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6" r:id="rId3"/>
    <p:sldId id="281" r:id="rId4"/>
    <p:sldId id="282" r:id="rId5"/>
    <p:sldId id="258" r:id="rId6"/>
    <p:sldId id="260" r:id="rId7"/>
    <p:sldId id="257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79" r:id="rId27"/>
    <p:sldId id="28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25:01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 24575,'0'2'0,"0"4"0,0 3 0,0 4 0,0 1 0,0 3 0,-4-3 0,-1-1 0,0 1 0,1 0 0,0-2 0,-1 0 0,2 0 0,1 2 0,0 0 0,2 1 0,-1-1-8191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27:32.1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13354 1200 24575,'-20'-1'0,"1"-2"0,-1-1 0,1 0 0,0-1 0,0-1 0,0-1 0,-24-13 0,-46-15 0,-27 0 0,17 4 0,-119-37 0,188 56 0,-8-2 0,0 1 0,-50-9 0,66 17 0,-32-11 0,-2-1 0,-77-17 0,84 20 0,35 9 0,1 1 0,-1 1 0,-26-3 0,28 4 0,0 0 0,-21-6 0,-10-2 0,-88-19 0,66 18 0,-35-7 0,73 13 0,1 0 0,-34 1 0,-9-2 0,26-5 0,34 8 0,-1 1 0,1 0 0,-19-2 0,-104-7 0,123 10 0,-1 0 0,0 0 0,1-1 0,-12-4 0,11 3 0,0 0 0,-1 1 0,-14-1 0,-2 1 0,0-2 0,-26-7 0,-22-3 0,1 7 0,36 4 0,-64-13 0,72 10 0,0 2 0,-31-2 0,0 1 0,11-5 0,36 7 0,1 0 0,-25-2 0,-124-6 0,105 1 0,40 6 0,-1 0 0,-22 0 0,-46-1 0,-29-1 0,97 5 0,0-1 0,-30-6 0,30 4 0,-1 1 0,-26-1 0,-97-7 0,121 10 0,0-1 0,-22-6 0,23 4 0,-1 1 0,-24-1 0,-86-6 0,117 9 0,1-1 0,0 0 0,-14-5 0,13 4 0,0 0 0,-23-2 0,-35 0 0,-21-1 0,80 5 0,1 0 0,-1-1 0,-18-5 0,18 4 0,-1 0 0,-22-2 0,-54 0 0,-68 0 0,149 4 0,0 0 0,0 0 0,0-1 0,-14-5 0,13 4 0,0 1 0,0 0 0,-16-2 0,-62-1 0,-55-1 0,133 5 0,1 0 0,0 0 0,-1-1 0,-11-4 0,11 3 0,-1 1 0,1 0 0,-15-2 0,-124-4 0,94 6 0,40 2 0,0 0 0,1-1 0,-1-1 0,-19-4 0,7 0 0,1 1 0,-1 2 0,-40-1 0,-1 0 0,14 2 0,39 3 0,0-2 0,0 0 0,1 0 0,-21-6 0,12 2 0,1 1 0,-1 1 0,0 1 0,-25 1 0,-44-4 0,67 3 0,-34 1 0,33 2 0,-28-4 0,10-8 0,35 8 0,-1 1 0,1 0 0,-18-2 0,-5 3 0,-135-9 0,116 0 0,38 6 0,-1 1 0,-23-2 0,-95-5 0,123 9 0,1 0 0,0-1 0,0 1 0,-12-5 0,-27-5 0,-2 6 0,-33-2 0,72 7 0,0-2 0,0 1 0,-18-7 0,17 5 0,1 1 0,0-1 0,-16 0 0,-12 1 0,0-1 0,-68-16 0,73 12 0,0 2 0,-35-2 0,61 7 0,-18-1 0,1-2 0,-33-7 0,27 5 0,-54-4 0,49 6 0,1 0 0,11 2 0,0-2 0,-29-6 0,25 4 0,0 1 0,-45-1 0,17 2 0,-54 2 0,72 3 0,-48-6 0,34-6 0,38 6 0,-1 2 0,-26-4 0,-383 5 0,205 3 0,-706-2 0,777 11 0,117-11 0,0 1 0,0 2 0,-33 6 0,29-4 0,-66 3 0,23-4 0,49-1 0,-43 11 0,47-10 0,-46 4 0,48-6 0,0 0 0,-38 10 0,34-6 0,0-1 0,-1-1 0,-36 0 0,-9 2 0,22 4 0,36-7 0,1 0 0,-26 2 0,-93 7 0,80-2 0,37-6 0,-1-1 0,0-1 0,-17 1 0,-81 7 0,102-9 0,0 0 0,1 1 0,-16 5 0,-27 3 0,-61 2 0,16 9 0,-3 0 0,68-13 0,-30 5 0,-33 8 0,-6 14 0,-124 60 0,133-47 0,55-26 0,-159 77 0,115-60 0,-29 16 0,-17 13 0,57-32 0,43-21 0,-99 55 0,124-67 0,-1-1 0,0 1 0,0 0 0,0 1 0,0-1 0,1 1 0,-1 0 0,1 0 0,0 0 0,0 0 0,1 1 0,-1 0 0,1-1 0,-5 11 0,4-6 0,0 1 0,0 0 0,1 0 0,0 0 0,1 1 0,0-1 0,1 0 0,-1 21 0,1-2-1365,-1-19-5461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27:33.1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24575,'0'6'0,"-1"0"0,0 1 0,0-1 0,-1 0 0,-3 10 0,2-9 0,1 0 0,0 1 0,-2 13 0,4-13 0,0 1 0,1-1 0,1 1 0,-1-1 0,1 0 0,0 0 0,1 1 0,0-1 0,0-1 0,9 15 0,-5-8 0,-6-12 0,0 0 0,0 0 0,1 0 0,-1 1 0,1-1 0,-1-1 0,1 1 0,0 0 0,0 0 0,0-1 0,0 1 0,0-1 0,0 1 0,0-1 0,0 0 0,1 0 0,-1 0 0,0 0 0,1 0 0,-1-1 0,1 1 0,-1-1 0,1 1 0,-1-1 0,1 0 0,-1 0 0,1 0 0,-1 0 0,1-1 0,3 0 0,6-2 0,1-1 0,0 0 0,-1-1 0,19-10 0,-13 7 0,1-3 0,1 0 0,21-18 0,-12 8 0,-8 8 0,1 1 0,45-19 0,10 9 0,-65 18-1365,0 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27:39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1424 24575,'2'-4'0,"0"1"0,0 0 0,0 0 0,1 0 0,-1 0 0,1 1 0,0-1 0,3-2 0,-1 1 0,191-163 0,-113 101 0,63-42 0,-12 18 0,-51 24 0,17-28 0,-68 62 0,49-39 0,28-8 0,-84 62 0,52-26 0,-53 31 0,-11 6 0,1-1 0,15-4 0,7 0 0,41-10 0,74-14 0,-43 6 0,-77 19 0,0 1 0,49-7 0,15-7 0,-53 17 0,48 0 0,-78 5 0,1 0 0,-1-1 0,19-5 0,-18 4 0,1 0 0,23-2 0,-37 5 0,163-11 0,-124 1 0,-31 7 0,1 1 0,-1 0 0,12-2 0,79-8 0,-45-2 0,7-1 0,-52 14 0,11-2 0,0 0 0,21-7 0,-22 5 0,0 1 0,0 1 0,20-1 0,5 0 0,40-17 0,14 9 0,18-17 0,-108 28 0,83-15 0,-63 11 0,1 0 0,39 0 0,4 0 0,-28-5 0,-34 7 0,-1 0 0,1 1 0,17-1 0,44 1 0,73-5 0,108 3 0,-142 6 0,352-2 0,-449-1 0,-1 0 0,0-1 0,19-5 0,-17 3 0,-1 1 0,24-2 0,29 5 0,-34 0 0,57-6 0,-40 1 0,0 3 0,60 3 0,-25 1 0,362-2 0,-437-1 0,0 0 0,1 0 0,-1-1 0,13-4 0,-13 3 0,1 0 0,0 1 0,17-2 0,66 5 0,-55 0 0,-1-2 0,50-6 0,-27 3 0,-46 4 0,0-1 0,0 0 0,25-6 0,-8 1 0,0 1 0,1 1 0,-1 2 0,1 1 0,33 4 0,10-1 0,26-3 0,111 2 0,-148 4 0,54 1 0,113-6 0,-219 1 0,0 0 0,0 1 0,20 5 0,-19-3 0,0-1 0,25 1 0,35-2 0,68 4 0,122-1 0,-147-7 0,-69 1 0,-17 0 0,42 3 0,-28 9 0,-33-8 0,-1-1 0,23 3 0,278-2 0,-159-5 0,309 2 0,-440 1 0,-1 1 0,0 1 0,28 8 0,25 3 0,75 0 0,-105-4 0,-33-7 0,-1 0 0,0-1 0,19 1 0,120 8 0,-135-10 0,-1 0 0,1 1 0,18 5 0,-18-3 0,1-1 0,23 1 0,95 7 0,-121-10 0,0 1 0,0 0 0,18 5 0,24 4 0,86 11 0,-113-17 0,152 24-626,50 13 501,108 16 125,-75-21 0,-17-5 0,-106-21 0,-50-5 0,-26 4 0,-41-6 0,29 2 0,22-1 0,81 2 0,-140-6 0,0 0 0,0 1 0,18 5 0,28 3 0,209-7 563,-137-5-375,-93 2-188,72 11 0,-5 18 0,-23-7 0,-35-8 0,-6-1 0,-26-7 0,31 5 0,-29-6 0,0-1 0,25 12 0,-19-7 0,112 52 0,136 59 0,-86-47 0,-162-65 0,46 8 0,7 3 0,-65-15 0,0 1 0,-1 0 0,0 1 0,14 10 0,24 14 0,9 3 0,-11-4 0,-37-25 0,24 14 0,1-1 0,49 16 0,15 0 0,-68-23 0,34 17 0,-12-5 0,7 3 0,66 23 0,-43-16 0,-77-31 0,-1 1 0,1-1 0,-1 1 0,1 0 0,-1 0 0,0 0 0,0 1 0,0-1 0,0 1 0,-1 0 0,1 0 0,-1 0 0,1 1 0,-1-1 0,0 1 0,0 0 0,-1-1 0,1 1 0,1 5 0,5 8-368,20 29-1,-25-40-259,3 5-6198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27:40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0 179 24575,'16'1'0,"-1"0"0,0 2 0,0 0 0,0 0 0,16 7 0,-12-4 0,-1-1 0,32 5 0,0 1 0,-40-7 0,0-2 0,1 1 0,20 1 0,20 2 0,-40-4 0,0-1 0,0 1 0,0-2 0,1 1 0,-1-2 0,16-1 0,-25 1 0,-1 1 0,0-1 0,0 1 0,0-1 0,1 0 0,-1 1 0,0-1 0,0 0 0,0 0 0,0 1 0,0-1 0,0 0 0,0 0 0,-1 0 0,1 0 0,0-1 0,0 1 0,-1 0 0,1 0 0,-1 0 0,1 0 0,-1-1 0,1 1 0,-1 0 0,0-1 0,0 1 0,0 0 0,0 0 0,0-3 0,0-5 0,0 0 0,-1 0 0,-4-14 0,1-1 0,2-78-68,3 71-1229,-1 17-5529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24:52.51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1 24575,'0'31'0,"-1"-13"0,1 0 0,1 0 0,0 0 0,1 0 0,9 31 0,-7-33 0,0 1 0,1 18 0,-3-19 0,1 1 0,7 24 0,34 90 0,-18-63 0,3-1 0,3-1 0,74 112 0,26 4 0,-65-100 0,-30-39 0,11 16-103,135 152-663,-70-78 766,-13-19-520,-2-1 251,69 79 996,49 60-1549,-76-109 822,15 14 0,-87-89 0,-32-36-321,65 46-1,8 6-208,-59-42 501,98 64 1,-23-14 28,-16-20 704,-30-19-37,103 52-1,-158-93-511,-2 2 0,22 17 0,17 10 292,101 65-404,17 10-52,317 155-4989,-210-154 4025,-160-69 786,400 123-1383,-486-160 1545,274 75 25,97 15 36,-208-56-23,-20-9-13,-22-5 0,165 34 375,-108-23-113,255 51-1471,-444-87 1209,229 45 0,-161-35-6,426 63-129,-391-63-51,41 4-31,189 13-1065,-219-20 1322,148 7-40,-123-9 906,-1 0-702,57-6-81,136 1 129,90-6 91,-409 1-288,43 9 1,22 0 30,326-1 712,-305-6-548,120 10 442,-12-1-826,-95-9 4,49 0 431,-4-1 69,-77 9-193,36 1 93,807-13-1352,-657-11 2665,-256 11-1083,43-9 0,19 0 223,238-2-2135,-232 1 1600,34 0 100,347 0-880,-394 12 751,118-2 391,-103-9-1279,30-2-338,249 13 1067,48-1 0,-290-6-332,77 0-303,-30-7 72,-85 3 282,411-34-340,-208 12 582,-175 19 134,124-7 21,-116 9-159,-36 1-2,-59 7-265,191-6 2346,-97-1-1935,-16-1-55,4 6-46,104-2 0,-68-4 263,-62 1-130,104-2 558,-67-3-424,27-2 81,-3-3-348,-81 8 0,119-19 0,-84 11 520,-36 5-216,95-18-304,-117 21 0,45-7 0,-16 3-15,2-1 1963,14 0-1880,7-1-433,-14 2 365,5 0 0,-83 13 259,-1 0 0,21-7 0,32-5 394,53-9-609,-69 12-37,82-23-339,-25 6 87,80-29 245,-154 45 0,278-108 0,-171 63 0,160-68 0,105-28-1224,-170 50 1224,-166 67 0,34-17 0,132-100 0,-175 110 0,17-22 4,-19 14-42,-18 15 804,64-68 1,-51 46-366,37-47 193,-68 71-608,66-60 1,-5 12 13,-44 39 0,233-226 0,-35 7 0,-233 249 0,96-123 0,-97 122 0,30-48 0,4 2 0,55-60 0,6 22 0,-20 20 0,-38 34 0,69-75 0,-74 71 0,-8 11 0,-2-2 0,-2 0 0,26-46 0,28-64 0,-58 97 0,33-60 0,-41 84 0,-2 1 0,2 0 0,27-31 0,-28 37 0,-2 0 0,0-1 0,17-37 0,-23 42 0,-4 8 0,-1-1 0,-1 0 0,4-16 0,1-2 0,24-97 0,-16 40 0,-12 55 0,-1 21 22,0-1 0,8-19 0,-2 6-1453,-6 13-5395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24:53.8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49 24575,'62'-2'0,"105"-18"0,-130 7 0,-32 11 0,-1 0 0,1 0 0,0 0 0,0 1 0,-1-1 0,1 1 0,0 1 0,6-1 0,-10 1 0,-1 0 0,1 0 0,-1 0 0,0 0 0,1 0 0,-1 0 0,1 0 0,-1 0 0,1 0 0,-1 1 0,1-1 0,-1 0 0,1 0 0,-1 1 0,0-1 0,1 0 0,-1 0 0,1 1 0,-1-1 0,0 1 0,0-1 0,1 0 0,-1 1 0,0-1 0,1 1 0,-1-1 0,0 0 0,0 2 0,0 15 0,-13 17 0,13-33 0,-35 83 0,31-72 0,1-1 0,0 1 0,1 0 0,1 1 0,-1 16 0,2 4-1365,1-18-5461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25:32.3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24575,'1'10'0,"0"-1"0,0 1 0,1 0 0,0-1 0,1 1 0,0-1 0,1 0 0,6 14 0,7 8 0,22 29 0,-22-34 0,-1-2 0,6 10 0,32 38 0,-27-39 0,-12-14 0,26 25 0,-35-38 0,-1 1 0,1 0 0,5 9 0,10 13 0,9 9 0,-22-25 0,2-1 0,15 17 0,-24-29 0,23 24 0,1-2 0,0-1 0,31 18 0,127 85 0,-165-109 0,-4-3 0,1-1 0,0 0 0,1-1 0,24 11 0,30 11 0,79 31 0,128 40 0,-276-103 0,349 125 0,-107-55 0,-118-31 0,-84-26 0,-28-8 0,-1-1 0,21 4 0,-16-5 0,0 2 0,19 7 0,13 3 0,78 18 0,-99-24 0,29 11 0,24 8 0,38 8 0,13 3 0,-45-11 0,-54-17 0,40 9 0,105 32 0,-96-25 0,51 5-1269,5 0-135,10 7 1656,-26-7 13,22-1-944,-71-17 434,-25-4 919,141 26-1200,-33-4 546,0 1 1332,-98-19-1352,-35-8 0,1-1 0,37 4 0,-34-6 180,43 10 0,15 2 595,30 9-350,53 4-425,-75-16 0,-41-7 0,63 17 0,-16-11 0,17 11 0,-14-5 0,-56-7 0,30 1 0,30 8 0,-6-3 0,-2 0 0,-67-9 0,0-1 0,0-3 0,57 1 0,-75-3 0,-1 0 0,1 1 0,18 5 0,-17-3 0,0-1 0,22 1 0,82 4 0,-72-4 0,-31-4 0,0 1 0,-1 1 0,1 0 0,16 5 0,-15-3 0,-1-1 0,1-1 0,0 0 0,22-1 0,19 3 0,-30-2 0,30-2 0,24 2 0,-37 9 0,-35-8 0,0-1 0,0 0 0,19 2 0,103-3 0,64 4 0,132 2 0,-194-9 0,714 2 0,-831 1 0,1 0 0,27 8 0,21 1 0,135-1 0,-146-7 0,-39-2 0,1 0 0,-1 1 0,0 1 0,23 4 0,-8 1 0,1-2 0,-1-2 0,1 0 0,0-3 0,39-3 0,4 2 0,1245 1 0,-1154-12 0,-151 12 0,0-2 0,-1 0 0,15-4 0,31-5 0,1 6 0,65-2 0,-113 7 0,1-2 0,-1 1 0,20-7 0,-19 5 0,1 0 0,22-2 0,142-6 0,-164 11 0,-1-2 0,0 0 0,17-5 0,-16 4 0,1 0 0,22-2 0,43 0 0,37-1 0,-107 6 0,-1-1 0,0-1 0,0 0 0,14-4 0,-13 3 0,0 1 0,0-1 0,16 0 0,56 2 0,54-4 0,-26 3 0,-76 3 0,49-5 0,-39-6 0,-36 7 0,2 0 0,-1 1 0,19-2 0,137-4 0,-114 7 0,-40 2 0,0-1 0,0-1 0,0 1 0,0-2 0,0 0 0,15-4 0,-10 1 0,2 1 0,-1 1 0,0 0 0,29-1 0,-2 1 0,-16 0 0,38-10 0,-39 8 0,40-4 0,-12 3 0,29-15 0,97-12 0,-50 8 0,61-12 0,-29 5 0,-89 17 0,41-11 0,-73 20 0,48-10 0,-9 3 0,-30 6 0,32-14 0,49-6 0,-50 10 0,1-5 0,15 10 0,-60 2 0,-30 7 0,1 1 0,-1 0 0,12-2 0,128-8 0,-133 9 0,0 0 0,15-6 0,25-5 0,-30 9 0,-1-2 0,0-1 0,-1 0 0,0-2 0,23-13 0,4-1 0,181-82 0,-199 91 0,0-2 0,63-21 0,-59 25 0,-1-1 0,-1-2 0,-1-1 0,0-2 0,34-26 0,16-5 0,-30 16 0,-25 16 0,44-23 0,-53 31 0,-1 0 0,19-15 0,21-13 0,-23 17 0,0-3 0,-1 0 0,49-48 0,34-25 0,-72 62 0,104-97 0,-65 63 0,-23 26 0,90-69 0,-15-11 0,-83 78 0,-36 33 0,29-30 0,-21 15 0,-8 10 0,26-35 0,23-46 0,-62 90 17,7-7-293,-1-1-1,-1 0 1,-1-1-1,7-19 1,-12 26-6550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25:34.5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0 124 24575,'1'-1'0,"-1"0"0,1 0 0,0 0 0,-1 1 0,1-1 0,0 0 0,-1 1 0,1-1 0,0 0 0,0 1 0,-1-1 0,1 1 0,0-1 0,0 1 0,0 0 0,0-1 0,0 1 0,1-1 0,18-5 0,-1 0 0,-1 0 0,1-2 0,29-16 0,-3 1 0,-30 15 0,-1 2 0,-1-1 0,26-6 0,-36 12 0,0 0 0,-1 0 0,1 1 0,0-1 0,0 1 0,0 0 0,0 0 0,0 0 0,0 0 0,0 0 0,0 1 0,-1-1 0,1 1 0,0 0 0,0 0 0,-1 0 0,1 0 0,0 0 0,-1 1 0,4 1 0,-4-1 0,-1 0 0,1-1 0,-1 1 0,0 0 0,1 0 0,-1 0 0,0 0 0,0 0 0,0 0 0,-1 0 0,1 0 0,0 0 0,-1 0 0,0 0 0,1 3 0,-1 38 0,-1-36 0,1 0 0,0-1 0,0 1 0,0 0 0,3 8 0,18 69 0,6 17 0,19 35 0,-37-113-1365,-4-13-5461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27:45.70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24575,'2'2'0,"0"0"0,0 0 0,0 1 0,-1-1 0,1 1 0,-1-1 0,1 1 0,-1 0 0,0 0 0,0-1 0,0 6 0,1-3 0,18 47 0,1-1 0,3-1 0,33 51 0,-44-83 0,30 32 0,-27-32 0,16 21 0,-20-23 0,28 27 0,4 0 0,49 41 0,-19-21 0,12 11 0,131 77 0,-145-105 0,2-4 0,88 36 0,-14-27 0,-33-19 0,-68-17 0,-35-11 0,1 0 0,0 0 0,18 2 0,23 6 0,-9-1 0,54 1 0,17 10 0,-1-11 0,1 11 0,-1-11 0,-73-1 0,-32-7 0,-1 0 0,1-1 0,18 2 0,5-2 0,54 13 0,-9-2 0,-48-9 0,13 1 0,49 13 0,73 15 0,-7 3 0,-132-31 0,153 38 0,-54-12 0,179 37-593,-122-34 593,-118-21 0,-34-6 0,58 6 0,-65-11 0,33 7 0,13 3 0,145-2 593,-205-9-593,0 0 0,0 0 0,0 1 0,14 4 0,-13-3 0,0 0 0,0-1 0,16 2 0,168-4 0,-91-1 0,-72 0 0,53-10 0,-31-3 0,-40 9 0,1 1 0,25-3 0,-16 3 0,33-9 0,-34 7 0,39-5 0,54-12 0,31-2 0,-127 21 0,73-6 0,-35 4 0,42-15 0,66-8 0,-89 18 0,29-7 0,60-15 0,16 0 0,-90 17 0,0-1 0,1 0 0,-3 1 0,43-17 0,-15 10 0,-40 9 0,-16 1 0,113-22 0,-48 6 0,-37 11 0,-43 7 0,75-11 0,-45 9 0,26-7 0,14 0 0,-51 2 0,-32 7 0,13-3 0,0-2 0,-2-2 0,0-2 0,70-45 0,-57 25 0,84-78 0,26-22 0,-4 7 0,-130 105 0,43-31 0,-38 31 0,37-37 0,37-40 0,-91 85 0,36-45 0,-49 56 0,7-11-682,21-39-1,-30 49-6143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27:46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1 154 24575,'19'-2'0,"-1"-1"0,1 0 0,-1-2 0,1 0 0,26-11 0,-27 9 0,82-27 0,1 2 0,13-4 0,-99 31 0,-14 4 0,1 0 0,0 0 0,0 1 0,0-1 0,1 1 0,-1-1 0,0 1 0,3-1 0,-4 2 0,0-1 0,0 0 0,-1 0 0,1 1 0,-1-1 0,1 1 0,0-1 0,-1 0 0,1 1 0,-1-1 0,1 1 0,-1-1 0,1 1 0,-1-1 0,1 1 0,-1 0 0,0-1 0,1 1 0,-1 0 0,0-1 0,0 1 0,1 0 0,-1-1 0,0 1 0,0 0 0,0-1 0,0 1 0,0 0 0,0-1 0,0 1 0,0 1 0,1 30 0,-3 46 0,0-48 0,1-1 0,4 34 0,5-37-1365,-4-16-5461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25:02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24575,'1'0'0,"-1"-1"0,0 0 0,0 0 0,1 0 0,-1 0 0,0 0 0,1 0 0,-1 0 0,1 0 0,-1 1 0,1-1 0,-1 0 0,1 0 0,0 1 0,-1-1 0,1 0 0,0 1 0,0-1 0,-1 0 0,1 1 0,0 0 0,0-1 0,0 1 0,0-1 0,0 1 0,0 0 0,0-1 0,0 1 0,0 0 0,0 0 0,0 0 0,0 0 0,-1 0 0,3 0 0,37 3 0,-37-3 0,24 6 0,36 11 0,-10-2 0,64 19 0,-104-30-1365,-2 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27:52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10630 84 24575,'0'6'0,"-4"114"0,2-102 0,-1 0 0,0 0 0,-1 0 0,-11 26 0,-45 90 0,41-92 0,-2-1 0,-1 0 0,-3-2 0,-47 59 0,-27 19 0,17-19 0,56-66 0,9-9 0,-1-2 0,-1 0 0,-1-2 0,0 0 0,-30 21 0,34-29 0,1 0 0,-24 26 0,23-22 0,-30 24 0,-27 20 0,26-19 0,-58 35 0,74-53 0,-2-2 0,0-1 0,-38 16 0,-127 47 0,142-59 0,-29 8 0,52-21 0,-116 28 0,49-16 0,5-3 0,55-9 0,-8-1 0,21-4 0,-33 10 0,42-11 0,1 0 0,-30 3 0,27-5 0,-36 9 0,27-4 0,-1-1 0,0-1 0,-47 1 0,53-4 0,-37 7 0,40-4 0,-1-2 0,-31 1 0,-116 3 0,139-3 0,-34 9 0,-118 20 0,158-29 0,0 0 0,0-2 0,-47-1 0,37-2 0,-37 6 0,42-3 0,-44-2 0,42 0 0,-34 3 0,14 7 0,38-7 0,0 0 0,-25 2 0,-109-5 0,-19 0 0,102 5 0,-54 1 0,107-6 0,0 0 0,0 1 0,0 1 0,0-1 0,0 2 0,-11 3 0,7-2 0,0-1 0,0-1 0,-1-1 0,-29 0 0,23-1 0,-33 5 0,35-3 0,-36 0 0,41-3 0,0 1 0,0 1 0,0 1 0,-23 5 0,9 0 0,-45 4 0,28-4 0,5 3 0,32-7 0,0-1 0,-1 0 0,0 0 0,-9 0 0,-129 9 0,138-10 0,0 0 0,1 0 0,0 1 0,-13 4 0,12-3 0,0 0 0,-1-1 0,-14 1 0,-280-2 0,148-2 0,9-11 0,-183 13 0,319-2 0,0 0 0,0-1 0,-19-5 0,18 3 0,-1 1 0,-23-2 0,-93 6 0,-21-1 0,94-5 0,-34-1 0,75 5 0,1 1 0,-1-2 0,0 0 0,-20-6 0,15 4 0,0 1 0,0 1 0,-39 1 0,34 1 0,-47-6 0,53 4 0,0 1 0,-26 1 0,-25-2 0,26-9 0,36 9 0,0-1 0,0 1 0,-19-2 0,-32 4 0,31 0 0,-54-6 0,15 2 0,54 4 0,-1 0 0,1-1 0,0-1 0,-19-4 0,1-1 0,0 2 0,0 0 0,-41 1 0,28 2 0,-119-22 0,65 13 0,61 1 0,30 7 0,0 1 0,-1 0 0,-12-2 0,-7 1 0,-1-2 0,-37-12 0,16 4 0,-29-7 0,18 7 0,44 10 0,-32-9 0,-32-8 0,7 2 0,-53-19 0,91 25 0,-193-56 0,131 35 0,-14 0 0,9 0 0,74 22 0,1-1 0,1-2 0,0 0 0,-34-25 0,-38-32 0,-36-23 0,117 82 0,0-1 0,1-1 0,-21-21 0,-22-19 0,-65-51 0,98 82 0,-4-1 0,-49-30 0,60 41 0,-21-12 0,10 6 0,0-1 0,2-1 0,0-1 0,-35-36 0,56 50 0,-37-47 0,13 12 0,19 27 0,0-1 0,2-1 0,-14-24 0,16 21 0,0-1 0,-7-27 0,7 21 0,-18-38 0,-3-10 0,-3-6 0,19 42 0,-27-52 0,32 73 0,-19-35-1365,24 44-5461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27:53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0 265 24575,'1'-3'0,"0"0"0,0 0 0,0 0 0,0 0 0,1 0 0,-1 0 0,1 1 0,0-1 0,0 1 0,0-1 0,0 1 0,0 0 0,5-4 0,10-13 0,-2-8 0,12-28 0,11-17 0,-36 68 0,0 0 0,1 1 0,-1 0 0,1-1 0,0 1 0,0 0 0,0 0 0,0 1 0,0-1 0,1 1 0,-1-1 0,1 1 0,0 0 0,0 0 0,0 1 0,0-1 0,5-1 0,-4 3 0,0-1 0,0 1 0,1 0 0,-1 0 0,0 0 0,0 1 0,0 0 0,1 0 0,-1 0 0,0 1 0,0-1 0,-1 1 0,9 5 0,14 7 0,1-1 0,55 18 0,19 4 0,-19-2 0,-72-28-1365,-3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28:00.0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750 265 24575,'-8'-1'0,"-1"0"0,1-1 0,0-1 0,0 1 0,0-1 0,0 0 0,1-1 0,0 0 0,-1 0 0,-10-9 0,-15-7 0,-45-26 0,-41-21 0,1 19 0,101 43 0,0 0 0,0 1 0,-1 1 0,1 1 0,-22 0 0,30 1 0,-1 0 0,0-1 0,0 0 0,-9-3 0,8 2 0,1 0 0,-1 1 0,-14-1 0,-24 3-1365,34 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28:03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223 2 24575,'-32'-1'0,"13"0"0,-1 1 0,-24 4 0,38-3 0,0 0 0,0 0 0,0 1 0,1 0 0,-1 0 0,1 1 0,-1-1 0,1 1 0,0 0 0,0 0 0,-8 8 0,9-7 0,0-1 0,0 1 0,1 0 0,-1 0 0,1 0 0,0 0 0,-4 9 0,7-12 0,-1 0 0,1 0 0,0 0 0,0 0 0,-1 0 0,1 0 0,0 0 0,0 0 0,0 0 0,0 0 0,0 0 0,1 0 0,-1 0 0,0 0 0,0 0 0,1 0 0,-1 0 0,1 1 0,0-1 0,1 1 0,-1 0 0,0-1 0,1 0 0,-1 1 0,1-1 0,-1 0 0,1 0 0,0 0 0,-1 0 0,1 0 0,3 1 0,1 1 0,0 0 0,-1 0 0,1 0 0,-1 1 0,0 0 0,0 0 0,0 0 0,-1 1 0,1 0 0,-1-1 0,4 8 0,0-4-1365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28:08.5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756 395 24575,'-1'-1'0,"1"0"0,0-1 0,-1 1 0,1-1 0,-1 1 0,0 0 0,1-1 0,-1 1 0,0 0 0,0 0 0,0 0 0,0-1 0,0 1 0,0 0 0,-2-1 0,-21-17 0,14 12 0,-33-27 0,-61-37 0,-111-32 0,151 74 0,-56-16 0,35 14 0,19 0-1365,55 28-5461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28:09.74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153 0 24575,'-11'2'0,"0"-1"0,1 2 0,-1-1 0,1 2 0,-1-1 0,1 1 0,0 1 0,1 0 0,-1 0 0,1 1 0,0 0 0,-12 11 0,11-4 0,10-12 0,0-1 0,0 0 0,0 1 0,0-1 0,0 0 0,0 1 0,0-1 0,0 0 0,0 1 0,0-1 0,0 0 0,0 1 0,0-1 0,0 0 0,1 1 0,-1-1 0,0 0 0,0 1 0,0-1 0,1 0 0,-1 0 0,0 1 0,1-1 0,-1 0 0,0 0 0,1 1 0,2 0 0,1 1 0,0-1 0,0 1 0,0-1 0,-1-1 0,5 2 0,14 3 0,-9 0 0,-1 0 0,0 1 0,0 0 0,-1 1 0,0 1 0,0 0 0,-1 0 0,0 1 0,0 0 0,-1 0 0,13 18 0,-2 3-1365,-15-22-5461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28:2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24575,'8'216'0,"-5"-122"-355,-3-77-655,0-2-5816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28:2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24575,'4'0'0,"0"1"0,0-1 0,0 1 0,-1 1 0,1-1 0,0 0 0,-1 1 0,1 0 0,0 0 0,-1 0 0,0 0 0,0 0 0,0 1 0,0 0 0,4 3 0,2 4 0,-1-1 0,0 1 0,10 17 0,31 65 0,6 8 0,-55-99 0,0-1 0,0 0 0,0 0 0,0 1 0,0-1 0,0 0 0,0 0 0,0 0 0,1 1 0,-1-1 0,0 0 0,0 0 0,0 0 0,0 1 0,0-1 0,1 0 0,-1 0 0,0 0 0,0 0 0,0 1 0,1-1 0,-1 0 0,0 0 0,0 0 0,0 0 0,1 0 0,-1 0 0,0 0 0,0 0 0,1 0 0,-1 0 0,0 0 0,0 0 0,0 0 0,1 0 0,-1 0 0,0 0 0,0 0 0,1 0 0,-1 0 0,0 0 0,0 0 0,1 0 0,3-13 0,-2-19 0,-2 32 0,-1-39 0,-1 27 0,2 0 0,0 0 0,0 0 0,1 0 0,0 0 0,1 1 0,4-14 0,-2 14 56,-1 0-1,-1 0 1,0 0 0,0-16-1,4-17-1698,-4 33-5183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28:29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24575,'1'10'0,"1"0"0,0 0 0,1 0 0,0 0 0,1-1 0,0 1 0,0-1 0,9 14 0,2 6 0,-14-28 0,0 1 0,-1 0 0,1-1 0,0 1 0,0-1 0,0 0 0,1 1 0,-1-1 0,0 0 0,0 0 0,1 0 0,-1 0 0,1 0 0,-1 0 0,1 0 0,-1 0 0,1 0 0,0-1 0,-1 1 0,1-1 0,0 1 0,-1-1 0,1 1 0,0-1 0,0 0 0,-1 0 0,1 0 0,0 0 0,0 0 0,-1-1 0,1 1 0,0 0 0,-1-1 0,1 1 0,0-1 0,-1 0 0,1 0 0,0 1 0,-1-1 0,3-2 0,2-1 0,-1 1 0,1-1 0,-1 0 0,0-1 0,0 1 0,-1-1 0,1 0 0,-1 0 0,6-9 0,-6 3 0,-1 1 0,0 0 0,0-1 0,-1 1 0,-1-1 0,0 0 0,0-14 0,-1 24 0,0 8 0,1 1 0,0-1 0,1 1 0,0-1 0,2 8 0,7 32 0,-11-43 45,4 23 237,-4-26-318,0-1 0,0 1 0,0-1 0,0 1 0,0-1 0,0 0 0,0 1 0,0-1 0,0 1 0,0-1 0,1 1 0,-1-1 0,0 0 0,0 1 0,0-1 0,1 0 0,-1 1 0,0-1 0,1 0 0,-1 1 0,0-1 0,1 0 0,-1 1 0,0-1 0,1 0 0,-1 0 0,0 1 0,1-1 0,-1 0 0,1 0 0,-1 0 0,1 0 0,-1 0 0,0 0 0,1 1 0,-1-1 0,1 0 0,-1 0 0,1 0 0,-1 0 0,1-1 0,-1 1 0,1 0 0,-1 0 0,0 0 0,2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28:29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24575,'1'25'0,"2"0"0,0 0 0,8 29 0,-1-9 0,0 30-1365,-8-64-5461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25:08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0 111 24575,'0'10'0,"1"1"0,-1-1 0,2 1 0,-1-1 0,1 1 0,1-1 0,0 0 0,1 0 0,5 12 0,1 1 0,2 4 0,1-1 0,2 0 0,19 27 0,24 28 0,14 21 0,-28-39 0,94 143 0,-130-194 0,-1 1 0,-1 0 0,0 1 0,0-1 0,-2 1 0,1 0 0,-2 0 0,0 0 0,2 26 0,-4-30 0,0 1 0,1-1 0,4 16 0,-2-15 0,-2 0 0,0 0 0,2 14 0,-4-7 0,0 5 0,1-1 0,2 1 0,0-1 0,9 35 0,-5-35 0,0 0 0,0-1 0,16 31 0,-7-22 0,6 12 0,2 0 0,1-1 0,41 47 0,-43-60 0,-7-9 0,24 23 0,98 99 0,-111-115 0,-3-3 0,36 28 0,28 21 0,-42-35 0,43 44 0,-47-41 0,89 75 0,-87-75 0,44 35 0,77 58 0,-124-102 0,149 110 0,-5-18 0,-123-84 0,32 22 0,187 136 0,-145-105 0,-43-31 0,56 43 0,-67-38 0,-47-39 0,47 29 0,12 9 0,-71-49 0,26 14 0,21 16 0,-37-23 0,70 36 0,-15-10 0,63 30 0,-101-54 0,116 52 0,-70-36 0,-25-13 0,-20-7 0,81 22 0,-104-34 0,31 15 0,16 6 0,82 31 0,-115-46 0,48 19 0,-63-22 0,33 9 0,-25-9 0,68 21 0,-4 0 0,10 1 0,-70-23 0,108 45 0,-134-50 0,246 90 0,-183-70 0,92 18 0,-24-8 0,-102-22 0,-31-10 0,1 0 0,20 4 0,29 9 0,-46-12 0,0-1 0,29 5 0,-29-6 0,0 0 0,23 8 0,-25-7 0,1 0 0,0-1 0,23 3 0,-13-3 0,44 10 0,4 1 0,-70-13 0,19 1 0,0 1 0,25 8 0,95 23 0,-113-28 0,42 4 0,-36-6 0,5 6 0,-31-7 0,0-1 0,0 0 0,12 1 0,27 3 0,21 0 0,-58-5 0,0 0 0,0 1 0,18 5 0,-17-4 0,-1 0 0,1-1 0,15 1 0,21 1 0,84 19 0,-45-6 0,-24-3 0,-38-8 0,38 5 0,-39-8 0,36 11 0,-40-9 0,0-1 0,0 0 0,24 1 0,-29-4 0,0 1 0,24 6 0,-24-5 0,0 0 0,23 2 0,95 6 0,-119-10 0,0 0 0,0 1 0,16 5 0,-15-3 0,0-2 0,22 3 0,96 6 0,-49 11 0,108 16 0,-86-18 0,77 12 0,-152-26 0,1-2 0,53 1 0,2 0 0,-35 6 0,-37-8 0,-1 0 0,24 2 0,112 6 0,-136-10 0,-1 0 0,1 1 0,17 5 0,-17-3 0,1-2 0,23 3 0,127 6 0,-124-1 0,-33-7 0,1 0 0,0-1 0,13 1 0,109 10 0,-87-3 0,-34-7 0,1-1 0,0 0 0,18 2 0,169-5 0,35 2 0,-168 3 0,53 3 0,-101-8 0,0 1 0,0 1 0,-1 0 0,1 1 0,27 8 0,-23-6 0,1 0 0,0-1 0,0-2 0,1 0 0,39-4 0,-2 2 0,19 0 0,91 2 0,-112 4 0,34 1 0,-80-6 0,1 0 0,-1 1 0,0 0 0,1 1 0,-1 0 0,11 5 0,-8-4 0,0 0 0,0-1 0,1 0 0,25-1 0,28 3 0,-11 2 0,-35-4 0,40 8 0,-34-5 0,1 0 0,43-1 0,-23-1 0,30-2 0,-49-2 0,30 4 0,-9 7 0,-38-6 0,0-1 0,25 2 0,321-4 0,-173-3 0,-51 4 0,142-4 0,-162-9 0,-105 11 0,0-2 0,0 1 0,18-7 0,-18 5 0,1 1 0,-1-1 0,16 0 0,143 4 0,26-2 0,-132-4 0,55-1 0,-99 6 0,7 1 0,0-1 0,0-2 0,1 0 0,30-8 0,-27 5 0,-1 1 0,0 1 0,1 2 0,46 4 0,-6-2 0,71 1 0,147-4 0,-229-3 0,31-1 0,-81 5 0,1 0 0,-1 0 0,0-1 0,13-4 0,-12 3 0,0 1 0,0-1 0,16 0 0,322 2 0,-168 3 0,-155-2 0,0 1 0,1-1 0,-1-2 0,0 0 0,0-1 0,38-11 0,-37 7 0,1 1 0,-1 1 0,1 1 0,0 2 0,38 1 0,-56 0 0,0 0 0,1 0 0,-1-1 0,13-4 0,-12 3 0,0 0 0,1 1 0,14-1 0,94-5 0,-55 6 0,-49 2 0,0 0 0,0-1 0,0 0 0,23-6 0,-18 2 0,0 2 0,-1 0 0,33 0 0,25-3 0,-28 1 0,0 2 0,59 5 0,-24-1 0,82 8 0,-18 5 0,-49 7 0,33 4 0,-91-17 0,53 2 0,31 5 0,-97-10 0,1-2 0,47-1 0,26 3 0,-31 1 0,103-6 0,-73-2 0,80-9 0,-28 10-215,111 3-276,-104 9 491,-88-2-264,-24-2-131,56-1 0,73-4 282,160-5-82,-193-9 853,-67-1-673,-29 3 209,67-13 1037,50-9-1231,-111 19 0,29-7 0,60-19 0,-109 25 0,1 0 0,-2-3 0,39-24 0,-58 33 0,1 1 0,17-5 0,15-8 0,-21 9 0,0 1 0,33-7 0,-37 10 0,74-25 0,1 3 0,28-6 0,-70 24 0,-14 2 0,71-7 0,-94 14 0,35-8 0,7-1 0,39 0 0,0-10 0,-1 9 0,-14-9 0,-43 15 0,50 0 0,-82 5 0,1 0 0,-1 0 0,1-1 0,11-4 0,-11 3 0,0 0 0,0 1 0,16-1 0,11 2 0,78-6 0,-85 4 0,35-10 0,25-3 0,2-1 0,55-14 0,-113 25 0,31-3 0,-41 6 0,1 0 0,33-11 0,0-1 0,-36 10 0,37-14 0,37-19 0,127-36 0,-107 42 0,-22 1 0,6-2 0,-11 0 0,36-17 0,-6-1 0,66-25 0,-137 55 0,217-114 0,-156 82 0,-29 11 0,88-44 0,-37 38 0,-126 47 0,73-29 0,-49 19 0,0-1 0,-1-1 0,36-23 0,-49 26 0,-2-1 0,0-1 0,16-17 0,-16 15 0,1 0 0,22-16 0,86-69 0,10-1 0,-61 51 0,34-26 0,-29 18 0,6-9 0,50-33 0,-40 27 0,-46 36 0,-16 14 0,-13 9 0,1 0 0,18-20 0,232-222 0,-139 157 0,-32 27 0,-53 37 0,52-45 0,-84 66 0,18-24 0,11-13 0,-24 31 0,0-1 0,18-28 0,3-4 0,35-41 0,-22 22 0,-24 35 0,41-71 0,-38 50 0,40-85 0,-37 67 0,33-80 0,-33 79 0,1-13 0,-1 8 0,-20 49 0,29-47 0,-14 19 0,-22 44 0,1 1 0,14-24 0,6-8 0,-1-2 0,27-77 0,-46 109 0,27-64 0,-15 34 0,-8 24 0,-2-1 0,0 0 0,8-41 0,-14 54 0,-1 0 0,10-20 0,-8 22 0,0-1 0,-1 0 0,4-20 0,-5 19 0,0 0 0,1 1 0,6-15 0,-5 14 0,0 1 0,-1-1 0,3-15 0,5-19 0,-8 36 0,0 0 0,-1 0 0,2-16 0,7-90 0,-6 85-1365,-1 19-5461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28:30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24575,'0'69'0,"1"74"0,9-76-1365,-9-55-5461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28:38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91 24575,'0'24'0,"-1"2"0,1 1 0,1-1 0,2 1 0,1-1 0,9 36 0,-6-32 0,0 0 0,-2 1 0,-2 0 0,-1 0 0,-2 46 0,0-71 0,1 0 0,-1 0 0,1 0 0,0 0 0,1 0 0,-1-1 0,1 1 0,0-1 0,1 1 0,-1-1 0,1 0 0,0 0 0,0 0 0,1 0 0,0 0 0,-1-1 0,2 0 0,-1 1 0,0-2 0,1 1 0,0 0 0,-1-1 0,2 0 0,-1 0 0,0 0 0,0-1 0,1 0 0,-1 0 0,1 0 0,0-1 0,6 1 0,214-1 0,-105-3 0,-7 4 0,118-4 0,-133-9 0,-86 10 0,-1-1 0,0 0 0,0 0 0,16-7 0,-15 5 0,0 0 0,0 1 0,21-2 0,-25 4 0,0-1 0,0 0 0,13-4 0,-12 3 0,-1 0 0,1 1 0,10-1 0,-12 3 0,-1-1 0,0 0 0,1 0 0,-1-1 0,12-4 0,-16 5 0,0-1 0,0 0 0,-1 1 0,1-1 0,-1 0 0,1 0 0,-1-1 0,0 1 0,0 0 0,0-1 0,0 1 0,0-1 0,0 0 0,-1 0 0,3-4 0,3-10 0,-1-1 0,0 1 0,-2-1 0,0-1 0,3-28 0,-5 7 0,-4-61 0,-2 62 0,-12-46 0,14 75 0,-4-12 0,-14-36 0,19 56 0,0 0 0,0 0 0,0 0 0,-1 0 0,1 0 0,0 0 0,-1 1 0,1-1 0,-1 1 0,0-1 0,1 1 0,-1-1 0,0 1 0,0 0 0,0 0 0,0 0 0,0 0 0,0 0 0,0 1 0,0-1 0,-3 0 0,-5-1 0,0 1 0,0 0 0,-16 1 0,18 1 0,0-1 0,0 0 0,0-1 0,0 0 0,-10-2 0,0-2 0,-1 1 0,1 1 0,-1 1 0,0 0 0,0 2 0,-26 1 0,17 1 0,1-3 0,-31-3 0,-8-2 0,-131 4 0,97 3 0,74-1 0,-199 9 0,93 2 0,113-9 178,13-2-398,-1 0-1,1 1 1,-1 0-1,0 1 1,1-1-1,-7 4 1,3-1-6606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15:05.9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24575,'2'21'0,"6"39"0,-6-51 0,20 75 0,-16-50 0,14 44 0,-13-56 0,17 64 0,9 13 0,-27-79 0,5 32 0,-8-34 0,1-1 0,11 33 0,1-17 0,1 0 0,2-2 0,1 0 0,1 0 0,39 40 0,-30-33 0,-21-26 0,0-1 0,0 0 0,1 0 0,1-1 0,0 0 0,14 9 0,-6-5 0,-1 1 0,28 28 0,16 13 0,4-11 0,2-2 0,73 33 0,-69-38 0,158 94 0,-16-28 0,-196-97 0,8 4 0,30 8 0,25 10 0,-56-19 0,0-2 0,33 8 0,-41-12 0,28 11 0,5 2 0,177 47 0,-189-52 0,39 11 0,42 11 0,-7-2 0,-84-24 0,47 20 0,7 2 0,29 3 0,-77-24 0,57 26 0,-43-16 0,-1 0 0,-8-3 0,66 18 0,28-1 0,-96-24 0,24 5 0,39 6 0,-65-12 0,110 21 0,20 4 0,-138-27 0,0-2 0,32 0 0,10 2 0,-26 5 0,-34-9 0,1 1 0,-1-1 0,19 2 0,43 1 0,23 1 0,-81-7 0,1 2 0,0-1 0,-1 2 0,1 0 0,24 7 0,-22-6 0,1 1 0,-1-2 0,1 0 0,0-1 0,22-2 0,-16 0 0,45 6 0,-45-1 0,37 10 0,-41-9 0,0-1 0,0-1 0,0-1 0,20 0 0,20 2 0,-15 7 0,-34-9 0,-1 1 0,1-1 0,17 2 0,31-4 0,-29 0 0,55 6 0,-51-3 0,0-1 0,56-3 0,-51-1 0,60 5 0,-47 7 0,-38-6 0,0-1 0,26 2 0,48 0 0,57 0 0,-132-4 0,0 0 0,0 1 0,20 6 0,-19-5 0,1 0 0,22 2 0,18-4 0,-26-2 0,1 3 0,41 6 0,-35 2 0,-27-7 0,0-1 0,0 0 0,0 0 0,9 1 0,34 2 0,46 2 0,-84-6 0,-1 0 0,1 1 0,19 5 0,13 3 0,31 7 0,-33-5 0,-8-6 0,0 0 0,48 0 0,74-7 0,-58-1 0,57 8 0,-155-6 0,0 0 0,-1 0 0,1 0 0,0 0 0,-1 0 0,1-1 0,0 1 0,-1 0 0,1 0 0,-1-1 0,1 1 0,-1-1 0,1 1 0,-1 0 0,1-1 0,-1 1 0,1-1 0,-1 1 0,1-1 0,-1 1 0,1-1 0,-1 1 0,0-1 0,0 0 0,1 1 0,-1-1 0,0 0 0,0 1 0,1-1 0,-1 0 0,0 1 0,0-1 0,0 0 0,0 1 0,0-1 0,0 0 0,0 1 0,0-1 0,-1 0 0,1 0 0,-5-31 0,5 30 0,-4-8 0,0 0 0,0 0 0,-1 0 0,-1 1 0,1 0 0,-1 0 0,-1 0 0,-11-11 0,25 26 0,3 5 0,0 0 0,17 22 0,-25-28 0,1 0 0,0 0 0,-1 0 0,0 0 0,0 0 0,0 1 0,-1-1 0,0 1 0,0-1 0,0 1 0,-1 6 0,0 2 0,1-3 0,-1 1 0,0-1 0,-1 1 0,-4 15 0,4-23 0,0-1 0,0 1 0,0-1 0,-1 0 0,0 0 0,1 0 0,-1 1 0,0-2 0,-1 1 0,1 0 0,0 0 0,-1-1 0,0 1 0,1-1 0,-1 0 0,0 0 0,0 0 0,-5 2 0,-29 15 0,1 1 0,-37 26 0,35-22-1365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15:09.2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2728 24575,'1196'0'0,"-1031"-11"0,-112 12 0,-21 0 0,48-3 0,-41-9 0,-31 9 0,0-1 0,0 1 0,12-1 0,95-10 0,-73 3 0,-33 7 0,0 1 0,1-1 0,-1 2 0,11-2 0,100-4 0,-47 2 0,82 5 0,-54 2 0,501-2-571,-412 11 571,-60-9 146,132-4 279,-222-3-425,77-18 0,-44 7 0,46-16 0,-74 21 0,56-12 0,-56 13 0,25-3 0,111 3 0,-167 9 0,0 0 0,0-1 0,19-5 0,24-4 0,-6 5 0,80-21 0,-25 2 0,22-14 0,-75 22 0,55-11 0,-83 21 0,0-2 0,0 0 0,25-15 0,-21 10 0,17-10 0,44-31 0,-14 8 0,93-45 0,-39 31 0,0-1 0,35-37 0,138-97 0,-190 122 0,-89 56 0,-2 0 0,22-23 0,24-19 0,-14 14 0,64-70 0,-79 75 0,-31 32 0,-1-1 0,0 0 0,9-16 0,12-17 0,5-3 0,27-51 0,-56 90 0,121-197 0,-52 63 0,-34 61 0,32-78 0,-53 108 0,-7 19 0,21-42 0,-24 55 0,-1 0 0,9-34 0,8-20 0,3-14-1365,-21 75-5461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15:10.2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1 100 24575,'20'-1'0,"1"-2"0,-1 0 0,0-1 0,0-2 0,22-8 0,-3 2 0,40-18 0,-53 18 0,-22 9 0,1 0 0,0 1 0,0 0 0,10-3 0,-15 5 0,1 0 0,-1 0 0,1 1 0,-1-1 0,1 0 0,-1 0 0,1 0 0,-1 0 0,1 1 0,-1-1 0,1 0 0,-1 0 0,1 1 0,-1-1 0,0 0 0,1 1 0,-1-1 0,0 1 0,1-1 0,-1 0 0,0 1 0,1-1 0,-1 1 0,0-1 0,0 1 0,0-1 0,1 1 0,-1-1 0,0 1 0,0-1 0,0 1 0,0-1 0,0 1 0,0-1 0,0 1 0,0-1 0,0 1 0,0 26 0,0-23 0,-3 50 179,1-28-488,1 0 1,1 1-1,2-1 0,4 27 0,-4-43-6517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15:18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7754 3125 24575,'-8'0'0,"1"1"0,0 0 0,0 1 0,0 0 0,-8 3 0,7-3 0,0 1 0,-1-1 0,-11 1 0,-27 3 0,-22 0 0,57-5 0,1 1 0,-1 0 0,-16 5 0,-25 4 0,-63 0 0,67-1 0,33-6 0,-30 3 0,-12-2 0,-37 1 0,86-5 0,-1 0 0,1 0 0,-1 1 0,-10 4 0,9-3 0,1 0 0,0-1 0,-16 1 0,-64 2 0,-67 1 0,143-5 0,0 0 0,0 1 0,-19 5 0,19-3 0,-1-1 0,1-1 0,-16 1 0,-25-2 0,-171-3 0,110-10 0,1-10 0,-67 12 0,173 9 0,0 0 0,0 0 0,0-1 0,-14-4 0,13 3 0,0 0 0,0 1 0,-16-2 0,-122-7 0,109 1 0,31 7 0,0 1 0,0 0 0,-13-1 0,-28-2 0,-50-3 0,87 8 0,-1-2 0,0 0 0,-17-5 0,17 4 0,-1 0 0,-23-2 0,-122 6 0,-27-1 0,130-5 0,-37-1 0,60 7 0,21 0 0,0-1 0,0 0 0,-1 0 0,1-1 0,0-1 0,0 0 0,-12-4 0,9 2 0,0 0 0,-1 1 0,0 1 0,1 0 0,-29 1 0,-23-3 0,34 0 0,-33-10 0,43 9 0,-41-2 0,3-1 0,-22-13 0,53 17 0,0-1 0,-31-11 0,41 11 0,0 1 0,0 1 0,-36-1 0,-3 0 0,15-6 0,34 7 0,1 0 0,-1 1 0,-17-2 0,-88-6 0,102 9 0,0-1 0,-1 0 0,-13-4 0,13 2 0,0 1 0,-23-1 0,-51-1 0,-55-1 0,134 5 0,0 0 0,-1 0 0,1-1 0,-13-4 0,12 3 0,0 0 0,-1 1 0,-14-1 0,-41 2 0,35 2 0,1-2 0,-31-5 0,2 0 0,38 4 0,-41-8 0,25 3 0,0 2 0,-39-1 0,51 3 0,-28-6 0,-16-3 0,-47 1 0,1-11 0,0 11 0,76 1 0,31 7 0,0 1 0,0 0 0,-12-2 0,-79-7 0,44-4 0,42 10 0,-1 1 0,-23-3 0,23 4 0,0 0 0,0-1 0,-14-6 0,-17-4 0,-165-49 0,120 29 0,70 24 0,1 0 0,0-1 0,1-1 0,0 0 0,-26-25 0,5 0 0,27 24 0,-1 1 0,-24-18 0,-27-16 0,-30-20 0,76 55 0,0-2 0,-20-18 0,1 0 0,-17-18 0,38 33 0,-27-20 0,-58-45 0,-31-28 0,113 93 0,-20-21 0,32 30 0,1 0 0,0-1 0,0 0 0,1 1 0,0-2 0,-5-11 0,-50-148 0,20 47 0,36 104 0,-8-19 0,6 22 0,2-1 0,0 0 0,-3-20 0,-5-15 0,0 4 0,-16-103 0,13 83 0,-17-52 0,22 90 0,-24-50 0,14 34 0,7 14 0,-10-37 0,-9-15 0,-1-18 0,27 78 0,1 5 0,1 0 0,0-1 0,2 1 0,-1-21 0,4-358-1365,-1 382-5461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15:19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0 175 24575,'6'0'0,"0"0"0,0-1 0,0 1 0,0-2 0,0 1 0,0 0 0,0-1 0,-1 0 0,1-1 0,0 1 0,-1-1 0,0 0 0,8-6 0,-1-1 0,-1-1 0,0 0 0,17-23 0,-3 2 0,-20 27 0,1 1 0,-1-1 0,1 1 0,0 0 0,0 0 0,0 1 0,1-1 0,0 2 0,-1-1 0,1 1 0,0 0 0,0 0 0,0 1 0,8-1 0,-13 2 0,0 0 0,0 0 0,0 0 0,0 1 0,0-1 0,-1 0 0,1 1 0,0 0 0,0 0 0,0-1 0,-1 1 0,1 0 0,0 0 0,-1 0 0,1 1 0,-1-1 0,1 0 0,-1 1 0,1-1 0,-1 1 0,0-1 0,1 3 0,4 4 0,-1 1 0,-1 0 0,5 12 0,0 0 0,3 6 135,14 26 17,-24-50-270,0 0 0,0-1 0,0 1 0,1 0 0,-1-1 0,0 1 0,1-1 0,0 0 0,0 0 0,0 0 0,0 0 0,0 0 0,4 2 0,6-1-6708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15:22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8084 0 24575,'1'41'0,"-3"1"0,-1-1 0,-8 41 0,4-47 0,-6 26 0,-21 86 0,15-58 0,5-18 0,-1 23 0,10-57 0,-5 5 0,7-32 0,1 0 0,0-1 0,-2 19 0,-7 138 0,10-155 0,0-1 0,-1 1 0,-1 0 0,-6 19 0,5-16 0,0-1 0,-3 22 0,4-21 0,0 1 0,-1-1 0,-6 16 0,-4 11 0,-19 58 0,25-75 0,-1-1 0,-13 25 0,-1 2 0,3-4 0,-33 56 0,36-75 0,-2-2 0,-1 0 0,-36 35 0,38-42 0,3-1 0,-2-1 0,0-1 0,-29 21 0,-21 15 0,52-39 0,-96 85 0,53-45 0,-53 32 0,34-28 0,1 1 0,-4 3 0,34-29 0,-118 70 0,95-62 0,36-19 0,-94 49 0,-60 26 0,144-66 0,26-17 0,-33 17 0,3-5 0,26-13 0,0 0 0,-36 12 0,22-11 0,22-7 0,0-1 0,-22 5 0,19-6 0,-30 11 0,33-10 0,-1 1 0,0-2 0,-15 3 0,13-4 0,1 1 0,-22 8 0,22-6 0,0-1 0,-23 4 0,26-6 0,-1 0 0,-18 8 0,-9 1 0,6-5 0,-38 11 0,44-10 0,-32 5 0,-9 2 0,41-8 0,-34 3 0,19-4 0,-39 16 0,-83 12 0,101-22 0,45-9 0,-36 10 0,33-7 0,0-1 0,0-1 0,0-1 0,-30 0 0,-32 2 0,40 6 0,34-7 0,1 0 0,0-1 0,-18 1 0,-89 9 0,33 9 0,-52 8 0,54-18 0,34-6 0,5 5 0,32-7 0,1 0 0,-1-1 0,-18 1 0,-104 9 0,122-12 0,0 1 0,1 1 0,-1 0 0,-10 3 0,10-1 0,-1-2 0,0 0 0,-14 2 0,-35-4 0,31 0 0,-54 6 0,35-2 0,0-1 0,-62-4 0,26-1 0,26 1 0,20-1 0,-47 6 0,34 6 0,38-7 0,0 0 0,-26 2 0,-320-3 0,174-4 0,55 4 0,-135-4 0,209-3 0,-37-1 0,78 6 0,-1 1 0,0-1 0,0-1 0,0 0 0,0-2 0,-29-6 0,25 4 0,0 2 0,-1 0 0,1 1 0,-1 1 0,0 1 0,-20 3 0,-18-1 0,-172-12 0,-72 7 0,161 5 0,-502-2 0,634-1-165,0-1-1,0 1 1,0-2-1,1 0 0,-1 0 1,-10-5-1,18 7-40,-8-3-6620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15:24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1 24575,'-5'0'0,"-1"1"0,1 0 0,-1 0 0,1 1 0,0 0 0,0 0 0,-1 0 0,1 0 0,0 1 0,-7 5 0,4-3 0,1 0 0,-1 1 0,1 1 0,1-1 0,-10 12 0,14-16 0,0 1 0,0-1 0,1 0 0,-1 1 0,1 0 0,0-1 0,0 1 0,0 0 0,0 0 0,0 0 0,0 0 0,1-1 0,0 1 0,-1 0 0,1 0 0,0 0 0,0 0 0,1 0 0,-1 0 0,1 0 0,-1 0 0,1 0 0,0 0 0,0 0 0,3 4 0,1 2 0,1 0 0,1 0 0,0-1 0,0 0 0,14 12 0,-8-7 0,0-1 0,0 0 0,28 19 0,-9-3-1365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17:47.2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29 24575,'0'13'0,"1"0"0,1-1 0,0 1 0,0-1 0,2 1 0,5 16 0,37 67 0,-37-80 0,9 24 0,-13-28 0,1 1 0,0-1 0,0-1 0,1 1 0,1-1 0,13 15 0,3 2 0,-21-22 0,1-1 0,1 0 0,-1 0 0,1 0 0,0-1 0,8 7 0,71 54 0,170 94 0,-111-88 0,-120-61 0,68 30 0,-74-33 0,33 11 0,1 1 0,127 52 0,-111-45 0,-36-13 0,60 16 0,-55-21 0,126 24 0,-121-22 0,-32-7 0,1-1 0,0 1 0,18 0 0,88 8 0,-79-1 0,-29-7 0,0 0 0,0-1 0,14 2 0,93 7 0,-105-10 0,0 0 0,0 1 0,18 5 0,-18-4 0,1 0 0,0-1 0,15 1 0,106 8 0,-119-10 0,0 1 0,0 0 0,15 4 0,-14-2 0,-1-1 0,25 1 0,93 7 0,-118-10 0,0 0 0,-1 1 0,18 5 0,-16-3 0,0-1 0,23 1 0,77 7 0,-100-10 0,-1 0 0,0 2 0,15 3 0,-14-3 0,0 0 0,23 2 0,111 6 0,-135-10 0,0 0 0,0 1 0,16 5 0,-15-3 0,0-1 0,22 1 0,100 4 0,-111-6 0,30-2 0,-30-1 0,31 3 0,-11 9 0,-36-8 0,0-1 0,0 0 0,18 2 0,21-2 0,72 4 0,-54-1 0,84-5 0,-56-2 0,649 2 0,-578-12 0,82 2 0,-236 10 0,0-1 0,1 1 0,-1-2 0,0 0 0,0 0 0,12-4 0,-8 2 0,1 1 0,-1 0 0,1 2 0,30-1 0,20-1 0,-33-2 0,33-8 0,-30 4 0,-18 6 0,-1-2 0,1 0 0,26-12 0,153-82 0,-164 83 0,39-12 0,-39 16 0,39-20 0,30-12 0,-18 11 0,85-43 0,-59 22 0,-22 9 0,-73 38 0,-1-1 0,0-1 0,0-1 0,17-15 0,45-50 0,32-33 0,-94 91 0,-1-2 0,0 0 0,17-35 0,69-131 0,-59 98 335,7-15-2035,-41 91-5126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25:16.82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22489 1762 24575,'-56'5'0,"44"-3"0,0-1 0,-1 0 0,1 0 0,-17-2 0,4-3 0,-1 0 0,2-2 0,-1-1 0,1-1 0,-35-16 0,-68-35 0,-46-18 0,82 34 0,-87-35 0,-27 6 0,95 30 0,80 28 0,-1 2 0,-1 1 0,-36-7 0,53 14 0,-31-11 0,-1-1 0,-53-17 0,-2-1 0,4 1 0,-1 0 0,0 1 0,0-2 0,3 4 0,-24-6 0,21-1 0,38 11 0,-121-40 0,108 38 0,-17-5 0,-14-1 0,-22-5 0,13 6 0,-2 0 0,17 2 0,-17-4 0,0 2 0,-40-13 0,-34-7 0,83 24-386,72 18 99,-70-13 0,85 21 515,-32-11 1,34 8-61,0 2-1,-23-4 1,-33-7-168,10 2 0,-79-18 0,-88-11 0,117 18 0,-102-16 0,78 14 0,78 20 0,-51-10 0,74 10-159,0 1-1,-40 1 0,-3-1-20,8-5 180,42 5 0,-54-2 0,-102-1 0,-120 4-247,171 6 272,103-4-25,-48-8 0,49 5 0,-52-1 0,-188-2-396,152 8 281,-17-3-28,78-7 143,39 6 0,-32-3 0,-119 5-562,-39-3-223,-167 0 864,225 6-17,118-2-62,-47-9 0,46 5 0,-43-2 0,-33 8-118,-148-8-1049,-74 1 1627,197 8-342,-1054-2 1057,954 12-1175,-1000-13 1667,1040 12-1667,-732-11-1257,896 1 1090,-47 9 1,46-5 4,-45 2 0,-500-8 1960,413 13-1076,142-13-722,0 2 0,0 1 0,0 0 0,-22 6 0,21-3 0,-1-2 0,1-1 0,-41-1 0,-33 4 0,69-3 0,-39-1 0,-20 1 0,36 8 0,38-6 0,0-2 0,-25 4 0,-43-4 0,-65 3 0,-41-3-356,2-1 2,109 10 354,45-6 0,-38 1 0,-90-4-185,-118 5-243,14-4 428,152-4 0,88 2 18,1 1 0,-26 6 0,26-3 5,-1-2 1,-23 1-1,-567-5 1176,422 12-1199,166-11 0,0 0 0,0 2 0,-48 9 0,46-6 0,0-2 0,0 0 0,0-2 0,-32-3 0,23 1 0,-55 5 0,10 3 0,-106-6 0,91-2 0,83 2 0,0 0 0,1 1 0,-20 5 0,19-3 0,-1-2 0,-23 3 0,-62-4 0,50-2 0,-67 8 0,9 0 37,67-6-130,-46 8 0,-108 9-588,165-17 616,-19-1 68,32 0 26,0 0 0,0 1 0,1 0 1,-29 7-1,17-3 86,0 0 1,-1-1 0,1-2-1,-50-2 1,-43 4 52,9-2-168,1 1 0,59 7 0,38-7 0,-1 0 0,-23 2 0,-40 1 0,-28-1 0,96-4 0,0 0 0,0 0 0,1 1 0,-15 5 0,-18 3 0,11-6 0,4-1 0,-1 1 0,-29 10 0,38-10 0,-1 0 0,-24 2 0,23-4 0,1 1 0,-20 6 0,16-3 0,-1-1 0,-25 2 0,-3 0 0,-1 7 0,39-9 0,1-2 0,-25 5 0,20-5 0,0 1 0,-19 6 0,19-5 0,0 0 0,-19 1 0,22-3 0,0 0 0,-21 8 0,-20 3 0,3 2 0,17-4 0,9-5 0,-174 53 0,136-37 0,-92 48 0,-29 40 0,147-85 0,-61 55 0,56-45 0,25-21 0,-25 25 0,27-24 0,-1-1 0,-34 23 0,-1 0 0,-30 28 0,0 0 0,46-36 0,18-15 0,-31 31 0,43-39 0,-54 66 0,40-45 0,2 1 0,1 1 0,-22 49 0,32-56 240,-12 23-1845,15-38-5221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17:48.5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98 24575,'8'0'0,"0"-1"0,0-1 0,0 1 0,0-1 0,-1 0 0,1-1 0,-1 0 0,1 0 0,6-5 0,12-7 0,24-19 0,-41 27 0,-2 2 0,-6 4 0,1-1 0,0 1 0,-1 0 0,1 0 0,0 0 0,0 0 0,-1 0 0,1 0 0,3 0 0,-5 1 0,1 0 0,0 0 0,-1 0 0,1 1 0,0-1 0,-1 0 0,1 1 0,0-1 0,-1 0 0,1 1 0,-1-1 0,1 0 0,-1 1 0,1-1 0,-1 1 0,1-1 0,-1 1 0,1 0 0,-1-1 0,0 1 0,1-1 0,-1 1 0,0 0 0,1-1 0,-1 1 0,0 0 0,0-1 0,0 1 0,0 0 0,1-1 0,-1 1 0,0 1 0,3 15 0,0 0 0,-2 0 0,1 32 0,0 17 0,9-21 0,-8-36 0,-1 0 0,0 0 0,2 18 0,-4-11-1365,0-3-5461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17:51.9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1652 24575,'0'-6'0,"1"0"0,0 0 0,0 1 0,1-1 0,-1 0 0,1 1 0,1-1 0,-1 1 0,5-7 0,33-48 0,-22 34 0,-2 4 0,28-29 0,4-3 0,-21 20 0,2 2 0,64-56 0,29-14 0,35-44 0,-95 75 0,0 1 0,-37 48 0,2 1 0,0 1 0,42-23 0,61-46 0,-34 21 0,-55 39 0,-26 17 0,0 2 0,1 0 0,21-10 0,95-45 0,-79 43 0,88-25 0,-45 17 0,-3 2 0,48-13 0,-12 9 0,-10 1 0,-78 21 0,-15 4 0,36-5 0,56-10 0,-85 14 0,0 1 0,46-3 0,-68 8 0,-1 0 0,1-1 0,15-5 0,-16 4 0,1 0 0,0 1 0,15-1 0,122-8 0,-135 10 0,0 0 0,-1-1 0,18-5 0,-16 4 0,-1 0 0,24-2 0,43 0 0,38 0 0,-109 5 0,16 0 0,0 0 0,1-1 0,-1-2 0,30-7 0,-26 5 0,0 1 0,1 2 0,-1 0 0,47 5 0,-5-1 0,1067-2 0,-973-12 0,363 13 0,-516-2 0,1-1 0,-1 1 0,19-7 0,-18 5 0,1 0 0,25-2 0,384 4 0,-205 2 0,492-1 0,-546 12 0,-151-11 0,-1 0 0,1 1 0,17 5 0,-16-3 0,0-1 0,22 1 0,84 4 0,-65-6 0,-41-2 0,0 1 0,0 0 0,1 0 0,17 5 0,-6 0 0,0-2 0,0 0 0,1-2 0,43-2 0,-32-1 0,46 6 0,-51-2 0,54-3 0,-52-1 0,41 4 0,-25 8 0,-38-8 0,0 0 0,25 2 0,49 0 0,41 1 0,-116-5 0,1 0 0,-1 1 0,19 5 0,-17-3 0,-1-2 0,24 3 0,27-3 0,70 4 0,-38-3 0,-69-3 0,-1 0 0,0 2 0,46 9 0,-44-6 0,-1-2 0,1 0 0,0-2 0,30-2 0,-21 0 0,54 6 0,-65-3 0,34-1 0,19 1 0,-28 9 0,-38-8 0,0 0 0,25 2 0,111 6 0,-51 11 0,51 6 0,-48-17 0,-37-5 0,-25 4 0,-32-8 0,1 1 0,0-1 0,13 1 0,28 2 0,67 2 0,-103-6 0,-1 0 0,1 1 0,17 5 0,-17-4 0,1 0 0,22 2 0,3-4 0,87 6 0,-63-5 0,-47-2 0,-1 0 0,1 1 0,0 0 0,23 6 0,-5 1 0,0-2 0,60 2 0,-72-6 0,10 1 0,36 10 0,28 3 0,-75-13 0,38 10 0,9 2 0,47 11 0,-17-6 0,-63-12 0,47 6 0,-61-10 0,1 0 0,-1 2 0,31 12 0,-36-12 0,61 21 0,100 38 0,-36-9 0,57 24 0,-133-53 0,-29-11 0,0 1 0,-2 2 0,37 26 0,92 85 0,-146-116 0,-2 2 0,1 0 0,-2 1 0,0 0 0,-2 1 0,13 22 0,28 37 0,20 33 0,14 67 0,2-22 0,-67-110-1365,-17-34-5461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17:53.42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1 148 24575,'22'1'0,"0"2"0,0 0 0,0 1 0,0 1 0,37 15 0,-46-16 0,-1 0 0,1 0 0,0-2 0,0 1 0,0-2 0,0 1 0,1-2 0,-1 0 0,0-1 0,24-3 0,-35 3 0,0 0 0,0 0 0,-1 0 0,1 0 0,0 0 0,-1 0 0,1 0 0,-1 0 0,1-1 0,-1 1 0,1 0 0,-1-1 0,0 1 0,0-1 0,0 0 0,0 1 0,0-1 0,0 0 0,1-3 0,1-4 0,-1-1 0,4-18 0,1-7 0,-4 25-227,0 0-1,-1 0 1,0 0-1,0 0 1,-1-13-1,0 9-6598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17:58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0 24575,'-5'1'0,"0"-1"0,1 1 0,-1 0 0,0 1 0,1-1 0,0 1 0,-1 0 0,1 0 0,0 0 0,-5 4 0,-37 29 0,26-16-341,2 0 0,0 1-1,-17 25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17:59.4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24575,'21'0'0,"-1"1"0,1 0 0,24 6 0,-38-6 0,-1 1 0,1 0 0,-1 0 0,1 1 0,-1 0 0,0 0 0,0 1 0,0-1 0,0 1 0,-1 0 0,0 1 0,0 0 0,7 8 0,8 6-1365,-11-11-5461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18:02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12 144 24575,'-1'1'0,"0"-1"0,1 0 0,-1 1 0,1-1 0,-1 1 0,1-1 0,-1 1 0,1-1 0,-1 1 0,1-1 0,-1 1 0,1 0 0,0-1 0,-1 1 0,1 0 0,0-1 0,-1 1 0,1 0 0,0-1 0,0 1 0,0 0 0,0-1 0,0 1 0,0 0 0,0 1 0,-2 23 0,2-22 0,0 13 0,1-1 0,0 1 0,1-1 0,0 0 0,2 0 0,7 22 0,2-3 0,28 52 0,45 74 0,-78-144 0,11 29 0,-6-12 0,5 12 0,-13-30 0,0-1 0,1 1 0,1-1 0,1 0 0,11 15 0,3 1 0,-10-14 0,0-1 0,24 24 0,-22-25 0,23 30 0,-28-32 0,0-1 0,0 0 0,1-1 0,1 0 0,16 12 0,35 28 0,-13-11 0,134 85 0,-172-116 0,36 20 0,1-1 0,80 31 0,-103-48 0,-7-2 0,34 9 0,64 16 0,-80-21 0,-21-7 0,0 0 0,20 3 0,-6-1 0,1 1 0,41 17 0,8 2 0,13 9 0,-19-7 0,-35-14 0,23 6 0,38 10 0,-61-18 0,-25-8 0,1-1 0,0 0 0,26 4 0,-20-5 0,35 11 0,-37-9 0,0-1 0,34 4 0,-37-6 0,1 0 0,17 6 0,17 2 0,45 10 0,-55-11 0,122 24 0,-31-16 0,-83-8 0,-33-5 0,-1-1 0,18 1 0,35 1 0,51 2 0,-103-6 0,0 0 0,1 2 0,15 3 0,-16-2 0,1-1 0,28 1 0,27-4 0,-30-1 0,0 1 0,43 7 0,-60-4 0,0-2 0,31-2 0,-28 1 0,35 2 0,-11 8 0,-38-6 0,0-1 0,26 2 0,74-6 0,20 2 0,-77 4 0,37 1 0,-79-5 0,1 0 0,-1 1 0,18 6 0,25 2 0,42 1 0,-16 10 0,-39-15 0,60 0 0,-94-6 0,-1 1 0,0 1 0,0 0 0,13 4 0,-12-3 0,0-1 0,1 0 0,14 2 0,108 7 0,-120-10 0,0 1 0,1 0 0,14 5 0,19 2 0,68 4 0,-61-3 0,-38-7 0,0 0 0,30 2 0,136 6 0,-60-10 0,102-3 0,-162-3 0,41-1 0,-63 5 0,51-9 0,-8-11 0,-65 17 0,-1 0 0,26-10 0,-32 11 0,114-30 0,41 0 0,-142 28 0,46-3 0,-48 6 0,0 0 0,38-10 0,59-34 0,-30 10 0,80-14 0,-107 33 0,92-22 0,-127 31 0,0-1 0,44-23 0,-41 18 0,-12 5 0,-1-2 0,0 0 0,30-26 0,-28 21 0,41-26 0,1 6 0,-22 11 0,47-19 0,-69 35 0,-1-1 0,0 0 0,21-19 0,-1 2 0,83-59 0,48-37 0,-47 18 0,-15 15 0,-38 37 0,-40 34 0,-2-1 0,36-37 0,41-38 0,-68 67 0,42-48 0,-41 41 0,-23 23 0,0 0 0,15-21 0,32-45 0,68-66 0,-50 65 0,-10 11 0,-15 6 0,-37 40 124,-9 16-260,0-1 1,-1 0 0,0-1-1,-1 1 1,1-1 0,-2 0-1,1 0 1,-1-1 0,0 1-1,1-9 1,-3 3-6691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18:07.2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15472 2784 24575,'-2'-1'0,"1"1"0,-1-1 0,0 0 0,1 0 0,-1 1 0,1-1 0,-1 0 0,1-1 0,-1 1 0,1 0 0,0 0 0,0-1 0,-1 1 0,1 0 0,-1-3 0,-18-26 0,18 27 0,-25-35 0,-2 2 0,-1 1 0,-2 1 0,-1 1 0,-41-30 0,4 4 0,-92-80 0,-3-26 0,141 142 0,13 11 0,-2 1 0,-26-19 0,22 18 0,-25-23 0,3 2 0,22 19 0,1-1 0,1-1 0,-23-30 0,-3-3 0,-22-15 0,-88-70 0,75 76 0,-6 0 0,28 21 0,-18-14 0,-73-58 0,101 73 0,-3 2 0,-91-50 0,-13 12 0,93 46 0,-193-74 0,93 39 0,65 23 0,-38-6 0,104 35 0,-28-12 0,28 10 0,-27-7 0,-78-23 0,89 28 0,30 8 0,0 1 0,0 0 0,-20-2 0,19 4 0,1-1 0,-25-8 0,24 6 0,0 1 0,-25-4 0,9 4 0,-36-11 0,-3-1 0,9 3 0,36 7 0,-41-6 0,42 9 0,-36-10 0,36 7 0,-37-4 0,41 7 0,0-1 0,-21-6 0,20 4 0,-34-5 0,40 9 0,0-1 0,-22-8 0,22 7 0,0-1 0,-25-3 0,8 4 0,-38-12 0,5 1 0,8 1 0,38 9 0,-1 0 0,-34-3 0,27 5 0,-41-11 0,31 6 0,-82-14 0,-46-11 0,134 27 0,-39-2 0,18 2 0,-32-15 0,-82-7 0,22 13 0,138 15 0,1 0 0,-20-2 0,-1 0 0,-37-9 0,39 7 0,0 1 0,0 1 0,-1 1 0,-24 1 0,20 1 0,-58-7 0,62 4 0,1 0 0,-33 3 0,29 0 0,-34-4 0,10-7 0,38 7 0,0 0 0,-25-2 0,-42-1 0,-38 1 0,73 6 0,15 0 0,-43-4 0,28-7 0,36 7 0,0 0 0,0 1 0,-18-2 0,-33 4 0,30 0 0,-53-6 0,36 0 0,23 4 0,-29-8 0,-130-23 0,97 19 0,42 8 0,3-4 0,31 7 0,1 0 0,-1 1 0,-19-2 0,-53-1 0,-35 0 0,105 4 0,0 0 0,0-1 0,-20-5 0,19 3 0,-1 1 0,-23-1 0,-110 4 0,-19 0 0,102-5 0,-54-1 0,101 5 0,0 0 0,-32-8 0,31 5 0,0 1 0,-27-2 0,17 5 0,-159-7 0,-66 2 0,143 7 0,-1490-2 0,1511 7 0,30-2 0,-56 6 0,63-1 0,36-6 0,0-1 0,0-1 0,-16 1 0,-150 4 0,-71-2 0,143-7 0,96 3 0,0 0 0,1 1 0,-20 5 0,19-3 0,0-1 0,-1-1 0,-15 1 0,2-1 0,0 1 0,-39 9 0,-9 1 0,45-9 0,3-1 0,0 1 0,-40 12 0,39-9 0,-34 6 0,-3 0 0,-24 1 0,48-8 0,-41 15 0,52-15 0,-49 15 0,72-19 0,-48 16 0,-50 13 0,60-18 0,-6 2 0,-10 2 0,48-12 0,-1-1 0,-29 6 0,29-8 0,0 1 0,-23 8 0,25-7 0,-1 0 0,0 0 0,-23 2 0,23-5 0,0 2 0,0 0 0,-16 5 0,-29 7 0,-57 10 0,-102 18 0,42 12 0,165-51 0,-114 36 0,29-9 0,-184 66 0,196-62 0,61-26 0,-38 20 0,7-2 0,-33 19 0,54-27 0,-37 14 0,-62 32 0,71-33 0,-26 20 0,29-16 0,32-18 0,1 1 0,0 1 0,2 1 0,0 1 0,-21 27 0,-26 26 0,40-38 0,10-9 0,-10 11 0,2 1 0,-29 55 0,7-11 0,-42 77 0,77-133 0,2 2 0,-11 33 0,22-57 0,-8 19 0,-17 28 0,2-4 0,-29 82 0,44-103 0,1 1 0,2 0 0,1 1 0,-4 52 0,-1 17 0,-10 0 0,16-61 0,-2 56 0,7-85 0,-1 0 0,-1 1 0,1-1 0,-5 13 0,3-12 0,0 1 0,1-1 0,-2 15 0,4-11 0,1-10 0,-1 0 0,0 0 0,0 0 0,-1 0 0,1 0 0,-1 0 0,-2 7 0,3-11-13,0 0-1,0 0 1,0 0-1,0 0 1,-1 1-1,1-1 1,0 0-1,0 0 0,0 0 1,0 0-1,0 0 1,-1 0-1,1 1 1,0-1-1,0 0 1,0 0-1,-1 0 1,1 0-1,0 0 1,0 0-1,0 0 1,-1 0-1,1 0 0,0 0 1,0 0-1,0 0 1,0 0-1,-1 0 1,1 0-1,0 0 1,0 0-1,0 0 1,-1 0-1,1 0 1,0-1-1,0 1 1,0 0-1,-1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18:08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0 103 24575,'1'9'0,"1"0"0,-1-1 0,2 1 0,-1-1 0,1 1 0,0-1 0,1 0 0,0 0 0,0 0 0,7 8 0,10 20 0,-18-31 0,0-1 0,0 1 0,0-1 0,1 0 0,0-1 0,-1 1 0,2-1 0,-1 1 0,0-1 0,1 0 0,-1-1 0,1 1 0,0-1 0,0 0 0,0 0 0,0 0 0,0-1 0,8 2 0,0-1 0,-1 0 0,2-1 0,-1 0 0,0-1 0,0-1 0,20-3 0,-25 2 0,-1-1 0,1 0 0,-1 0 0,0-1 0,0 0 0,0 0 0,-1-1 0,0 0 0,1 0 0,-2 0 0,7-8 0,-3 4 0,1 0 0,19-13 0,127-70 0,-152 90 0,22-14 0,-1-2 0,0 0 0,22-22 0,-38 31-1365,0 1-5461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18:19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1317 179 24575,'-872'0'0,"724"-11"0,-54 20 0,179-9 0,-18 2 0,39-2 0,1 1 0,-1-1 0,1 0 0,0 0 0,-1 1 0,1-1 0,-1 1 0,1-1 0,0 1 0,-1 0 0,1-1 0,0 1 0,0 0 0,-1 0 0,1 0 0,0 0 0,0 0 0,0 0 0,0 0 0,-1 3 0,2-4 0,0 0 0,-1 1 0,1-1 0,0 1 0,0-1 0,-1 1 0,1-1 0,0 1 0,0-1 0,0 1 0,0-1 0,0 1 0,0-1 0,-1 1 0,1-1 0,0 1 0,1-1 0,-1 1 0,0-1 0,0 1 0,0-1 0,0 1 0,0-1 0,0 1 0,1-1 0,-1 1 0,0-1 0,0 1 0,1-1 0,-1 0 0,0 1 0,1-1 0,-1 1 0,0-1 0,1 0 0,-1 1 0,1-1 0,-1 0 0,1 0 0,-1 1 0,1-1 0,-1 0 0,1 0 0,-1 0 0,1 1 0,-1-1 0,1 0 0,-1 0 0,1 0 0,-1 0 0,1 0 0,-1 0 0,1 0 0,-1 0 0,1 0 0,0-1 0,2 1 0,0 0 0,-1 0 0,1-1 0,-1 0 0,1 1 0,0-1 0,-1 0 0,1 0 0,-1 0 0,3-2 0,1-2 0,-1 0 0,1 0 0,-1 0 0,0-1 0,-1 0 0,1 1 0,-1-2 0,-1 1 0,1 0 0,-1-1 0,0 0 0,0 1 0,1-9 0,5-11 0,19-43 0,-18 53 0,-7 14 0,-8 9 0,-30 43 0,16-24 0,1 0 0,1 2 0,-19 39 0,35-65 0,1 0 0,-1-1 0,0 1 0,1 0 0,0 0 0,-1-1 0,1 1 0,0 0 0,0 0 0,0-1 0,0 1 0,0 0 0,0 0 0,0 0 0,1-1 0,-1 1 0,1 0 0,-1-1 0,1 1 0,0 0 0,0-1 0,-1 1 0,1-1 0,0 1 0,0-1 0,1 1 0,-1-1 0,0 0 0,2 2 0,4 2 0,-1-1 0,1 0 0,1 0 0,-1 0 0,11 3 0,13 8 0,36 31-1365,-59-40-5461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18:21.9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1456 140 24575,'-112'11'0,"101"-10"0,1 0 0,0 1 0,-18 5 0,17-4 0,1 0 0,-1-1 0,-15 1 0,-123 5 0,-114-4 0,147-6 0,104 2 0,1 1 0,0 0 0,0 0 0,-1 1 0,-20 7 0,12-5 0,-1 0 0,0-2 0,0 0 0,0-1 0,-40-4 0,1 1 0,-141-6 0,176 6 0,-30 3 0,32-1 0,-35-2 0,57 2 0,0 0 0,0 0 0,-1-1 0,1 1 0,0 0 0,0 0 0,0-1 0,-1 1 0,1-1 0,0 1 0,0-1 0,0 0 0,0 1 0,0-1 0,0 0 0,-1-1 0,2 2 0,-1-1 0,1 1 0,0-1 0,0 0 0,0 1 0,-1-1 0,1 1 0,0-1 0,0 0 0,0 1 0,0-1 0,0 1 0,0-1 0,0 0 0,0 1 0,0-1 0,0 0 0,0 1 0,1-1 0,-1 1 0,0-1 0,1 0 0,0-2 0,1 0 0,0 0 0,0 1 0,0-1 0,0 1 0,0 0 0,1 0 0,-1 0 0,1 0 0,4-3 0,17-10 0,0-2 0,-1 0 0,30-29 0,-41 36 0,1 0 0,26-15 0,-37 24-1365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25:18.0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0 24575,'-1'74'0,"-1"-29"0,6 65 0,-4-108 0,0-1 0,0 1 0,0-1 0,1 1 0,-1-1 0,0 1 0,1-1 0,-1 0 0,1 1 0,-1-1 0,1 0 0,0 1 0,0-1 0,-1 0 0,1 0 0,0 1 0,0-1 0,0 0 0,0 0 0,0 0 0,1 0 0,-1-1 0,0 1 0,0 0 0,1 0 0,-1-1 0,0 1 0,1-1 0,-1 1 0,1-1 0,-1 1 0,1-1 0,-1 0 0,0 0 0,1 0 0,2 0 0,0 0 0,0-1 0,0 0 0,-1 0 0,1 0 0,0 0 0,-1-1 0,1 1 0,-1-1 0,1 0 0,-1 0 0,0 0 0,6-5 0,6-5 0,0 2 0,1 0 0,0 0 0,1 2 0,0 0 0,0 1 0,22-7 0,-24 9 0,-6 1-227,-1 0-1,0 0 1,0-1-1,0-1 1,10-8-1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18:22.9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24575,'1'3'0,"1"-1"0,-1 1 0,1-1 0,-1 1 0,1-1 0,0 0 0,0 0 0,0 0 0,0 0 0,0 0 0,0 0 0,0-1 0,1 1 0,2 0 0,6 7 0,-2 0 0,0 0 0,0 1 0,-1 0 0,0 1 0,8 13 0,28 62 0,-31-61 0,-12-23-65,0 0 0,0 0 0,0 0 0,1-1 0,-1 1 0,1 0 0,-1-1 0,1 1 0,-1-1 0,1 1 0,0-1 0,0 0 0,0 0 0,0 0 0,0 0 0,0 0 0,0 0 0,0 0 0,0-1 0,3 1 0,8 1-6761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18:28.7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88 24575,'127'6'0,"-80"-3"0,73 7 0,-49-8 0,-56-2 0,1 0 0,0 0 0,0 2 0,27 5 0,-17-1 0,-1-2 0,1 0 0,-1-2 0,1-1 0,27-3 0,-19 1 0,0 2 0,37 4 0,-23 0 0,1-2 0,60-5 0,-24 1 0,-68 2 0,1 0 0,29 8 0,-29-5 0,0-1 0,29 2 0,-3-5 0,142-2 0,-185 2 0,0 0 0,0 0 0,0 0 0,0 0 0,0 0 0,1 0 0,-1 0 0,0-1 0,0 1 0,0 0 0,0-1 0,0 1 0,0-1 0,0 1 0,0-1 0,1-1 0,-2 2 0,1-1 0,-1 1 0,0 0 0,0-1 0,0 1 0,0-1 0,0 1 0,0-1 0,0 1 0,0 0 0,-1-1 0,1 1 0,0-1 0,0 1 0,0-1 0,0 1 0,0 0 0,-1-1 0,1 1 0,0 0 0,0-1 0,-1 1 0,1 0 0,0-1 0,-1 1 0,1 0 0,0-1 0,-1 1 0,-6-6 0,-1 0 0,0 1 0,-8-5 0,2 2 0,-7-7 0,-1 2 0,0 1 0,-1 0 0,0 2 0,-1 0 0,-32-8 0,53 18 0,1-1 0,0 0 0,-1 0 0,1 0 0,0 0 0,0-1 0,0 1 0,-1 0 0,2-1 0,-4-2 0,5 4 0,0 0 0,0 0 0,0 0 0,0-1 0,-1 1 0,1 0 0,0 0 0,0 0 0,0 0 0,0 0 0,0 0 0,0-1 0,0 1 0,0 0 0,0 0 0,0 0 0,0 0 0,0 0 0,0-1 0,0 1 0,0 0 0,0 0 0,0 0 0,0 0 0,0-1 0,0 1 0,0 0 0,0 0 0,0 0 0,0 0 0,0 0 0,0-1 0,0 1 0,0 0 0,0 0 0,0 0 0,1 0 0,-1 0 0,0 0 0,0 0 0,0-1 0,0 1 0,0 0 0,0 0 0,0 0 0,1 0 0,-1 0 0,18 0 0,-3 3 0,0 2 0,0-1 0,24 13 0,-13-6 0,58 22 0,-82-32 0,0-1 0,-1 1 0,1 0 0,0 1 0,0-1 0,0 0 0,-1 0 0,1 1 0,0-1 0,-1 1 0,0-1 0,1 1 0,-1 0 0,0 0 0,0-1 0,0 1 0,0 0 0,0 0 0,0 0 0,0 0 0,-1 0 0,1 0 0,-1 0 0,1 1 0,-1-1 0,0 0 0,0 0 0,0 0 0,0 0 0,0 0 0,-1 0 0,1 1 0,-2 2 0,1-1 0,0 1 0,0-1 0,-1 0 0,0 1 0,0-1 0,0 0 0,0-1 0,-1 1 0,1 0 0,-1-1 0,0 1 0,0-1 0,-1 0 0,1 0 0,-5 4 0,-20 7 223,20-10-421,1-1-1,0 1 1,0 0-1,0 1 1,1-1-1,-1 1 0,-6 7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18:32.31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98 24575,'702'0'0,"-676"1"0,46 9 0,-32 0 0,-30-7 0,-1 0 0,1-1 0,-1 0 0,12 0 0,71 3 0,47 1 0,20-6 0,-158-1 0,-4 0 0,-10-4 0,-18-3 0,-52-13 0,71 18 0,-1 0 0,1 1 0,-20-1 0,22 2 0,-1 1 0,1-2 0,-1 0 0,1 0 0,-1-1 0,-9-4 0,14 5 0,1-1 0,0-1 0,0 1 0,0-1 0,1 1 0,-1-1 0,1-1 0,0 1 0,0-1 0,0 1 0,-5-10 0,9 13 0,-1 1 0,1-1 0,0 1 0,-1 0 0,1-1 0,0 1 0,-1-1 0,1 1 0,0-1 0,0 1 0,0-1 0,-1 1 0,1-1 0,0 1 0,0-1 0,0 1 0,0-1 0,0 1 0,0-1 0,0 0 0,0 1 0,0-1 0,0 1 0,1-1 0,-1 1 0,0-1 0,0 1 0,0-1 0,1 1 0,-1-1 0,0 1 0,0 0 0,1-1 0,0 0 0,0 0 0,1 1 0,-1-1 0,0 0 0,1 1 0,-1-1 0,1 1 0,0 0 0,-1-1 0,1 1 0,-1 0 0,4 0 0,3 0 0,1 1 0,-1 0 0,13 3 0,61 26 0,14 1 0,-94-30 0,0-1 0,0 1 0,1 0 0,-1 0 0,0 0 0,0 0 0,0 0 0,0 0 0,0 1 0,-1-1 0,1 1 0,0-1 0,-1 1 0,1 0 0,-1-1 0,1 1 0,-1 0 0,0 0 0,2 4 0,-1-2 0,-1 0 0,0 0 0,-1-1 0,1 1 0,-1 0 0,1 0 0,-1 0 0,0 0 0,-1 0 0,1-1 0,-2 6 0,1-3 0,0 0 0,-1 0 0,0 0 0,0 0 0,-1 0 0,0-1 0,0 1 0,0-1 0,0 0 0,-1 0 0,0 0 0,0 0 0,0-1 0,-1 0 0,-5 5 0,-40 24 295,31-19-848,-1-1-1,-23 10 1,33-18-6273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25:24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2475 24575,'1'0'0,"0"0"0,0-1 0,0 1 0,0 0 0,0-1 0,0 1 0,0-1 0,-1 1 0,1-1 0,0 0 0,0 1 0,0-1 0,-1 0 0,1 0 0,-1 1 0,1-1 0,0 0 0,-1 0 0,1-1 0,11-21 0,-10 17 0,44-105 0,3-4 0,5 24 0,-3 6 0,-5 12 0,-13 25 0,-20 26 0,1 0 0,2 1 0,0 1 0,1 1 0,1 0 0,36-28 0,88-72 0,-137 114 0,22-17 0,1 0 0,1 2 0,1 2 0,0 0 0,51-20 0,-5 5 0,5-5 0,-25 10 0,53-31 0,-57 29 0,47-20 0,-53 28 0,53-34 0,-70 38 0,1 1 0,56-23 0,-83 38 0,201-69 0,-116 41 0,23-6 0,-79 27 0,81-17 0,21-6 0,-2-2 0,-78 22 0,-29 6 0,-1 0 0,36-2 0,-50 7 0,1-1 0,0 0 0,13-4 0,18-5 0,33-6 0,-31 5 0,4 3 0,-22 4 0,48-16 0,-58 17 0,0-1 0,17-1 0,21-6 0,77-23 0,7-8 0,-24 10 0,-36 12 0,-21 5 0,27-9 0,6 0 0,-72 20 0,1 2 0,0 0 0,27-1 0,11-1 0,-15-5 0,-32 7 0,0 0 0,-1 1 0,19-1 0,91 2 0,70-4 0,96-1 0,-168 7 0,-106-1 0,15 1 0,-1-2 0,1 0 0,-1-2 0,27-6 0,-28 4 0,1 2 0,0 1 0,-1 0 0,43 4 0,-36 0 0,0-2 0,39-5 0,-4-2 0,131 5 0,-97 4 0,427-2 0,-517-1 0,-1 0 0,0 0 0,0-1 0,13-4 0,-12 3 0,0 0 0,0 1 0,16-1 0,153 3 0,22 0 0,-137-5 0,53-1 0,164 6 0,-269-1 0,1 0 0,-1-1 0,19-5 0,-18 4 0,1 0 0,23-2 0,48 4 0,-38 1 0,52-5 0,-33 1 0,-50 5 0,0-2 0,0 0 0,0-1 0,19-4 0,-2-2 0,1 2 0,0 2 0,38-1 0,-50 4 0,5 0 0,-12 1 0,1-1 0,-1-1 0,0 0 0,21-6 0,-19 4 0,0 1 0,0 0 0,0 1 0,32 2 0,26-3 0,-48 0 0,31 3 0,22-2 0,-29-9 0,-38 8 0,0 0 0,25-2 0,61 4 0,-49 2 0,65-8 0,-49 2 0,103 4 0,-74 3 0,-83-3 0,1 0 0,-1-1 0,19-5 0,-17 3 0,-1 1 0,24-1 0,120 4 0,15 0 0,-104-5 0,46-1 0,117 6 0,-218-1 0,-1 0 0,0-1 0,19-5 0,-17 4 0,-1 0 0,24-2 0,322 3 0,-173 4 0,-23-9 0,-129 4 0,37 3 0,-53 1 0,0 0 0,0-2 0,0 0 0,0-1 0,19-5 0,-6 0 0,-1 3 0,1 0 0,-1 2 0,1 1 0,39 4 0,4-2 0,24 1 0,101-4 0,-137-3 0,41-1 0,-91 5 0,1 0 0,-1-1 0,20-5 0,-19 3 0,1 1 0,22-1 0,129-8 0,-116 2 0,-35 7 0,-1 0 0,26-2 0,110-7 0,-98 2 0,-37 7 0,0 0 0,26-2 0,55 0 0,37-1 0,-122 5 0,-1 0 0,0 0 0,0-1 0,13-4 0,-12 3 0,1 0 0,-1 1 0,15-1 0,50 1 0,65-4 0,-35 5 0,-72 2 0,44-4 0,-27-8 0,-37 8 0,0 0 0,26-2 0,225 6 0,-149 10 0,-72-1 0,-34-7 0,0 0 0,1-1 0,18 2 0,92 4 0,-50-3 0,86-6 0,-56-1 0,-57 1 0,-23 0 0,-1 1 0,0 0 0,1 2 0,-1 0 0,22 5 0,-15-1 0,-1-2 0,1-1 0,0 0 0,47-3 0,-34-1 0,43 6 0,-12 1 0,106-6 0,-76-2 0,781 2 0,-723-11 0,-9 3 0,103 3 0,-141 7 0,433-2 0,-396 12 0,-16-1 0,-119-10 0,0 0 0,-1 1 0,18 5 0,-16-4 0,-1 0 0,24 2 0,128 6 0,-50 11 0,-16-11 0,-16 10 0,-56-17 0,0-1 0,1 2 0,28 8 0,75 20 0,-109-27 0,39 5 0,-38-8 0,37 10 0,-34-6 0,43 5 0,11 2 0,134 27 0,-108-16 0,-26-6 0,-18-5 0,-2 0 0,-27-7 0,37 13 0,47 11 0,-11-4 0,19 6 0,23 4 0,51 10 0,-155-33 0,-32-9 0,0-1 0,19 3 0,-10-2 0,-1 1 0,32 12 0,-40-13 0,21 10 0,62 37 0,-43-22 0,146 71 0,-150-78 0,-19-8 0,37 13 0,12 6 0,-8-2 0,-33-17 0,0 1 0,37 24 0,-51-24 0,34 29 0,-35-26 0,19 17 0,-27-22 0,1-1 0,0-1 0,18 12 0,30 19 0,-45-30 0,0-1 0,1 0 0,35 16 0,17 5 0,11 4 0,89 30 0,58 11 0,-64-22 0,32 10 0,-118-36 0,9 4 0,-41-15 0,85 30 0,-42-19 0,18 6 0,-26-7 0,-2 1 0,20 5 0,-52-18 0,122 37 0,44 12 0,-86-33 0,4 0 0,-129-33 0,-1 1 0,1 0 0,-1 0 0,1 0 0,-1 0 0,0 0 0,1 0 0,-1 1 0,0-1 0,0 1 0,0 0 0,0-1 0,0 1 0,0 0 0,-1 0 0,1 0 0,0 0 0,-1 1 0,0-1 0,1 0 0,-1 1 0,0-1 0,0 1 0,-1-1 0,1 1 0,0 3 0,1 7 0,-1-1 0,-1 1 0,0-1 0,-3 20 0,1 4 0,2 13-1365,0-34-5461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25:25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0 214 24575,'6'1'0,"-1"0"0,1 0 0,-1 1 0,0-1 0,0 1 0,1 0 0,-1 0 0,9 6 0,20 8 0,69 25 0,-85-35 0,-8-2 0,-1-1 0,1 0 0,0-1 0,0 0 0,18 1 0,-9-1 0,-14-1 0,-1-1 0,1 0 0,0 1 0,-1-1 0,7-2 0,-9 2 0,-1 0 0,1-1 0,-1 1 0,1-1 0,-1 0 0,0 1 0,1-1 0,-1 0 0,0 0 0,1 0 0,-1 0 0,0 0 0,0 0 0,0 0 0,0 0 0,0-1 0,0 1 0,0 0 0,0 0 0,0-3 0,69-155 0,-60 139-273,-2 1 0,0-2 0,-2 1 0,5-23 0,-9 31-6553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25:41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19195 1 24575,'-1'3'0,"-1"0"0,0 0 0,0 0 0,0-1 0,0 1 0,-1 0 0,1-1 0,-1 0 0,-4 4 0,0 0 0,-248 233 0,207-197 0,-66 63 0,98-89 0,-2-1 0,-19 13 0,-9 7 0,19-12 0,-40 43 0,59-57 0,0 1 0,1 0 0,0 1 0,0-1 0,2 1 0,-1 0 0,1 1 0,-4 16 0,-2 3 0,-1-1 0,-2 1 0,-32 52 0,-14 30 0,-16 44 0,57-119 0,-2-2 0,-31 43 0,42-66 0,-69 82 0,68-86 0,0 1 0,0-2 0,-20 12 0,-14 12 0,6-3 0,-1-1 0,-1-2 0,-2-2 0,-84 35 0,52-26 0,-81 33 0,113-48 0,-44 26 0,47-22 0,-57 22 0,8-7 0,-12 3 0,-16 9 0,64-29 0,-33 15 0,-18 9 0,-113 55 0,133-63 0,66-29 0,-234 87 0,161-62 0,-122 39 0,97-35 0,73-23 0,-19 4 0,10-1 0,15-4 0,-72 10 0,87-16 0,-35 4 0,28-5 0,-8 4 0,29-6 0,0 0 0,-1-1 0,-13 1 0,-3-1 0,0 1 0,1 1 0,-41 12 0,48-11 0,0-1 0,0-1 0,-22 1 0,20-3 0,0 1 0,-27 8 0,12-3 0,0-1 0,-69 3 0,93-8 0,-92 14 0,39-5 0,16-4 0,15-2 0,-38 8 0,43-6 0,-46 2 0,37-4 0,-141 27 0,153-27 0,-27 9 0,-23 3 0,45-10 0,-33 9 0,5 0 0,-91 19 0,-1-1 0,66-12 0,-81 8 0,-1 4 0,-17 0 0,138-26 0,-1-2 0,-64-1 0,97-3 0,0 0 0,0 0 0,-20 7 0,18-5 0,1 0 0,-24 2 0,-202-6 0,-33 2 0,209 3 0,-55 3 0,-361-8 0,315-10 0,-67 0 0,212 11 0,-7 1 0,-1-1 0,1-2 0,-1 0 0,-30-8 0,28 5 0,0 1 0,0 1 0,0 2 0,-48 3 0,6 0 0,-754-2 0,661-11 0,-183 11 0,329-1 0,0 0 0,-28-8 0,27 5 0,0 1 0,-26-2 0,-142 7 0,-91-3 0,202-4 0,-59-1 0,-195 7 0,318-2 0,0-1 0,-1 1 0,-18-7 0,18 5 0,-1 0 0,-23-2 0,-25 3 0,-74-4 0,39 4 0,66 3 0,-39-3 0,20-9 0,37 8 0,-1 0 0,-24-2 0,-110-6 0,105 0 0,34 8 0,-1 1 0,1 0 0,-19-2 0,-87-7 0,73 1 0,33 7 0,-1 0 0,0 1 0,-18-2 0,-88-7 0,103 10 0,0-1 0,0 0 0,-15-4 0,-21-5 0,-82-1 0,48-8 0,-32 7 0,-1-9 0,80 18 0,-43-2 0,66 5 0,1 0 0,-1-1 0,-17-5 0,16 4 0,0 0 0,-22-2 0,-54 0 0,-62-1 0,137 6 0,-1-2 0,1 0 0,-17-5 0,16 3 0,0 1 0,-29-1 0,-103-4 0,77 7 0,47 1 0,-29-2 0,9-9 0,35 8 0,0 1 0,0 0 0,-19-2 0,24 4 0,-156-11 0,116 0 0,35 8 0,0 1 0,-1 0 0,-18-2 0,-120-7 0,65-10 0,-52-8 0,100 21 0,-175-34 0,96 21 0,11 3 0,57 8 0,13 4 0,-115-25 0,136 27 0,-90-26 0,-49-22 0,4-2 0,48 20 0,-3-1 0,20 6 0,2 0 0,29 12 0,-52-24 0,-1 0 0,-149-59 0,88 30 0,10 4 0,137 58 0,1-1 0,0 0 0,1-1 0,0 0 0,1-2 0,-25-23 0,-38-31 0,5 12 0,-129-74 0,88 67 0,-15-18 0,36 9 0,53 38 0,-1 0 0,22 15 0,-2 1 0,-31-19 0,-33-20 0,61 38 0,-61-37 0,-21-15 0,79 47 0,-24-25 0,41 37 0,-28-28 0,-28-26 0,14 19 0,-83-91 0,114 110 0,-49-54 0,24 33 0,-6-7 0,-93-75 0,131 117 0,1-1 0,0 0 0,-22-29 0,-10-12 0,14 14 278,28 34-415,0 1 0,-1-1 0,0 1 0,0-1 0,-1 1 1,0 1-1,1-1 0,-2 1 0,1-1 0,0 1 0,-8-4 0,3 5-6689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3:25:43.2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2 294 24575,'0'-56'0,"-1"13"0,1-1 0,8-49 0,-7 89 0,0 1 0,0-1 0,0 0 0,0 1 0,1-1 0,0 1 0,-1-1 0,1 1 0,0 0 0,1 0 0,-1 0 0,3-4 0,-4 6 0,0 1 0,0-1 0,1 0 0,-1 0 0,0 0 0,0 1 0,0-1 0,1 0 0,-1 1 0,0-1 0,0 1 0,1 0 0,-1-1 0,0 1 0,1 0 0,-1 0 0,1 0 0,-1 0 0,0 0 0,1 0 0,-1 0 0,0 0 0,1 0 0,-1 1 0,0-1 0,1 1 0,-1-1 0,0 1 0,1-1 0,-1 1 0,0 0 0,0 0 0,0-1 0,0 1 0,2 2 0,45 48 0,-38-39 0,0-1 0,1 0 0,0 0 0,20 13 0,-26-20 0,-1-1 0,1 1 0,-1 1 0,7 8 0,-9-10 0,0-1 0,1 1 0,-1 0 0,1 0 0,-1-1 0,1 0 0,0 1 0,0-1 0,0 0 0,0 0 0,0-1 0,0 1 0,1-1 0,-1 1 0,6 0 0,5 0-300,1-1-1,16-2 1,-27 1-164,10 0-6362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FE8B5-AA75-44C5-8C58-C7BD95BC4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A99357-7716-4361-91B1-79F54A5F8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3A52ED-6747-47B8-8211-DEE0B67D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D324-6749-4602-9660-6D2C2739033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447C0-F3A3-4230-9859-E0C8BA15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052FB-1494-4C0A-A824-7C84AEC2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7775-6189-46F4-B8AA-4CE70CFB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90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30EEB-0213-4C9E-B6FD-F189C3C4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1851F8-B843-4F97-AE1A-BC52B1F9C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7FDD1B-3C91-495D-9194-D381E32F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D324-6749-4602-9660-6D2C2739033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B0BF0C-8F1E-4C5B-A2A3-D38B7862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932DB-7E03-4A4E-8984-BBD178DB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7775-6189-46F4-B8AA-4CE70CFB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32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678387-5651-4FAD-AA19-FD0E36459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34D7A5-71C1-424F-A197-BF945160F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14237-10E8-4FCC-8D54-FE55254D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D324-6749-4602-9660-6D2C2739033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0DECD-C146-4DE9-9FA3-F082CD1A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947F62-12FA-4A93-8464-A8BC0C83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7775-6189-46F4-B8AA-4CE70CFB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60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969B6-DFB6-4E52-A279-1653FC51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A84554-02B7-489F-9F1A-E1AF3D367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AEBC8-F327-4484-B789-4E66E613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D324-6749-4602-9660-6D2C2739033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04ADB4-EAA9-4451-9671-F54FC098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269F4-356A-4371-BE68-E3C448CD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7775-6189-46F4-B8AA-4CE70CFB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34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A67EB-A18B-444D-8BEC-F79EDFE8B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5A428-49D8-4D3A-AC81-C9CD4C556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4387C-09B2-4101-BACB-C7BE840F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D324-6749-4602-9660-6D2C2739033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F6311-F05A-47A0-9AF2-393D5720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3692EA-C98E-4365-AA59-87112ADB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7775-6189-46F4-B8AA-4CE70CFB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69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26F5D-431A-44D3-AF7C-6DDFFD5D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6BD5C-9F72-4F41-B634-ADDB2AB00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1649BB-5A4A-4D40-B137-EB94613A2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781DED-44F2-4158-9528-13A54B41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D324-6749-4602-9660-6D2C2739033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B4BDD-00F2-4559-86A6-6DACDE3A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CF749-F857-4C04-B2A7-97213982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7775-6189-46F4-B8AA-4CE70CFB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9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91F22-63C1-4FAB-AD7C-AAF86290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2B9E37-F984-4AE9-BBC8-612909D4F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ED47F9-0F25-4CEC-9B30-ED50F04B6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229B15-E8B4-4819-B639-C2C6BA55A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F27ECD-C9B5-4BB0-8DF0-2B8FCBB3B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D21AA7-077D-4544-854C-69A85C32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D324-6749-4602-9660-6D2C2739033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126268-E7C7-4B81-BB66-901BF154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FF70DD-144A-41DD-B805-C4B56CF8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7775-6189-46F4-B8AA-4CE70CFB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4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0254F-CB6E-4DBC-8264-6B2ED343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79D0F3-0CB9-4A61-9B08-F7CB27E3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D324-6749-4602-9660-6D2C2739033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36AC53-D620-476D-92EB-A0801F7A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4CE3CA-E051-426E-A15D-81213B45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7775-6189-46F4-B8AA-4CE70CFB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6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DE555C-B8D8-471F-854A-A4C85ABF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D324-6749-4602-9660-6D2C2739033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056710-BE9E-49DB-946C-26B94565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C2380B-E525-4350-9464-9C780DB4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7775-6189-46F4-B8AA-4CE70CFB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08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8CE1D-DA2D-42E5-B232-CCCEE151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C2300-DB16-418D-A330-6A966D42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DE2A61-DC81-4D40-B794-79B91E317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F004A-2768-4567-B0F0-537FD1B8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D324-6749-4602-9660-6D2C2739033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FB1F00-DC3C-43D0-AFF2-D72B3592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249A9B-9E4D-4093-B9B2-7DBA9D28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7775-6189-46F4-B8AA-4CE70CFB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F25E-8E0E-40DC-B6D3-DC320FA7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8274B4-A2F0-4F93-AE45-79F22B667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4D6D58-0581-447B-8D59-1395B5181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15FE94-1B93-4E54-9CAC-B485D6A7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D324-6749-4602-9660-6D2C2739033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C22EE0-CD78-4996-968D-7570C0B9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C887E1-3701-40DA-AFF5-9E9271EE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7775-6189-46F4-B8AA-4CE70CFB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2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5C3423-B3DB-4D55-A4FE-40DCC8BAA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E5686D-240E-4ABF-A50D-C28746176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92F3B-7734-4600-B305-D697A72B0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8D324-6749-4602-9660-6D2C2739033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172CD-614E-492F-903E-14B51344D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24E8B-1EB3-44DD-80F0-83EE0242B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57775-6189-46F4-B8AA-4CE70CFB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42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customXml" Target="../ink/ink37.xml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4.xm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10" Type="http://schemas.openxmlformats.org/officeDocument/2006/relationships/customXml" Target="../ink/ink36.xml"/><Relationship Id="rId4" Type="http://schemas.openxmlformats.org/officeDocument/2006/relationships/customXml" Target="../ink/ink33.xml"/><Relationship Id="rId9" Type="http://schemas.openxmlformats.org/officeDocument/2006/relationships/image" Target="../media/image35.png"/><Relationship Id="rId14" Type="http://schemas.openxmlformats.org/officeDocument/2006/relationships/customXml" Target="../ink/ink3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44.png"/><Relationship Id="rId18" Type="http://schemas.openxmlformats.org/officeDocument/2006/relationships/customXml" Target="../ink/ink47.xml"/><Relationship Id="rId26" Type="http://schemas.openxmlformats.org/officeDocument/2006/relationships/customXml" Target="../ink/ink51.xml"/><Relationship Id="rId3" Type="http://schemas.openxmlformats.org/officeDocument/2006/relationships/image" Target="../media/image39.png"/><Relationship Id="rId21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customXml" Target="../ink/ink44.xm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2" Type="http://schemas.openxmlformats.org/officeDocument/2006/relationships/customXml" Target="../ink/ink39.xml"/><Relationship Id="rId16" Type="http://schemas.openxmlformats.org/officeDocument/2006/relationships/customXml" Target="../ink/ink46.xml"/><Relationship Id="rId20" Type="http://schemas.openxmlformats.org/officeDocument/2006/relationships/customXml" Target="../ink/ink48.xml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1.xml"/><Relationship Id="rId11" Type="http://schemas.openxmlformats.org/officeDocument/2006/relationships/image" Target="../media/image43.png"/><Relationship Id="rId24" Type="http://schemas.openxmlformats.org/officeDocument/2006/relationships/customXml" Target="../ink/ink50.xml"/><Relationship Id="rId5" Type="http://schemas.openxmlformats.org/officeDocument/2006/relationships/image" Target="../media/image40.png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28" Type="http://schemas.openxmlformats.org/officeDocument/2006/relationships/customXml" Target="../ink/ink52.xml"/><Relationship Id="rId10" Type="http://schemas.openxmlformats.org/officeDocument/2006/relationships/customXml" Target="../ink/ink43.xml"/><Relationship Id="rId19" Type="http://schemas.openxmlformats.org/officeDocument/2006/relationships/image" Target="../media/image47.png"/><Relationship Id="rId4" Type="http://schemas.openxmlformats.org/officeDocument/2006/relationships/customXml" Target="../ink/ink40.xml"/><Relationship Id="rId9" Type="http://schemas.openxmlformats.org/officeDocument/2006/relationships/image" Target="../media/image42.png"/><Relationship Id="rId14" Type="http://schemas.openxmlformats.org/officeDocument/2006/relationships/customXml" Target="../ink/ink45.xml"/><Relationship Id="rId22" Type="http://schemas.openxmlformats.org/officeDocument/2006/relationships/customXml" Target="../ink/ink49.xml"/><Relationship Id="rId27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8B334-1ED9-4058-8BF7-7636547D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Linux Project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C5DAD-12E8-4775-AD61-91FF3B768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032" y="4303551"/>
            <a:ext cx="4063767" cy="1873411"/>
          </a:xfrm>
        </p:spPr>
        <p:txBody>
          <a:bodyPr>
            <a:normAutofit fontScale="77500" lnSpcReduction="20000"/>
          </a:bodyPr>
          <a:lstStyle/>
          <a:p>
            <a:pPr marL="0" indent="0" algn="r">
              <a:buNone/>
            </a:pPr>
            <a:r>
              <a:rPr lang="en-US" altLang="ko-KR" b="1" dirty="0"/>
              <a:t>Team 10</a:t>
            </a:r>
          </a:p>
          <a:p>
            <a:pPr marL="0" indent="0" algn="r">
              <a:buNone/>
            </a:pPr>
            <a:endParaRPr lang="en-US" altLang="ko-KR" b="1" dirty="0"/>
          </a:p>
          <a:p>
            <a:pPr marL="0" indent="0" algn="r">
              <a:buNone/>
            </a:pPr>
            <a:r>
              <a:rPr lang="ko-KR" altLang="en-US" sz="1900" b="1" dirty="0" err="1"/>
              <a:t>김찬현</a:t>
            </a:r>
            <a:r>
              <a:rPr lang="ko-KR" altLang="en-US" sz="1900" b="1" dirty="0"/>
              <a:t> </a:t>
            </a:r>
            <a:r>
              <a:rPr lang="en-US" altLang="ko-KR" sz="1900" b="1" dirty="0"/>
              <a:t>20172977</a:t>
            </a:r>
          </a:p>
          <a:p>
            <a:pPr marL="0" indent="0" algn="r">
              <a:buNone/>
            </a:pPr>
            <a:r>
              <a:rPr lang="ko-KR" altLang="en-US" sz="1900" b="1" dirty="0" err="1"/>
              <a:t>유호성</a:t>
            </a:r>
            <a:r>
              <a:rPr lang="ko-KR" altLang="en-US" sz="1900" b="1" dirty="0"/>
              <a:t> </a:t>
            </a:r>
            <a:r>
              <a:rPr lang="en-US" altLang="ko-KR" sz="1900" b="1" dirty="0"/>
              <a:t>20172256</a:t>
            </a:r>
          </a:p>
          <a:p>
            <a:pPr marL="0" indent="0" algn="r">
              <a:buNone/>
            </a:pPr>
            <a:r>
              <a:rPr lang="ko-KR" altLang="en-US" sz="1900" b="1" dirty="0"/>
              <a:t>조성규 </a:t>
            </a:r>
            <a:r>
              <a:rPr lang="en-US" altLang="ko-KR" sz="1900" b="1" dirty="0"/>
              <a:t>20170562</a:t>
            </a:r>
          </a:p>
          <a:p>
            <a:pPr marL="0" indent="0" algn="r">
              <a:buNone/>
            </a:pPr>
            <a:r>
              <a:rPr lang="ko-KR" altLang="en-US" sz="1900" b="1" dirty="0"/>
              <a:t>최윤호 </a:t>
            </a:r>
            <a:r>
              <a:rPr lang="en-US" altLang="ko-KR" sz="1900" b="1" dirty="0"/>
              <a:t>20170026</a:t>
            </a:r>
            <a:endParaRPr lang="ko-KR" alt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169692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7A87940-4C75-4AFA-AA20-F5B11BA3E65C}"/>
              </a:ext>
            </a:extLst>
          </p:cNvPr>
          <p:cNvSpPr txBox="1"/>
          <p:nvPr/>
        </p:nvSpPr>
        <p:spPr>
          <a:xfrm>
            <a:off x="5350326" y="760022"/>
            <a:ext cx="14913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Insert</a:t>
            </a:r>
            <a:endParaRPr lang="ko-KR" altLang="en-US" sz="35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2A02A4-AA4E-491D-9015-49E8E8CBA8DB}"/>
              </a:ext>
            </a:extLst>
          </p:cNvPr>
          <p:cNvSpPr txBox="1"/>
          <p:nvPr/>
        </p:nvSpPr>
        <p:spPr>
          <a:xfrm>
            <a:off x="3013066" y="2047472"/>
            <a:ext cx="610640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Conclusion:</a:t>
            </a:r>
            <a:br>
              <a:rPr lang="en-US" altLang="ko-KR" sz="3200" dirty="0"/>
            </a:br>
            <a:br>
              <a:rPr lang="en-US" altLang="ko-KR" sz="2500" dirty="0"/>
            </a:br>
            <a:r>
              <a:rPr lang="en-US" altLang="ko-KR" sz="2500" dirty="0"/>
              <a:t>- find value is 3.</a:t>
            </a:r>
            <a:br>
              <a:rPr lang="en-US" altLang="ko-KR" sz="2500" dirty="0"/>
            </a:br>
            <a:r>
              <a:rPr lang="en-US" altLang="ko-KR" sz="2500" dirty="0"/>
              <a:t>- new value is 7.</a:t>
            </a:r>
            <a:br>
              <a:rPr lang="en-US" altLang="ko-KR" sz="2500" dirty="0"/>
            </a:br>
            <a:br>
              <a:rPr lang="en-US" altLang="ko-KR" sz="2500" dirty="0"/>
            </a:br>
            <a:r>
              <a:rPr lang="en-US" altLang="ko-KR" sz="2500" dirty="0"/>
              <a:t>- Real position is HEAD’s left.</a:t>
            </a:r>
            <a:br>
              <a:rPr lang="en-US" altLang="ko-KR" sz="2500" dirty="0"/>
            </a:br>
            <a:r>
              <a:rPr lang="en-US" altLang="ko-KR" sz="2500" dirty="0"/>
              <a:t>- Index </a:t>
            </a:r>
            <a:r>
              <a:rPr lang="en-US" altLang="ko-KR" sz="2500" dirty="0" err="1"/>
              <a:t>postion</a:t>
            </a:r>
            <a:r>
              <a:rPr lang="en-US" altLang="ko-KR" sz="2500" dirty="0"/>
              <a:t> is between the 3 and 4. (example)</a:t>
            </a:r>
          </a:p>
        </p:txBody>
      </p:sp>
    </p:spTree>
    <p:extLst>
      <p:ext uri="{BB962C8B-B14F-4D97-AF65-F5344CB8AC3E}">
        <p14:creationId xmlns:p14="http://schemas.microsoft.com/office/powerpoint/2010/main" val="341436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7A87940-4C75-4AFA-AA20-F5B11BA3E65C}"/>
              </a:ext>
            </a:extLst>
          </p:cNvPr>
          <p:cNvSpPr txBox="1"/>
          <p:nvPr/>
        </p:nvSpPr>
        <p:spPr>
          <a:xfrm>
            <a:off x="5350326" y="760022"/>
            <a:ext cx="16600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Search</a:t>
            </a:r>
            <a:endParaRPr lang="ko-KR" altLang="en-US" sz="35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B52C13C-CACA-4F70-B54B-93E910A08961}"/>
              </a:ext>
            </a:extLst>
          </p:cNvPr>
          <p:cNvCxnSpPr>
            <a:cxnSpLocks/>
          </p:cNvCxnSpPr>
          <p:nvPr/>
        </p:nvCxnSpPr>
        <p:spPr>
          <a:xfrm>
            <a:off x="0" y="3835924"/>
            <a:ext cx="50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75B9584-9DE7-4187-846F-DAFED8AD8926}"/>
              </a:ext>
            </a:extLst>
          </p:cNvPr>
          <p:cNvCxnSpPr/>
          <p:nvPr/>
        </p:nvCxnSpPr>
        <p:spPr>
          <a:xfrm flipH="1">
            <a:off x="0" y="4043743"/>
            <a:ext cx="50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ADE4763-68FF-472D-8881-2C91D62D459A}"/>
              </a:ext>
            </a:extLst>
          </p:cNvPr>
          <p:cNvGrpSpPr/>
          <p:nvPr/>
        </p:nvGrpSpPr>
        <p:grpSpPr>
          <a:xfrm>
            <a:off x="1609108" y="2949235"/>
            <a:ext cx="10180651" cy="1538845"/>
            <a:chOff x="1636778" y="2076203"/>
            <a:chExt cx="10180651" cy="1538845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74172C9-1227-45EC-85A0-912A26900A77}"/>
                </a:ext>
              </a:extLst>
            </p:cNvPr>
            <p:cNvSpPr/>
            <p:nvPr/>
          </p:nvSpPr>
          <p:spPr>
            <a:xfrm>
              <a:off x="5304808" y="2533403"/>
              <a:ext cx="1685307" cy="108164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495D43-2502-4E8A-AB78-D5CD1C7C32FC}"/>
                </a:ext>
              </a:extLst>
            </p:cNvPr>
            <p:cNvSpPr txBox="1"/>
            <p:nvPr/>
          </p:nvSpPr>
          <p:spPr>
            <a:xfrm>
              <a:off x="9276114" y="2076203"/>
              <a:ext cx="760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Even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4228A5-5726-436D-B3A6-0C28D703E461}"/>
                </a:ext>
              </a:extLst>
            </p:cNvPr>
            <p:cNvSpPr txBox="1"/>
            <p:nvPr/>
          </p:nvSpPr>
          <p:spPr>
            <a:xfrm>
              <a:off x="2310247" y="2076203"/>
              <a:ext cx="657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Odd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9214DC-4F54-4E75-8288-70BDA07E9663}"/>
                </a:ext>
              </a:extLst>
            </p:cNvPr>
            <p:cNvSpPr txBox="1"/>
            <p:nvPr/>
          </p:nvSpPr>
          <p:spPr>
            <a:xfrm>
              <a:off x="5653395" y="2843392"/>
              <a:ext cx="988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HEAD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26082A9-05A5-4045-88E1-E206814A010C}"/>
                </a:ext>
              </a:extLst>
            </p:cNvPr>
            <p:cNvGrpSpPr/>
            <p:nvPr/>
          </p:nvGrpSpPr>
          <p:grpSpPr>
            <a:xfrm>
              <a:off x="3725955" y="2743199"/>
              <a:ext cx="1104405" cy="621476"/>
              <a:chOff x="5198532" y="2688838"/>
              <a:chExt cx="1104405" cy="621476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B3A74B8-479E-408F-81E6-B115BCD9B93E}"/>
                  </a:ext>
                </a:extLst>
              </p:cNvPr>
              <p:cNvSpPr/>
              <p:nvPr/>
            </p:nvSpPr>
            <p:spPr>
              <a:xfrm>
                <a:off x="5198532" y="2688838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8F8400-0BA1-48A2-9EB0-48AE7C88BBB5}"/>
                  </a:ext>
                </a:extLst>
              </p:cNvPr>
              <p:cNvSpPr txBox="1"/>
              <p:nvPr/>
            </p:nvSpPr>
            <p:spPr>
              <a:xfrm>
                <a:off x="5560850" y="2773368"/>
                <a:ext cx="379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7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C105695-1FAC-48A2-B985-AAFB91F04EEA}"/>
                </a:ext>
              </a:extLst>
            </p:cNvPr>
            <p:cNvGrpSpPr/>
            <p:nvPr/>
          </p:nvGrpSpPr>
          <p:grpSpPr>
            <a:xfrm>
              <a:off x="7494816" y="2760758"/>
              <a:ext cx="1104405" cy="621476"/>
              <a:chOff x="3614056" y="2675906"/>
              <a:chExt cx="1104405" cy="621476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8D451EA2-C047-4F61-BE1C-8EB03261D657}"/>
                  </a:ext>
                </a:extLst>
              </p:cNvPr>
              <p:cNvSpPr/>
              <p:nvPr/>
            </p:nvSpPr>
            <p:spPr>
              <a:xfrm>
                <a:off x="3614056" y="2675906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9599BC-7C86-4FC0-B970-B73D747E6F55}"/>
                  </a:ext>
                </a:extLst>
              </p:cNvPr>
              <p:cNvSpPr txBox="1"/>
              <p:nvPr/>
            </p:nvSpPr>
            <p:spPr>
              <a:xfrm>
                <a:off x="3976375" y="2755811"/>
                <a:ext cx="379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6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3CB6386B-8D4F-4C98-BE4C-1D7B78867DC4}"/>
                </a:ext>
              </a:extLst>
            </p:cNvPr>
            <p:cNvSpPr/>
            <p:nvPr/>
          </p:nvSpPr>
          <p:spPr>
            <a:xfrm>
              <a:off x="9103920" y="2743199"/>
              <a:ext cx="1104405" cy="6214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13426CF-6852-4B23-8D4F-FA43D115454E}"/>
                </a:ext>
              </a:extLst>
            </p:cNvPr>
            <p:cNvSpPr/>
            <p:nvPr/>
          </p:nvSpPr>
          <p:spPr>
            <a:xfrm>
              <a:off x="10713024" y="2743199"/>
              <a:ext cx="1104405" cy="6214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7F2C2F82-7FE5-4609-91A4-A84591497CBC}"/>
                </a:ext>
              </a:extLst>
            </p:cNvPr>
            <p:cNvCxnSpPr>
              <a:cxnSpLocks/>
            </p:cNvCxnSpPr>
            <p:nvPr/>
          </p:nvCxnSpPr>
          <p:spPr>
            <a:xfrm>
              <a:off x="1636778" y="2949960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3ADFBD9-2D1B-4EF0-91E8-42D56290F96F}"/>
                </a:ext>
              </a:extLst>
            </p:cNvPr>
            <p:cNvCxnSpPr>
              <a:cxnSpLocks/>
            </p:cNvCxnSpPr>
            <p:nvPr/>
          </p:nvCxnSpPr>
          <p:spPr>
            <a:xfrm>
              <a:off x="3245880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0CE7EFF-69F7-47D4-8CBC-DC2789044DCE}"/>
                </a:ext>
              </a:extLst>
            </p:cNvPr>
            <p:cNvCxnSpPr>
              <a:cxnSpLocks/>
            </p:cNvCxnSpPr>
            <p:nvPr/>
          </p:nvCxnSpPr>
          <p:spPr>
            <a:xfrm>
              <a:off x="6990115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27D51B95-956A-4C6A-AC39-AE66FA4BF2E3}"/>
                </a:ext>
              </a:extLst>
            </p:cNvPr>
            <p:cNvCxnSpPr>
              <a:cxnSpLocks/>
            </p:cNvCxnSpPr>
            <p:nvPr/>
          </p:nvCxnSpPr>
          <p:spPr>
            <a:xfrm>
              <a:off x="8599221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5AAE3953-F8F4-4330-8A2A-A919D5B00F1A}"/>
                </a:ext>
              </a:extLst>
            </p:cNvPr>
            <p:cNvCxnSpPr>
              <a:cxnSpLocks/>
            </p:cNvCxnSpPr>
            <p:nvPr/>
          </p:nvCxnSpPr>
          <p:spPr>
            <a:xfrm>
              <a:off x="10208325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288C46F-B530-42D2-BE13-A61C47984D5D}"/>
                </a:ext>
              </a:extLst>
            </p:cNvPr>
            <p:cNvCxnSpPr/>
            <p:nvPr/>
          </p:nvCxnSpPr>
          <p:spPr>
            <a:xfrm flipH="1">
              <a:off x="1636778" y="3151841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FB5FACE-69BA-40CD-80BA-56D944197C62}"/>
                </a:ext>
              </a:extLst>
            </p:cNvPr>
            <p:cNvCxnSpPr/>
            <p:nvPr/>
          </p:nvCxnSpPr>
          <p:spPr>
            <a:xfrm flipH="1">
              <a:off x="3245884" y="3135085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FD59F26-D4F8-4EBF-9F4D-C65185388129}"/>
                </a:ext>
              </a:extLst>
            </p:cNvPr>
            <p:cNvCxnSpPr/>
            <p:nvPr/>
          </p:nvCxnSpPr>
          <p:spPr>
            <a:xfrm flipH="1">
              <a:off x="6990115" y="3135085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D608519A-EC61-463B-A9B3-A2479023EEFD}"/>
                </a:ext>
              </a:extLst>
            </p:cNvPr>
            <p:cNvCxnSpPr/>
            <p:nvPr/>
          </p:nvCxnSpPr>
          <p:spPr>
            <a:xfrm flipH="1">
              <a:off x="8599219" y="3135085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CDC8FAE6-EF5E-4E80-98FF-16C5CCBBD3E9}"/>
                </a:ext>
              </a:extLst>
            </p:cNvPr>
            <p:cNvCxnSpPr/>
            <p:nvPr/>
          </p:nvCxnSpPr>
          <p:spPr>
            <a:xfrm flipH="1">
              <a:off x="10208325" y="3143001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579D047-AD6E-4D75-B331-FCB7371A5C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8704" y="2962892"/>
              <a:ext cx="422372" cy="5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B9D50AD6-AA4F-4535-874E-474D546813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112" y="3140611"/>
              <a:ext cx="504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22A02A4-AA4E-491D-9015-49E8E8CBA8DB}"/>
              </a:ext>
            </a:extLst>
          </p:cNvPr>
          <p:cNvSpPr txBox="1"/>
          <p:nvPr/>
        </p:nvSpPr>
        <p:spPr>
          <a:xfrm>
            <a:off x="4184070" y="1916697"/>
            <a:ext cx="40692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1. Set a value to find - 3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63F65D3-F1D6-4ADB-86E6-42602B8B1007}"/>
              </a:ext>
            </a:extLst>
          </p:cNvPr>
          <p:cNvSpPr txBox="1"/>
          <p:nvPr/>
        </p:nvSpPr>
        <p:spPr>
          <a:xfrm>
            <a:off x="736522" y="3713695"/>
            <a:ext cx="37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986CD1C-ACDA-4CC5-820E-B1A6D4DCDFEB}"/>
              </a:ext>
            </a:extLst>
          </p:cNvPr>
          <p:cNvSpPr/>
          <p:nvPr/>
        </p:nvSpPr>
        <p:spPr>
          <a:xfrm>
            <a:off x="472264" y="3634818"/>
            <a:ext cx="1104405" cy="621476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819A59-1B5C-485B-9386-D041C1F99666}"/>
              </a:ext>
            </a:extLst>
          </p:cNvPr>
          <p:cNvSpPr txBox="1"/>
          <p:nvPr/>
        </p:nvSpPr>
        <p:spPr>
          <a:xfrm>
            <a:off x="844143" y="3701789"/>
            <a:ext cx="379767" cy="461665"/>
          </a:xfrm>
          <a:prstGeom prst="rect">
            <a:avLst/>
          </a:prstGeom>
          <a:solidFill>
            <a:srgbClr val="FF9933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456914E-52A5-457D-A06B-77AFE070461C}"/>
              </a:ext>
            </a:extLst>
          </p:cNvPr>
          <p:cNvSpPr/>
          <p:nvPr/>
        </p:nvSpPr>
        <p:spPr>
          <a:xfrm>
            <a:off x="2065093" y="3625841"/>
            <a:ext cx="1104405" cy="6214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CE8C6C-8787-4BAA-BABD-524599E1B647}"/>
              </a:ext>
            </a:extLst>
          </p:cNvPr>
          <p:cNvSpPr txBox="1"/>
          <p:nvPr/>
        </p:nvSpPr>
        <p:spPr>
          <a:xfrm>
            <a:off x="2440605" y="3696136"/>
            <a:ext cx="37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5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71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7A87940-4C75-4AFA-AA20-F5B11BA3E65C}"/>
              </a:ext>
            </a:extLst>
          </p:cNvPr>
          <p:cNvSpPr txBox="1"/>
          <p:nvPr/>
        </p:nvSpPr>
        <p:spPr>
          <a:xfrm>
            <a:off x="5350326" y="760022"/>
            <a:ext cx="16600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Search</a:t>
            </a:r>
            <a:endParaRPr lang="ko-KR" altLang="en-US" sz="35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B52C13C-CACA-4F70-B54B-93E910A08961}"/>
              </a:ext>
            </a:extLst>
          </p:cNvPr>
          <p:cNvCxnSpPr>
            <a:cxnSpLocks/>
          </p:cNvCxnSpPr>
          <p:nvPr/>
        </p:nvCxnSpPr>
        <p:spPr>
          <a:xfrm>
            <a:off x="0" y="3835924"/>
            <a:ext cx="50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75B9584-9DE7-4187-846F-DAFED8AD8926}"/>
              </a:ext>
            </a:extLst>
          </p:cNvPr>
          <p:cNvCxnSpPr/>
          <p:nvPr/>
        </p:nvCxnSpPr>
        <p:spPr>
          <a:xfrm flipH="1">
            <a:off x="0" y="4043743"/>
            <a:ext cx="50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ADE4763-68FF-472D-8881-2C91D62D459A}"/>
              </a:ext>
            </a:extLst>
          </p:cNvPr>
          <p:cNvGrpSpPr/>
          <p:nvPr/>
        </p:nvGrpSpPr>
        <p:grpSpPr>
          <a:xfrm>
            <a:off x="1609108" y="2949235"/>
            <a:ext cx="10180651" cy="1538845"/>
            <a:chOff x="1636778" y="2076203"/>
            <a:chExt cx="10180651" cy="1538845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74172C9-1227-45EC-85A0-912A26900A77}"/>
                </a:ext>
              </a:extLst>
            </p:cNvPr>
            <p:cNvSpPr/>
            <p:nvPr/>
          </p:nvSpPr>
          <p:spPr>
            <a:xfrm>
              <a:off x="5304808" y="2533403"/>
              <a:ext cx="1685307" cy="108164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495D43-2502-4E8A-AB78-D5CD1C7C32FC}"/>
                </a:ext>
              </a:extLst>
            </p:cNvPr>
            <p:cNvSpPr txBox="1"/>
            <p:nvPr/>
          </p:nvSpPr>
          <p:spPr>
            <a:xfrm>
              <a:off x="9276114" y="2076203"/>
              <a:ext cx="760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Even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4228A5-5726-436D-B3A6-0C28D703E461}"/>
                </a:ext>
              </a:extLst>
            </p:cNvPr>
            <p:cNvSpPr txBox="1"/>
            <p:nvPr/>
          </p:nvSpPr>
          <p:spPr>
            <a:xfrm>
              <a:off x="2310247" y="2076203"/>
              <a:ext cx="657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Odd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9214DC-4F54-4E75-8288-70BDA07E9663}"/>
                </a:ext>
              </a:extLst>
            </p:cNvPr>
            <p:cNvSpPr txBox="1"/>
            <p:nvPr/>
          </p:nvSpPr>
          <p:spPr>
            <a:xfrm>
              <a:off x="5653395" y="2843392"/>
              <a:ext cx="988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HEAD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26082A9-05A5-4045-88E1-E206814A010C}"/>
                </a:ext>
              </a:extLst>
            </p:cNvPr>
            <p:cNvGrpSpPr/>
            <p:nvPr/>
          </p:nvGrpSpPr>
          <p:grpSpPr>
            <a:xfrm>
              <a:off x="3725955" y="2743199"/>
              <a:ext cx="1104405" cy="621476"/>
              <a:chOff x="5198532" y="2688838"/>
              <a:chExt cx="1104405" cy="621476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B3A74B8-479E-408F-81E6-B115BCD9B93E}"/>
                  </a:ext>
                </a:extLst>
              </p:cNvPr>
              <p:cNvSpPr/>
              <p:nvPr/>
            </p:nvSpPr>
            <p:spPr>
              <a:xfrm>
                <a:off x="5198532" y="2688838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8F8400-0BA1-48A2-9EB0-48AE7C88BBB5}"/>
                  </a:ext>
                </a:extLst>
              </p:cNvPr>
              <p:cNvSpPr txBox="1"/>
              <p:nvPr/>
            </p:nvSpPr>
            <p:spPr>
              <a:xfrm>
                <a:off x="5560850" y="2773368"/>
                <a:ext cx="379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7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C105695-1FAC-48A2-B985-AAFB91F04EEA}"/>
                </a:ext>
              </a:extLst>
            </p:cNvPr>
            <p:cNvGrpSpPr/>
            <p:nvPr/>
          </p:nvGrpSpPr>
          <p:grpSpPr>
            <a:xfrm>
              <a:off x="7494816" y="2760758"/>
              <a:ext cx="1104405" cy="621476"/>
              <a:chOff x="3614056" y="2675906"/>
              <a:chExt cx="1104405" cy="621476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8D451EA2-C047-4F61-BE1C-8EB03261D657}"/>
                  </a:ext>
                </a:extLst>
              </p:cNvPr>
              <p:cNvSpPr/>
              <p:nvPr/>
            </p:nvSpPr>
            <p:spPr>
              <a:xfrm>
                <a:off x="3614056" y="2675906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9599BC-7C86-4FC0-B970-B73D747E6F55}"/>
                  </a:ext>
                </a:extLst>
              </p:cNvPr>
              <p:cNvSpPr txBox="1"/>
              <p:nvPr/>
            </p:nvSpPr>
            <p:spPr>
              <a:xfrm>
                <a:off x="3976375" y="2755811"/>
                <a:ext cx="379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6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3CB6386B-8D4F-4C98-BE4C-1D7B78867DC4}"/>
                </a:ext>
              </a:extLst>
            </p:cNvPr>
            <p:cNvSpPr/>
            <p:nvPr/>
          </p:nvSpPr>
          <p:spPr>
            <a:xfrm>
              <a:off x="9103920" y="2743199"/>
              <a:ext cx="1104405" cy="6214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13426CF-6852-4B23-8D4F-FA43D115454E}"/>
                </a:ext>
              </a:extLst>
            </p:cNvPr>
            <p:cNvSpPr/>
            <p:nvPr/>
          </p:nvSpPr>
          <p:spPr>
            <a:xfrm>
              <a:off x="10713024" y="2743199"/>
              <a:ext cx="1104405" cy="6214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7F2C2F82-7FE5-4609-91A4-A84591497CBC}"/>
                </a:ext>
              </a:extLst>
            </p:cNvPr>
            <p:cNvCxnSpPr>
              <a:cxnSpLocks/>
            </p:cNvCxnSpPr>
            <p:nvPr/>
          </p:nvCxnSpPr>
          <p:spPr>
            <a:xfrm>
              <a:off x="1636778" y="2949960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3ADFBD9-2D1B-4EF0-91E8-42D56290F96F}"/>
                </a:ext>
              </a:extLst>
            </p:cNvPr>
            <p:cNvCxnSpPr>
              <a:cxnSpLocks/>
            </p:cNvCxnSpPr>
            <p:nvPr/>
          </p:nvCxnSpPr>
          <p:spPr>
            <a:xfrm>
              <a:off x="3245880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0CE7EFF-69F7-47D4-8CBC-DC2789044DCE}"/>
                </a:ext>
              </a:extLst>
            </p:cNvPr>
            <p:cNvCxnSpPr>
              <a:cxnSpLocks/>
            </p:cNvCxnSpPr>
            <p:nvPr/>
          </p:nvCxnSpPr>
          <p:spPr>
            <a:xfrm>
              <a:off x="6990115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27D51B95-956A-4C6A-AC39-AE66FA4BF2E3}"/>
                </a:ext>
              </a:extLst>
            </p:cNvPr>
            <p:cNvCxnSpPr>
              <a:cxnSpLocks/>
            </p:cNvCxnSpPr>
            <p:nvPr/>
          </p:nvCxnSpPr>
          <p:spPr>
            <a:xfrm>
              <a:off x="8599221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5AAE3953-F8F4-4330-8A2A-A919D5B00F1A}"/>
                </a:ext>
              </a:extLst>
            </p:cNvPr>
            <p:cNvCxnSpPr>
              <a:cxnSpLocks/>
            </p:cNvCxnSpPr>
            <p:nvPr/>
          </p:nvCxnSpPr>
          <p:spPr>
            <a:xfrm>
              <a:off x="10208325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288C46F-B530-42D2-BE13-A61C47984D5D}"/>
                </a:ext>
              </a:extLst>
            </p:cNvPr>
            <p:cNvCxnSpPr/>
            <p:nvPr/>
          </p:nvCxnSpPr>
          <p:spPr>
            <a:xfrm flipH="1">
              <a:off x="1636778" y="3151841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FB5FACE-69BA-40CD-80BA-56D944197C62}"/>
                </a:ext>
              </a:extLst>
            </p:cNvPr>
            <p:cNvCxnSpPr/>
            <p:nvPr/>
          </p:nvCxnSpPr>
          <p:spPr>
            <a:xfrm flipH="1">
              <a:off x="3245884" y="3135085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FD59F26-D4F8-4EBF-9F4D-C65185388129}"/>
                </a:ext>
              </a:extLst>
            </p:cNvPr>
            <p:cNvCxnSpPr/>
            <p:nvPr/>
          </p:nvCxnSpPr>
          <p:spPr>
            <a:xfrm flipH="1">
              <a:off x="6990115" y="3135085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D608519A-EC61-463B-A9B3-A2479023EEFD}"/>
                </a:ext>
              </a:extLst>
            </p:cNvPr>
            <p:cNvCxnSpPr/>
            <p:nvPr/>
          </p:nvCxnSpPr>
          <p:spPr>
            <a:xfrm flipH="1">
              <a:off x="8599219" y="3135085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CDC8FAE6-EF5E-4E80-98FF-16C5CCBBD3E9}"/>
                </a:ext>
              </a:extLst>
            </p:cNvPr>
            <p:cNvCxnSpPr/>
            <p:nvPr/>
          </p:nvCxnSpPr>
          <p:spPr>
            <a:xfrm flipH="1">
              <a:off x="10208325" y="3143001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579D047-AD6E-4D75-B331-FCB7371A5C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8704" y="2962892"/>
              <a:ext cx="422372" cy="5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B9D50AD6-AA4F-4535-874E-474D546813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112" y="3140611"/>
              <a:ext cx="504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22A02A4-AA4E-491D-9015-49E8E8CBA8DB}"/>
              </a:ext>
            </a:extLst>
          </p:cNvPr>
          <p:cNvSpPr txBox="1"/>
          <p:nvPr/>
        </p:nvSpPr>
        <p:spPr>
          <a:xfrm>
            <a:off x="2861494" y="1954157"/>
            <a:ext cx="73191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2. Determining whether value is odd or even.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63F65D3-F1D6-4ADB-86E6-42602B8B1007}"/>
              </a:ext>
            </a:extLst>
          </p:cNvPr>
          <p:cNvSpPr txBox="1"/>
          <p:nvPr/>
        </p:nvSpPr>
        <p:spPr>
          <a:xfrm>
            <a:off x="736522" y="3713695"/>
            <a:ext cx="37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986CD1C-ACDA-4CC5-820E-B1A6D4DCDFEB}"/>
              </a:ext>
            </a:extLst>
          </p:cNvPr>
          <p:cNvSpPr/>
          <p:nvPr/>
        </p:nvSpPr>
        <p:spPr>
          <a:xfrm>
            <a:off x="472264" y="3634818"/>
            <a:ext cx="1104405" cy="621476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819A59-1B5C-485B-9386-D041C1F99666}"/>
              </a:ext>
            </a:extLst>
          </p:cNvPr>
          <p:cNvSpPr txBox="1"/>
          <p:nvPr/>
        </p:nvSpPr>
        <p:spPr>
          <a:xfrm>
            <a:off x="844143" y="3701789"/>
            <a:ext cx="379767" cy="461665"/>
          </a:xfrm>
          <a:prstGeom prst="rect">
            <a:avLst/>
          </a:prstGeom>
          <a:solidFill>
            <a:srgbClr val="FF9933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456914E-52A5-457D-A06B-77AFE070461C}"/>
              </a:ext>
            </a:extLst>
          </p:cNvPr>
          <p:cNvSpPr/>
          <p:nvPr/>
        </p:nvSpPr>
        <p:spPr>
          <a:xfrm>
            <a:off x="2065093" y="3625841"/>
            <a:ext cx="1104405" cy="6214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CE8C6C-8787-4BAA-BABD-524599E1B647}"/>
              </a:ext>
            </a:extLst>
          </p:cNvPr>
          <p:cNvSpPr txBox="1"/>
          <p:nvPr/>
        </p:nvSpPr>
        <p:spPr>
          <a:xfrm>
            <a:off x="2440605" y="3696136"/>
            <a:ext cx="37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5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343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7A87940-4C75-4AFA-AA20-F5B11BA3E65C}"/>
              </a:ext>
            </a:extLst>
          </p:cNvPr>
          <p:cNvSpPr txBox="1"/>
          <p:nvPr/>
        </p:nvSpPr>
        <p:spPr>
          <a:xfrm>
            <a:off x="5350326" y="760022"/>
            <a:ext cx="16600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Search</a:t>
            </a:r>
            <a:endParaRPr lang="ko-KR" altLang="en-US" sz="35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B52C13C-CACA-4F70-B54B-93E910A08961}"/>
              </a:ext>
            </a:extLst>
          </p:cNvPr>
          <p:cNvCxnSpPr>
            <a:cxnSpLocks/>
          </p:cNvCxnSpPr>
          <p:nvPr/>
        </p:nvCxnSpPr>
        <p:spPr>
          <a:xfrm>
            <a:off x="0" y="3835924"/>
            <a:ext cx="50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75B9584-9DE7-4187-846F-DAFED8AD8926}"/>
              </a:ext>
            </a:extLst>
          </p:cNvPr>
          <p:cNvCxnSpPr/>
          <p:nvPr/>
        </p:nvCxnSpPr>
        <p:spPr>
          <a:xfrm flipH="1">
            <a:off x="0" y="4043743"/>
            <a:ext cx="50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ADE4763-68FF-472D-8881-2C91D62D459A}"/>
              </a:ext>
            </a:extLst>
          </p:cNvPr>
          <p:cNvGrpSpPr/>
          <p:nvPr/>
        </p:nvGrpSpPr>
        <p:grpSpPr>
          <a:xfrm>
            <a:off x="1609108" y="2949235"/>
            <a:ext cx="10180651" cy="1538845"/>
            <a:chOff x="1636778" y="2076203"/>
            <a:chExt cx="10180651" cy="1538845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74172C9-1227-45EC-85A0-912A26900A77}"/>
                </a:ext>
              </a:extLst>
            </p:cNvPr>
            <p:cNvSpPr/>
            <p:nvPr/>
          </p:nvSpPr>
          <p:spPr>
            <a:xfrm>
              <a:off x="5304808" y="2533403"/>
              <a:ext cx="1685307" cy="108164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495D43-2502-4E8A-AB78-D5CD1C7C32FC}"/>
                </a:ext>
              </a:extLst>
            </p:cNvPr>
            <p:cNvSpPr txBox="1"/>
            <p:nvPr/>
          </p:nvSpPr>
          <p:spPr>
            <a:xfrm>
              <a:off x="9276114" y="2076203"/>
              <a:ext cx="760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Even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4228A5-5726-436D-B3A6-0C28D703E461}"/>
                </a:ext>
              </a:extLst>
            </p:cNvPr>
            <p:cNvSpPr txBox="1"/>
            <p:nvPr/>
          </p:nvSpPr>
          <p:spPr>
            <a:xfrm>
              <a:off x="2310247" y="2076203"/>
              <a:ext cx="657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Odd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9214DC-4F54-4E75-8288-70BDA07E9663}"/>
                </a:ext>
              </a:extLst>
            </p:cNvPr>
            <p:cNvSpPr txBox="1"/>
            <p:nvPr/>
          </p:nvSpPr>
          <p:spPr>
            <a:xfrm>
              <a:off x="5653395" y="2843392"/>
              <a:ext cx="988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HEAD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26082A9-05A5-4045-88E1-E206814A010C}"/>
                </a:ext>
              </a:extLst>
            </p:cNvPr>
            <p:cNvGrpSpPr/>
            <p:nvPr/>
          </p:nvGrpSpPr>
          <p:grpSpPr>
            <a:xfrm>
              <a:off x="3725955" y="2743199"/>
              <a:ext cx="1104405" cy="621476"/>
              <a:chOff x="5198532" y="2688838"/>
              <a:chExt cx="1104405" cy="621476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B3A74B8-479E-408F-81E6-B115BCD9B93E}"/>
                  </a:ext>
                </a:extLst>
              </p:cNvPr>
              <p:cNvSpPr/>
              <p:nvPr/>
            </p:nvSpPr>
            <p:spPr>
              <a:xfrm>
                <a:off x="5198532" y="2688838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8F8400-0BA1-48A2-9EB0-48AE7C88BBB5}"/>
                  </a:ext>
                </a:extLst>
              </p:cNvPr>
              <p:cNvSpPr txBox="1"/>
              <p:nvPr/>
            </p:nvSpPr>
            <p:spPr>
              <a:xfrm>
                <a:off x="5560850" y="2773368"/>
                <a:ext cx="379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7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C105695-1FAC-48A2-B985-AAFB91F04EEA}"/>
                </a:ext>
              </a:extLst>
            </p:cNvPr>
            <p:cNvGrpSpPr/>
            <p:nvPr/>
          </p:nvGrpSpPr>
          <p:grpSpPr>
            <a:xfrm>
              <a:off x="7494816" y="2760758"/>
              <a:ext cx="1104405" cy="621476"/>
              <a:chOff x="3614056" y="2675906"/>
              <a:chExt cx="1104405" cy="621476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8D451EA2-C047-4F61-BE1C-8EB03261D657}"/>
                  </a:ext>
                </a:extLst>
              </p:cNvPr>
              <p:cNvSpPr/>
              <p:nvPr/>
            </p:nvSpPr>
            <p:spPr>
              <a:xfrm>
                <a:off x="3614056" y="2675906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9599BC-7C86-4FC0-B970-B73D747E6F55}"/>
                  </a:ext>
                </a:extLst>
              </p:cNvPr>
              <p:cNvSpPr txBox="1"/>
              <p:nvPr/>
            </p:nvSpPr>
            <p:spPr>
              <a:xfrm>
                <a:off x="3976375" y="2755811"/>
                <a:ext cx="379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6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3CB6386B-8D4F-4C98-BE4C-1D7B78867DC4}"/>
                </a:ext>
              </a:extLst>
            </p:cNvPr>
            <p:cNvSpPr/>
            <p:nvPr/>
          </p:nvSpPr>
          <p:spPr>
            <a:xfrm>
              <a:off x="9103920" y="2743199"/>
              <a:ext cx="1104405" cy="6214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13426CF-6852-4B23-8D4F-FA43D115454E}"/>
                </a:ext>
              </a:extLst>
            </p:cNvPr>
            <p:cNvSpPr/>
            <p:nvPr/>
          </p:nvSpPr>
          <p:spPr>
            <a:xfrm>
              <a:off x="10713024" y="2743199"/>
              <a:ext cx="1104405" cy="6214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7F2C2F82-7FE5-4609-91A4-A84591497CBC}"/>
                </a:ext>
              </a:extLst>
            </p:cNvPr>
            <p:cNvCxnSpPr>
              <a:cxnSpLocks/>
            </p:cNvCxnSpPr>
            <p:nvPr/>
          </p:nvCxnSpPr>
          <p:spPr>
            <a:xfrm>
              <a:off x="1636778" y="2949960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3ADFBD9-2D1B-4EF0-91E8-42D56290F96F}"/>
                </a:ext>
              </a:extLst>
            </p:cNvPr>
            <p:cNvCxnSpPr>
              <a:cxnSpLocks/>
            </p:cNvCxnSpPr>
            <p:nvPr/>
          </p:nvCxnSpPr>
          <p:spPr>
            <a:xfrm>
              <a:off x="3245880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0CE7EFF-69F7-47D4-8CBC-DC2789044DCE}"/>
                </a:ext>
              </a:extLst>
            </p:cNvPr>
            <p:cNvCxnSpPr>
              <a:cxnSpLocks/>
            </p:cNvCxnSpPr>
            <p:nvPr/>
          </p:nvCxnSpPr>
          <p:spPr>
            <a:xfrm>
              <a:off x="6990115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27D51B95-956A-4C6A-AC39-AE66FA4BF2E3}"/>
                </a:ext>
              </a:extLst>
            </p:cNvPr>
            <p:cNvCxnSpPr>
              <a:cxnSpLocks/>
            </p:cNvCxnSpPr>
            <p:nvPr/>
          </p:nvCxnSpPr>
          <p:spPr>
            <a:xfrm>
              <a:off x="8599221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5AAE3953-F8F4-4330-8A2A-A919D5B00F1A}"/>
                </a:ext>
              </a:extLst>
            </p:cNvPr>
            <p:cNvCxnSpPr>
              <a:cxnSpLocks/>
            </p:cNvCxnSpPr>
            <p:nvPr/>
          </p:nvCxnSpPr>
          <p:spPr>
            <a:xfrm>
              <a:off x="10208325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288C46F-B530-42D2-BE13-A61C47984D5D}"/>
                </a:ext>
              </a:extLst>
            </p:cNvPr>
            <p:cNvCxnSpPr/>
            <p:nvPr/>
          </p:nvCxnSpPr>
          <p:spPr>
            <a:xfrm flipH="1">
              <a:off x="1636778" y="3151841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FB5FACE-69BA-40CD-80BA-56D944197C62}"/>
                </a:ext>
              </a:extLst>
            </p:cNvPr>
            <p:cNvCxnSpPr/>
            <p:nvPr/>
          </p:nvCxnSpPr>
          <p:spPr>
            <a:xfrm flipH="1">
              <a:off x="3245884" y="3135085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FD59F26-D4F8-4EBF-9F4D-C65185388129}"/>
                </a:ext>
              </a:extLst>
            </p:cNvPr>
            <p:cNvCxnSpPr/>
            <p:nvPr/>
          </p:nvCxnSpPr>
          <p:spPr>
            <a:xfrm flipH="1">
              <a:off x="6990115" y="3135085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D608519A-EC61-463B-A9B3-A2479023EEFD}"/>
                </a:ext>
              </a:extLst>
            </p:cNvPr>
            <p:cNvCxnSpPr/>
            <p:nvPr/>
          </p:nvCxnSpPr>
          <p:spPr>
            <a:xfrm flipH="1">
              <a:off x="8599219" y="3135085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CDC8FAE6-EF5E-4E80-98FF-16C5CCBBD3E9}"/>
                </a:ext>
              </a:extLst>
            </p:cNvPr>
            <p:cNvCxnSpPr/>
            <p:nvPr/>
          </p:nvCxnSpPr>
          <p:spPr>
            <a:xfrm flipH="1">
              <a:off x="10208325" y="3143001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579D047-AD6E-4D75-B331-FCB7371A5C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8704" y="2962892"/>
              <a:ext cx="422372" cy="5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B9D50AD6-AA4F-4535-874E-474D546813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112" y="3140611"/>
              <a:ext cx="504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22A02A4-AA4E-491D-9015-49E8E8CBA8DB}"/>
              </a:ext>
            </a:extLst>
          </p:cNvPr>
          <p:cNvSpPr txBox="1"/>
          <p:nvPr/>
        </p:nvSpPr>
        <p:spPr>
          <a:xfrm>
            <a:off x="3302864" y="1968512"/>
            <a:ext cx="73191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3.  ‘3’ is odd. So, search direction is LEFT.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63F65D3-F1D6-4ADB-86E6-42602B8B1007}"/>
              </a:ext>
            </a:extLst>
          </p:cNvPr>
          <p:cNvSpPr txBox="1"/>
          <p:nvPr/>
        </p:nvSpPr>
        <p:spPr>
          <a:xfrm>
            <a:off x="736522" y="3713695"/>
            <a:ext cx="37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986CD1C-ACDA-4CC5-820E-B1A6D4DCDFEB}"/>
              </a:ext>
            </a:extLst>
          </p:cNvPr>
          <p:cNvSpPr/>
          <p:nvPr/>
        </p:nvSpPr>
        <p:spPr>
          <a:xfrm>
            <a:off x="472264" y="3634818"/>
            <a:ext cx="1104405" cy="621476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819A59-1B5C-485B-9386-D041C1F99666}"/>
              </a:ext>
            </a:extLst>
          </p:cNvPr>
          <p:cNvSpPr txBox="1"/>
          <p:nvPr/>
        </p:nvSpPr>
        <p:spPr>
          <a:xfrm>
            <a:off x="844143" y="3701789"/>
            <a:ext cx="379767" cy="461665"/>
          </a:xfrm>
          <a:prstGeom prst="rect">
            <a:avLst/>
          </a:prstGeom>
          <a:solidFill>
            <a:srgbClr val="FF9933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456914E-52A5-457D-A06B-77AFE070461C}"/>
              </a:ext>
            </a:extLst>
          </p:cNvPr>
          <p:cNvSpPr/>
          <p:nvPr/>
        </p:nvSpPr>
        <p:spPr>
          <a:xfrm>
            <a:off x="2065093" y="3625841"/>
            <a:ext cx="1104405" cy="6214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CE8C6C-8787-4BAA-BABD-524599E1B647}"/>
              </a:ext>
            </a:extLst>
          </p:cNvPr>
          <p:cNvSpPr txBox="1"/>
          <p:nvPr/>
        </p:nvSpPr>
        <p:spPr>
          <a:xfrm>
            <a:off x="2440605" y="3696136"/>
            <a:ext cx="37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5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CD6B001-C12E-4120-A792-8D21DD6A3281}"/>
              </a:ext>
            </a:extLst>
          </p:cNvPr>
          <p:cNvCxnSpPr>
            <a:cxnSpLocks/>
          </p:cNvCxnSpPr>
          <p:nvPr/>
        </p:nvCxnSpPr>
        <p:spPr>
          <a:xfrm flipH="1">
            <a:off x="729594" y="4864925"/>
            <a:ext cx="4182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775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7A87940-4C75-4AFA-AA20-F5B11BA3E65C}"/>
              </a:ext>
            </a:extLst>
          </p:cNvPr>
          <p:cNvSpPr txBox="1"/>
          <p:nvPr/>
        </p:nvSpPr>
        <p:spPr>
          <a:xfrm>
            <a:off x="5350326" y="760022"/>
            <a:ext cx="16600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Search</a:t>
            </a:r>
            <a:endParaRPr lang="ko-KR" altLang="en-US" sz="35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B52C13C-CACA-4F70-B54B-93E910A08961}"/>
              </a:ext>
            </a:extLst>
          </p:cNvPr>
          <p:cNvCxnSpPr>
            <a:cxnSpLocks/>
          </p:cNvCxnSpPr>
          <p:nvPr/>
        </p:nvCxnSpPr>
        <p:spPr>
          <a:xfrm>
            <a:off x="0" y="3835924"/>
            <a:ext cx="50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75B9584-9DE7-4187-846F-DAFED8AD8926}"/>
              </a:ext>
            </a:extLst>
          </p:cNvPr>
          <p:cNvCxnSpPr/>
          <p:nvPr/>
        </p:nvCxnSpPr>
        <p:spPr>
          <a:xfrm flipH="1">
            <a:off x="0" y="4043743"/>
            <a:ext cx="50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ADE4763-68FF-472D-8881-2C91D62D459A}"/>
              </a:ext>
            </a:extLst>
          </p:cNvPr>
          <p:cNvGrpSpPr/>
          <p:nvPr/>
        </p:nvGrpSpPr>
        <p:grpSpPr>
          <a:xfrm>
            <a:off x="1609108" y="2949235"/>
            <a:ext cx="10180651" cy="1538845"/>
            <a:chOff x="1636778" y="2076203"/>
            <a:chExt cx="10180651" cy="1538845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74172C9-1227-45EC-85A0-912A26900A77}"/>
                </a:ext>
              </a:extLst>
            </p:cNvPr>
            <p:cNvSpPr/>
            <p:nvPr/>
          </p:nvSpPr>
          <p:spPr>
            <a:xfrm>
              <a:off x="5304808" y="2533403"/>
              <a:ext cx="1685307" cy="108164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495D43-2502-4E8A-AB78-D5CD1C7C32FC}"/>
                </a:ext>
              </a:extLst>
            </p:cNvPr>
            <p:cNvSpPr txBox="1"/>
            <p:nvPr/>
          </p:nvSpPr>
          <p:spPr>
            <a:xfrm>
              <a:off x="9276114" y="2076203"/>
              <a:ext cx="760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Even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4228A5-5726-436D-B3A6-0C28D703E461}"/>
                </a:ext>
              </a:extLst>
            </p:cNvPr>
            <p:cNvSpPr txBox="1"/>
            <p:nvPr/>
          </p:nvSpPr>
          <p:spPr>
            <a:xfrm>
              <a:off x="2310247" y="2076203"/>
              <a:ext cx="657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Odd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9214DC-4F54-4E75-8288-70BDA07E9663}"/>
                </a:ext>
              </a:extLst>
            </p:cNvPr>
            <p:cNvSpPr txBox="1"/>
            <p:nvPr/>
          </p:nvSpPr>
          <p:spPr>
            <a:xfrm>
              <a:off x="5653395" y="2843392"/>
              <a:ext cx="988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HEAD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26082A9-05A5-4045-88E1-E206814A010C}"/>
                </a:ext>
              </a:extLst>
            </p:cNvPr>
            <p:cNvGrpSpPr/>
            <p:nvPr/>
          </p:nvGrpSpPr>
          <p:grpSpPr>
            <a:xfrm>
              <a:off x="3725955" y="2743199"/>
              <a:ext cx="1104405" cy="621476"/>
              <a:chOff x="5198532" y="2688838"/>
              <a:chExt cx="1104405" cy="621476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B3A74B8-479E-408F-81E6-B115BCD9B93E}"/>
                  </a:ext>
                </a:extLst>
              </p:cNvPr>
              <p:cNvSpPr/>
              <p:nvPr/>
            </p:nvSpPr>
            <p:spPr>
              <a:xfrm>
                <a:off x="5198532" y="2688838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8F8400-0BA1-48A2-9EB0-48AE7C88BBB5}"/>
                  </a:ext>
                </a:extLst>
              </p:cNvPr>
              <p:cNvSpPr txBox="1"/>
              <p:nvPr/>
            </p:nvSpPr>
            <p:spPr>
              <a:xfrm>
                <a:off x="5560850" y="2773368"/>
                <a:ext cx="379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7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C105695-1FAC-48A2-B985-AAFB91F04EEA}"/>
                </a:ext>
              </a:extLst>
            </p:cNvPr>
            <p:cNvGrpSpPr/>
            <p:nvPr/>
          </p:nvGrpSpPr>
          <p:grpSpPr>
            <a:xfrm>
              <a:off x="7494816" y="2760758"/>
              <a:ext cx="1104405" cy="621476"/>
              <a:chOff x="3614056" y="2675906"/>
              <a:chExt cx="1104405" cy="621476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8D451EA2-C047-4F61-BE1C-8EB03261D657}"/>
                  </a:ext>
                </a:extLst>
              </p:cNvPr>
              <p:cNvSpPr/>
              <p:nvPr/>
            </p:nvSpPr>
            <p:spPr>
              <a:xfrm>
                <a:off x="3614056" y="2675906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9599BC-7C86-4FC0-B970-B73D747E6F55}"/>
                  </a:ext>
                </a:extLst>
              </p:cNvPr>
              <p:cNvSpPr txBox="1"/>
              <p:nvPr/>
            </p:nvSpPr>
            <p:spPr>
              <a:xfrm>
                <a:off x="3976375" y="2755811"/>
                <a:ext cx="379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6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3CB6386B-8D4F-4C98-BE4C-1D7B78867DC4}"/>
                </a:ext>
              </a:extLst>
            </p:cNvPr>
            <p:cNvSpPr/>
            <p:nvPr/>
          </p:nvSpPr>
          <p:spPr>
            <a:xfrm>
              <a:off x="9103920" y="2743199"/>
              <a:ext cx="1104405" cy="6214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13426CF-6852-4B23-8D4F-FA43D115454E}"/>
                </a:ext>
              </a:extLst>
            </p:cNvPr>
            <p:cNvSpPr/>
            <p:nvPr/>
          </p:nvSpPr>
          <p:spPr>
            <a:xfrm>
              <a:off x="10713024" y="2743199"/>
              <a:ext cx="1104405" cy="6214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7F2C2F82-7FE5-4609-91A4-A84591497CBC}"/>
                </a:ext>
              </a:extLst>
            </p:cNvPr>
            <p:cNvCxnSpPr>
              <a:cxnSpLocks/>
            </p:cNvCxnSpPr>
            <p:nvPr/>
          </p:nvCxnSpPr>
          <p:spPr>
            <a:xfrm>
              <a:off x="1636778" y="2949960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3ADFBD9-2D1B-4EF0-91E8-42D56290F96F}"/>
                </a:ext>
              </a:extLst>
            </p:cNvPr>
            <p:cNvCxnSpPr>
              <a:cxnSpLocks/>
            </p:cNvCxnSpPr>
            <p:nvPr/>
          </p:nvCxnSpPr>
          <p:spPr>
            <a:xfrm>
              <a:off x="3245880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0CE7EFF-69F7-47D4-8CBC-DC2789044DCE}"/>
                </a:ext>
              </a:extLst>
            </p:cNvPr>
            <p:cNvCxnSpPr>
              <a:cxnSpLocks/>
            </p:cNvCxnSpPr>
            <p:nvPr/>
          </p:nvCxnSpPr>
          <p:spPr>
            <a:xfrm>
              <a:off x="6990115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27D51B95-956A-4C6A-AC39-AE66FA4BF2E3}"/>
                </a:ext>
              </a:extLst>
            </p:cNvPr>
            <p:cNvCxnSpPr>
              <a:cxnSpLocks/>
            </p:cNvCxnSpPr>
            <p:nvPr/>
          </p:nvCxnSpPr>
          <p:spPr>
            <a:xfrm>
              <a:off x="8599221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5AAE3953-F8F4-4330-8A2A-A919D5B00F1A}"/>
                </a:ext>
              </a:extLst>
            </p:cNvPr>
            <p:cNvCxnSpPr>
              <a:cxnSpLocks/>
            </p:cNvCxnSpPr>
            <p:nvPr/>
          </p:nvCxnSpPr>
          <p:spPr>
            <a:xfrm>
              <a:off x="10208325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288C46F-B530-42D2-BE13-A61C47984D5D}"/>
                </a:ext>
              </a:extLst>
            </p:cNvPr>
            <p:cNvCxnSpPr/>
            <p:nvPr/>
          </p:nvCxnSpPr>
          <p:spPr>
            <a:xfrm flipH="1">
              <a:off x="1636778" y="3151841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FB5FACE-69BA-40CD-80BA-56D944197C62}"/>
                </a:ext>
              </a:extLst>
            </p:cNvPr>
            <p:cNvCxnSpPr/>
            <p:nvPr/>
          </p:nvCxnSpPr>
          <p:spPr>
            <a:xfrm flipH="1">
              <a:off x="3245884" y="3135085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FD59F26-D4F8-4EBF-9F4D-C65185388129}"/>
                </a:ext>
              </a:extLst>
            </p:cNvPr>
            <p:cNvCxnSpPr/>
            <p:nvPr/>
          </p:nvCxnSpPr>
          <p:spPr>
            <a:xfrm flipH="1">
              <a:off x="6990115" y="3135085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D608519A-EC61-463B-A9B3-A2479023EEFD}"/>
                </a:ext>
              </a:extLst>
            </p:cNvPr>
            <p:cNvCxnSpPr/>
            <p:nvPr/>
          </p:nvCxnSpPr>
          <p:spPr>
            <a:xfrm flipH="1">
              <a:off x="8599219" y="3135085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CDC8FAE6-EF5E-4E80-98FF-16C5CCBBD3E9}"/>
                </a:ext>
              </a:extLst>
            </p:cNvPr>
            <p:cNvCxnSpPr/>
            <p:nvPr/>
          </p:nvCxnSpPr>
          <p:spPr>
            <a:xfrm flipH="1">
              <a:off x="10208325" y="3143001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579D047-AD6E-4D75-B331-FCB7371A5C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8704" y="2962892"/>
              <a:ext cx="422372" cy="5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B9D50AD6-AA4F-4535-874E-474D546813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112" y="3140611"/>
              <a:ext cx="504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22A02A4-AA4E-491D-9015-49E8E8CBA8DB}"/>
              </a:ext>
            </a:extLst>
          </p:cNvPr>
          <p:cNvSpPr txBox="1"/>
          <p:nvPr/>
        </p:nvSpPr>
        <p:spPr>
          <a:xfrm>
            <a:off x="3555214" y="2083490"/>
            <a:ext cx="73191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4. If cur node’s value is 3, terminate.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63F65D3-F1D6-4ADB-86E6-42602B8B1007}"/>
              </a:ext>
            </a:extLst>
          </p:cNvPr>
          <p:cNvSpPr txBox="1"/>
          <p:nvPr/>
        </p:nvSpPr>
        <p:spPr>
          <a:xfrm>
            <a:off x="736522" y="3713695"/>
            <a:ext cx="37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986CD1C-ACDA-4CC5-820E-B1A6D4DCDFEB}"/>
              </a:ext>
            </a:extLst>
          </p:cNvPr>
          <p:cNvSpPr/>
          <p:nvPr/>
        </p:nvSpPr>
        <p:spPr>
          <a:xfrm>
            <a:off x="472264" y="3634818"/>
            <a:ext cx="1104405" cy="621476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819A59-1B5C-485B-9386-D041C1F99666}"/>
              </a:ext>
            </a:extLst>
          </p:cNvPr>
          <p:cNvSpPr txBox="1"/>
          <p:nvPr/>
        </p:nvSpPr>
        <p:spPr>
          <a:xfrm>
            <a:off x="844143" y="3701789"/>
            <a:ext cx="379767" cy="461665"/>
          </a:xfrm>
          <a:prstGeom prst="rect">
            <a:avLst/>
          </a:prstGeom>
          <a:solidFill>
            <a:srgbClr val="FF9933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456914E-52A5-457D-A06B-77AFE070461C}"/>
              </a:ext>
            </a:extLst>
          </p:cNvPr>
          <p:cNvSpPr/>
          <p:nvPr/>
        </p:nvSpPr>
        <p:spPr>
          <a:xfrm>
            <a:off x="2065093" y="3625841"/>
            <a:ext cx="1104405" cy="6214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CE8C6C-8787-4BAA-BABD-524599E1B647}"/>
              </a:ext>
            </a:extLst>
          </p:cNvPr>
          <p:cNvSpPr txBox="1"/>
          <p:nvPr/>
        </p:nvSpPr>
        <p:spPr>
          <a:xfrm>
            <a:off x="2440605" y="3696136"/>
            <a:ext cx="37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5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CD6B001-C12E-4120-A792-8D21DD6A3281}"/>
              </a:ext>
            </a:extLst>
          </p:cNvPr>
          <p:cNvCxnSpPr>
            <a:cxnSpLocks/>
          </p:cNvCxnSpPr>
          <p:nvPr/>
        </p:nvCxnSpPr>
        <p:spPr>
          <a:xfrm flipH="1">
            <a:off x="729594" y="4864925"/>
            <a:ext cx="4182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760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7A87940-4C75-4AFA-AA20-F5B11BA3E65C}"/>
              </a:ext>
            </a:extLst>
          </p:cNvPr>
          <p:cNvSpPr txBox="1"/>
          <p:nvPr/>
        </p:nvSpPr>
        <p:spPr>
          <a:xfrm>
            <a:off x="5350326" y="760022"/>
            <a:ext cx="16600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Search</a:t>
            </a:r>
            <a:endParaRPr lang="ko-KR" altLang="en-US" sz="35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CFCAC5-1280-44C5-B0E8-8B53721605E3}"/>
              </a:ext>
            </a:extLst>
          </p:cNvPr>
          <p:cNvSpPr txBox="1"/>
          <p:nvPr/>
        </p:nvSpPr>
        <p:spPr>
          <a:xfrm>
            <a:off x="3013066" y="2047472"/>
            <a:ext cx="6106406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Conclusion:</a:t>
            </a:r>
            <a:br>
              <a:rPr lang="en-US" altLang="ko-KR" sz="3200" dirty="0"/>
            </a:br>
            <a:br>
              <a:rPr lang="en-US" altLang="ko-KR" sz="2500" dirty="0"/>
            </a:br>
            <a:r>
              <a:rPr lang="en-US" altLang="ko-KR" sz="2500" dirty="0"/>
              <a:t>- find value is 3.</a:t>
            </a:r>
            <a:br>
              <a:rPr lang="en-US" altLang="ko-KR" sz="2500" dirty="0"/>
            </a:br>
            <a:br>
              <a:rPr lang="en-US" altLang="ko-KR" sz="2500" dirty="0"/>
            </a:br>
            <a:r>
              <a:rPr lang="en-US" altLang="ko-KR" sz="2500" dirty="0"/>
              <a:t>- The number of nodes passing through for search has decreased by nearly half.</a:t>
            </a:r>
          </a:p>
        </p:txBody>
      </p:sp>
    </p:spTree>
    <p:extLst>
      <p:ext uri="{BB962C8B-B14F-4D97-AF65-F5344CB8AC3E}">
        <p14:creationId xmlns:p14="http://schemas.microsoft.com/office/powerpoint/2010/main" val="1072935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7A87940-4C75-4AFA-AA20-F5B11BA3E65C}"/>
              </a:ext>
            </a:extLst>
          </p:cNvPr>
          <p:cNvSpPr txBox="1"/>
          <p:nvPr/>
        </p:nvSpPr>
        <p:spPr>
          <a:xfrm>
            <a:off x="5350326" y="760022"/>
            <a:ext cx="16600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Delete</a:t>
            </a:r>
            <a:endParaRPr lang="ko-KR" altLang="en-US" sz="35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B52C13C-CACA-4F70-B54B-93E910A08961}"/>
              </a:ext>
            </a:extLst>
          </p:cNvPr>
          <p:cNvCxnSpPr>
            <a:cxnSpLocks/>
          </p:cNvCxnSpPr>
          <p:nvPr/>
        </p:nvCxnSpPr>
        <p:spPr>
          <a:xfrm>
            <a:off x="0" y="3835924"/>
            <a:ext cx="50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75B9584-9DE7-4187-846F-DAFED8AD8926}"/>
              </a:ext>
            </a:extLst>
          </p:cNvPr>
          <p:cNvCxnSpPr/>
          <p:nvPr/>
        </p:nvCxnSpPr>
        <p:spPr>
          <a:xfrm flipH="1">
            <a:off x="0" y="4043743"/>
            <a:ext cx="50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ADE4763-68FF-472D-8881-2C91D62D459A}"/>
              </a:ext>
            </a:extLst>
          </p:cNvPr>
          <p:cNvGrpSpPr/>
          <p:nvPr/>
        </p:nvGrpSpPr>
        <p:grpSpPr>
          <a:xfrm>
            <a:off x="1609108" y="2949235"/>
            <a:ext cx="10180651" cy="1538845"/>
            <a:chOff x="1636778" y="2076203"/>
            <a:chExt cx="10180651" cy="1538845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74172C9-1227-45EC-85A0-912A26900A77}"/>
                </a:ext>
              </a:extLst>
            </p:cNvPr>
            <p:cNvSpPr/>
            <p:nvPr/>
          </p:nvSpPr>
          <p:spPr>
            <a:xfrm>
              <a:off x="5304808" y="2533403"/>
              <a:ext cx="1685307" cy="108164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495D43-2502-4E8A-AB78-D5CD1C7C32FC}"/>
                </a:ext>
              </a:extLst>
            </p:cNvPr>
            <p:cNvSpPr txBox="1"/>
            <p:nvPr/>
          </p:nvSpPr>
          <p:spPr>
            <a:xfrm>
              <a:off x="9276114" y="2076203"/>
              <a:ext cx="760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Even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4228A5-5726-436D-B3A6-0C28D703E461}"/>
                </a:ext>
              </a:extLst>
            </p:cNvPr>
            <p:cNvSpPr txBox="1"/>
            <p:nvPr/>
          </p:nvSpPr>
          <p:spPr>
            <a:xfrm>
              <a:off x="2310247" y="2076203"/>
              <a:ext cx="657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Odd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9214DC-4F54-4E75-8288-70BDA07E9663}"/>
                </a:ext>
              </a:extLst>
            </p:cNvPr>
            <p:cNvSpPr txBox="1"/>
            <p:nvPr/>
          </p:nvSpPr>
          <p:spPr>
            <a:xfrm>
              <a:off x="5653395" y="2843392"/>
              <a:ext cx="988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HEAD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26082A9-05A5-4045-88E1-E206814A010C}"/>
                </a:ext>
              </a:extLst>
            </p:cNvPr>
            <p:cNvGrpSpPr/>
            <p:nvPr/>
          </p:nvGrpSpPr>
          <p:grpSpPr>
            <a:xfrm>
              <a:off x="3725955" y="2743199"/>
              <a:ext cx="1104405" cy="621476"/>
              <a:chOff x="5198532" y="2688838"/>
              <a:chExt cx="1104405" cy="621476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B3A74B8-479E-408F-81E6-B115BCD9B93E}"/>
                  </a:ext>
                </a:extLst>
              </p:cNvPr>
              <p:cNvSpPr/>
              <p:nvPr/>
            </p:nvSpPr>
            <p:spPr>
              <a:xfrm>
                <a:off x="5198532" y="2688838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8F8400-0BA1-48A2-9EB0-48AE7C88BBB5}"/>
                  </a:ext>
                </a:extLst>
              </p:cNvPr>
              <p:cNvSpPr txBox="1"/>
              <p:nvPr/>
            </p:nvSpPr>
            <p:spPr>
              <a:xfrm>
                <a:off x="5560850" y="2773368"/>
                <a:ext cx="379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7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C105695-1FAC-48A2-B985-AAFB91F04EEA}"/>
                </a:ext>
              </a:extLst>
            </p:cNvPr>
            <p:cNvGrpSpPr/>
            <p:nvPr/>
          </p:nvGrpSpPr>
          <p:grpSpPr>
            <a:xfrm>
              <a:off x="7494816" y="2760758"/>
              <a:ext cx="1104405" cy="621476"/>
              <a:chOff x="3614056" y="2675906"/>
              <a:chExt cx="1104405" cy="621476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8D451EA2-C047-4F61-BE1C-8EB03261D657}"/>
                  </a:ext>
                </a:extLst>
              </p:cNvPr>
              <p:cNvSpPr/>
              <p:nvPr/>
            </p:nvSpPr>
            <p:spPr>
              <a:xfrm>
                <a:off x="3614056" y="2675906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9599BC-7C86-4FC0-B970-B73D747E6F55}"/>
                  </a:ext>
                </a:extLst>
              </p:cNvPr>
              <p:cNvSpPr txBox="1"/>
              <p:nvPr/>
            </p:nvSpPr>
            <p:spPr>
              <a:xfrm>
                <a:off x="3976375" y="2755811"/>
                <a:ext cx="379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6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3CB6386B-8D4F-4C98-BE4C-1D7B78867DC4}"/>
                </a:ext>
              </a:extLst>
            </p:cNvPr>
            <p:cNvSpPr/>
            <p:nvPr/>
          </p:nvSpPr>
          <p:spPr>
            <a:xfrm>
              <a:off x="9103920" y="2743199"/>
              <a:ext cx="1104405" cy="6214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13426CF-6852-4B23-8D4F-FA43D115454E}"/>
                </a:ext>
              </a:extLst>
            </p:cNvPr>
            <p:cNvSpPr/>
            <p:nvPr/>
          </p:nvSpPr>
          <p:spPr>
            <a:xfrm>
              <a:off x="10713024" y="2743199"/>
              <a:ext cx="1104405" cy="6214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7F2C2F82-7FE5-4609-91A4-A84591497CBC}"/>
                </a:ext>
              </a:extLst>
            </p:cNvPr>
            <p:cNvCxnSpPr>
              <a:cxnSpLocks/>
            </p:cNvCxnSpPr>
            <p:nvPr/>
          </p:nvCxnSpPr>
          <p:spPr>
            <a:xfrm>
              <a:off x="1636778" y="2949960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3ADFBD9-2D1B-4EF0-91E8-42D56290F96F}"/>
                </a:ext>
              </a:extLst>
            </p:cNvPr>
            <p:cNvCxnSpPr>
              <a:cxnSpLocks/>
            </p:cNvCxnSpPr>
            <p:nvPr/>
          </p:nvCxnSpPr>
          <p:spPr>
            <a:xfrm>
              <a:off x="3245880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0CE7EFF-69F7-47D4-8CBC-DC2789044DCE}"/>
                </a:ext>
              </a:extLst>
            </p:cNvPr>
            <p:cNvCxnSpPr>
              <a:cxnSpLocks/>
            </p:cNvCxnSpPr>
            <p:nvPr/>
          </p:nvCxnSpPr>
          <p:spPr>
            <a:xfrm>
              <a:off x="6990115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27D51B95-956A-4C6A-AC39-AE66FA4BF2E3}"/>
                </a:ext>
              </a:extLst>
            </p:cNvPr>
            <p:cNvCxnSpPr>
              <a:cxnSpLocks/>
            </p:cNvCxnSpPr>
            <p:nvPr/>
          </p:nvCxnSpPr>
          <p:spPr>
            <a:xfrm>
              <a:off x="8599221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5AAE3953-F8F4-4330-8A2A-A919D5B00F1A}"/>
                </a:ext>
              </a:extLst>
            </p:cNvPr>
            <p:cNvCxnSpPr>
              <a:cxnSpLocks/>
            </p:cNvCxnSpPr>
            <p:nvPr/>
          </p:nvCxnSpPr>
          <p:spPr>
            <a:xfrm>
              <a:off x="10208325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288C46F-B530-42D2-BE13-A61C47984D5D}"/>
                </a:ext>
              </a:extLst>
            </p:cNvPr>
            <p:cNvCxnSpPr/>
            <p:nvPr/>
          </p:nvCxnSpPr>
          <p:spPr>
            <a:xfrm flipH="1">
              <a:off x="1636778" y="3151841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FB5FACE-69BA-40CD-80BA-56D944197C62}"/>
                </a:ext>
              </a:extLst>
            </p:cNvPr>
            <p:cNvCxnSpPr/>
            <p:nvPr/>
          </p:nvCxnSpPr>
          <p:spPr>
            <a:xfrm flipH="1">
              <a:off x="3245884" y="3135085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FD59F26-D4F8-4EBF-9F4D-C65185388129}"/>
                </a:ext>
              </a:extLst>
            </p:cNvPr>
            <p:cNvCxnSpPr/>
            <p:nvPr/>
          </p:nvCxnSpPr>
          <p:spPr>
            <a:xfrm flipH="1">
              <a:off x="6990115" y="3135085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D608519A-EC61-463B-A9B3-A2479023EEFD}"/>
                </a:ext>
              </a:extLst>
            </p:cNvPr>
            <p:cNvCxnSpPr/>
            <p:nvPr/>
          </p:nvCxnSpPr>
          <p:spPr>
            <a:xfrm flipH="1">
              <a:off x="8599219" y="3135085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CDC8FAE6-EF5E-4E80-98FF-16C5CCBBD3E9}"/>
                </a:ext>
              </a:extLst>
            </p:cNvPr>
            <p:cNvCxnSpPr/>
            <p:nvPr/>
          </p:nvCxnSpPr>
          <p:spPr>
            <a:xfrm flipH="1">
              <a:off x="10208325" y="3143001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579D047-AD6E-4D75-B331-FCB7371A5C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8704" y="2962892"/>
              <a:ext cx="422372" cy="5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B9D50AD6-AA4F-4535-874E-474D546813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112" y="3140611"/>
              <a:ext cx="504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22A02A4-AA4E-491D-9015-49E8E8CBA8DB}"/>
              </a:ext>
            </a:extLst>
          </p:cNvPr>
          <p:cNvSpPr txBox="1"/>
          <p:nvPr/>
        </p:nvSpPr>
        <p:spPr>
          <a:xfrm>
            <a:off x="4060603" y="2070399"/>
            <a:ext cx="73191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1. Set a value to delete - 3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63F65D3-F1D6-4ADB-86E6-42602B8B1007}"/>
              </a:ext>
            </a:extLst>
          </p:cNvPr>
          <p:cNvSpPr txBox="1"/>
          <p:nvPr/>
        </p:nvSpPr>
        <p:spPr>
          <a:xfrm>
            <a:off x="736522" y="3713695"/>
            <a:ext cx="37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986CD1C-ACDA-4CC5-820E-B1A6D4DCDFEB}"/>
              </a:ext>
            </a:extLst>
          </p:cNvPr>
          <p:cNvSpPr/>
          <p:nvPr/>
        </p:nvSpPr>
        <p:spPr>
          <a:xfrm>
            <a:off x="472264" y="3634818"/>
            <a:ext cx="1104405" cy="621476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819A59-1B5C-485B-9386-D041C1F99666}"/>
              </a:ext>
            </a:extLst>
          </p:cNvPr>
          <p:cNvSpPr txBox="1"/>
          <p:nvPr/>
        </p:nvSpPr>
        <p:spPr>
          <a:xfrm>
            <a:off x="844143" y="3701789"/>
            <a:ext cx="379767" cy="461665"/>
          </a:xfrm>
          <a:prstGeom prst="rect">
            <a:avLst/>
          </a:prstGeom>
          <a:solidFill>
            <a:srgbClr val="FF9933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456914E-52A5-457D-A06B-77AFE070461C}"/>
              </a:ext>
            </a:extLst>
          </p:cNvPr>
          <p:cNvSpPr/>
          <p:nvPr/>
        </p:nvSpPr>
        <p:spPr>
          <a:xfrm>
            <a:off x="2065093" y="3625841"/>
            <a:ext cx="1104405" cy="6214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CE8C6C-8787-4BAA-BABD-524599E1B647}"/>
              </a:ext>
            </a:extLst>
          </p:cNvPr>
          <p:cNvSpPr txBox="1"/>
          <p:nvPr/>
        </p:nvSpPr>
        <p:spPr>
          <a:xfrm>
            <a:off x="2440605" y="3696136"/>
            <a:ext cx="37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5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461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7A87940-4C75-4AFA-AA20-F5B11BA3E65C}"/>
              </a:ext>
            </a:extLst>
          </p:cNvPr>
          <p:cNvSpPr txBox="1"/>
          <p:nvPr/>
        </p:nvSpPr>
        <p:spPr>
          <a:xfrm>
            <a:off x="5350326" y="760022"/>
            <a:ext cx="16600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Delete</a:t>
            </a:r>
            <a:endParaRPr lang="ko-KR" altLang="en-US" sz="35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B52C13C-CACA-4F70-B54B-93E910A08961}"/>
              </a:ext>
            </a:extLst>
          </p:cNvPr>
          <p:cNvCxnSpPr>
            <a:cxnSpLocks/>
          </p:cNvCxnSpPr>
          <p:nvPr/>
        </p:nvCxnSpPr>
        <p:spPr>
          <a:xfrm>
            <a:off x="0" y="3835924"/>
            <a:ext cx="50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75B9584-9DE7-4187-846F-DAFED8AD8926}"/>
              </a:ext>
            </a:extLst>
          </p:cNvPr>
          <p:cNvCxnSpPr/>
          <p:nvPr/>
        </p:nvCxnSpPr>
        <p:spPr>
          <a:xfrm flipH="1">
            <a:off x="0" y="4043743"/>
            <a:ext cx="50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ADE4763-68FF-472D-8881-2C91D62D459A}"/>
              </a:ext>
            </a:extLst>
          </p:cNvPr>
          <p:cNvGrpSpPr/>
          <p:nvPr/>
        </p:nvGrpSpPr>
        <p:grpSpPr>
          <a:xfrm>
            <a:off x="1609108" y="2949235"/>
            <a:ext cx="10180651" cy="1538845"/>
            <a:chOff x="1636778" y="2076203"/>
            <a:chExt cx="10180651" cy="1538845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74172C9-1227-45EC-85A0-912A26900A77}"/>
                </a:ext>
              </a:extLst>
            </p:cNvPr>
            <p:cNvSpPr/>
            <p:nvPr/>
          </p:nvSpPr>
          <p:spPr>
            <a:xfrm>
              <a:off x="5304808" y="2533403"/>
              <a:ext cx="1685307" cy="108164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495D43-2502-4E8A-AB78-D5CD1C7C32FC}"/>
                </a:ext>
              </a:extLst>
            </p:cNvPr>
            <p:cNvSpPr txBox="1"/>
            <p:nvPr/>
          </p:nvSpPr>
          <p:spPr>
            <a:xfrm>
              <a:off x="9276114" y="2076203"/>
              <a:ext cx="760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Even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4228A5-5726-436D-B3A6-0C28D703E461}"/>
                </a:ext>
              </a:extLst>
            </p:cNvPr>
            <p:cNvSpPr txBox="1"/>
            <p:nvPr/>
          </p:nvSpPr>
          <p:spPr>
            <a:xfrm>
              <a:off x="2310247" y="2076203"/>
              <a:ext cx="657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Odd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9214DC-4F54-4E75-8288-70BDA07E9663}"/>
                </a:ext>
              </a:extLst>
            </p:cNvPr>
            <p:cNvSpPr txBox="1"/>
            <p:nvPr/>
          </p:nvSpPr>
          <p:spPr>
            <a:xfrm>
              <a:off x="5653395" y="2843392"/>
              <a:ext cx="988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HEAD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26082A9-05A5-4045-88E1-E206814A010C}"/>
                </a:ext>
              </a:extLst>
            </p:cNvPr>
            <p:cNvGrpSpPr/>
            <p:nvPr/>
          </p:nvGrpSpPr>
          <p:grpSpPr>
            <a:xfrm>
              <a:off x="3725955" y="2743199"/>
              <a:ext cx="1104405" cy="621476"/>
              <a:chOff x="5198532" y="2688838"/>
              <a:chExt cx="1104405" cy="621476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B3A74B8-479E-408F-81E6-B115BCD9B93E}"/>
                  </a:ext>
                </a:extLst>
              </p:cNvPr>
              <p:cNvSpPr/>
              <p:nvPr/>
            </p:nvSpPr>
            <p:spPr>
              <a:xfrm>
                <a:off x="5198532" y="2688838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8F8400-0BA1-48A2-9EB0-48AE7C88BBB5}"/>
                  </a:ext>
                </a:extLst>
              </p:cNvPr>
              <p:cNvSpPr txBox="1"/>
              <p:nvPr/>
            </p:nvSpPr>
            <p:spPr>
              <a:xfrm>
                <a:off x="5560850" y="2773368"/>
                <a:ext cx="379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7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C105695-1FAC-48A2-B985-AAFB91F04EEA}"/>
                </a:ext>
              </a:extLst>
            </p:cNvPr>
            <p:cNvGrpSpPr/>
            <p:nvPr/>
          </p:nvGrpSpPr>
          <p:grpSpPr>
            <a:xfrm>
              <a:off x="7494816" y="2760758"/>
              <a:ext cx="1104405" cy="621476"/>
              <a:chOff x="3614056" y="2675906"/>
              <a:chExt cx="1104405" cy="621476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8D451EA2-C047-4F61-BE1C-8EB03261D657}"/>
                  </a:ext>
                </a:extLst>
              </p:cNvPr>
              <p:cNvSpPr/>
              <p:nvPr/>
            </p:nvSpPr>
            <p:spPr>
              <a:xfrm>
                <a:off x="3614056" y="2675906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9599BC-7C86-4FC0-B970-B73D747E6F55}"/>
                  </a:ext>
                </a:extLst>
              </p:cNvPr>
              <p:cNvSpPr txBox="1"/>
              <p:nvPr/>
            </p:nvSpPr>
            <p:spPr>
              <a:xfrm>
                <a:off x="3976375" y="2755811"/>
                <a:ext cx="379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6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3CB6386B-8D4F-4C98-BE4C-1D7B78867DC4}"/>
                </a:ext>
              </a:extLst>
            </p:cNvPr>
            <p:cNvSpPr/>
            <p:nvPr/>
          </p:nvSpPr>
          <p:spPr>
            <a:xfrm>
              <a:off x="9103920" y="2743199"/>
              <a:ext cx="1104405" cy="6214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13426CF-6852-4B23-8D4F-FA43D115454E}"/>
                </a:ext>
              </a:extLst>
            </p:cNvPr>
            <p:cNvSpPr/>
            <p:nvPr/>
          </p:nvSpPr>
          <p:spPr>
            <a:xfrm>
              <a:off x="10713024" y="2743199"/>
              <a:ext cx="1104405" cy="6214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7F2C2F82-7FE5-4609-91A4-A84591497CBC}"/>
                </a:ext>
              </a:extLst>
            </p:cNvPr>
            <p:cNvCxnSpPr>
              <a:cxnSpLocks/>
            </p:cNvCxnSpPr>
            <p:nvPr/>
          </p:nvCxnSpPr>
          <p:spPr>
            <a:xfrm>
              <a:off x="1636778" y="2949960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3ADFBD9-2D1B-4EF0-91E8-42D56290F96F}"/>
                </a:ext>
              </a:extLst>
            </p:cNvPr>
            <p:cNvCxnSpPr>
              <a:cxnSpLocks/>
            </p:cNvCxnSpPr>
            <p:nvPr/>
          </p:nvCxnSpPr>
          <p:spPr>
            <a:xfrm>
              <a:off x="3245880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0CE7EFF-69F7-47D4-8CBC-DC2789044DCE}"/>
                </a:ext>
              </a:extLst>
            </p:cNvPr>
            <p:cNvCxnSpPr>
              <a:cxnSpLocks/>
            </p:cNvCxnSpPr>
            <p:nvPr/>
          </p:nvCxnSpPr>
          <p:spPr>
            <a:xfrm>
              <a:off x="6990115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27D51B95-956A-4C6A-AC39-AE66FA4BF2E3}"/>
                </a:ext>
              </a:extLst>
            </p:cNvPr>
            <p:cNvCxnSpPr>
              <a:cxnSpLocks/>
            </p:cNvCxnSpPr>
            <p:nvPr/>
          </p:nvCxnSpPr>
          <p:spPr>
            <a:xfrm>
              <a:off x="8599221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5AAE3953-F8F4-4330-8A2A-A919D5B00F1A}"/>
                </a:ext>
              </a:extLst>
            </p:cNvPr>
            <p:cNvCxnSpPr>
              <a:cxnSpLocks/>
            </p:cNvCxnSpPr>
            <p:nvPr/>
          </p:nvCxnSpPr>
          <p:spPr>
            <a:xfrm>
              <a:off x="10208325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288C46F-B530-42D2-BE13-A61C47984D5D}"/>
                </a:ext>
              </a:extLst>
            </p:cNvPr>
            <p:cNvCxnSpPr/>
            <p:nvPr/>
          </p:nvCxnSpPr>
          <p:spPr>
            <a:xfrm flipH="1">
              <a:off x="1636778" y="3151841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FB5FACE-69BA-40CD-80BA-56D944197C62}"/>
                </a:ext>
              </a:extLst>
            </p:cNvPr>
            <p:cNvCxnSpPr/>
            <p:nvPr/>
          </p:nvCxnSpPr>
          <p:spPr>
            <a:xfrm flipH="1">
              <a:off x="3245884" y="3135085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FD59F26-D4F8-4EBF-9F4D-C65185388129}"/>
                </a:ext>
              </a:extLst>
            </p:cNvPr>
            <p:cNvCxnSpPr/>
            <p:nvPr/>
          </p:nvCxnSpPr>
          <p:spPr>
            <a:xfrm flipH="1">
              <a:off x="6990115" y="3135085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D608519A-EC61-463B-A9B3-A2479023EEFD}"/>
                </a:ext>
              </a:extLst>
            </p:cNvPr>
            <p:cNvCxnSpPr/>
            <p:nvPr/>
          </p:nvCxnSpPr>
          <p:spPr>
            <a:xfrm flipH="1">
              <a:off x="8599219" y="3135085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CDC8FAE6-EF5E-4E80-98FF-16C5CCBBD3E9}"/>
                </a:ext>
              </a:extLst>
            </p:cNvPr>
            <p:cNvCxnSpPr/>
            <p:nvPr/>
          </p:nvCxnSpPr>
          <p:spPr>
            <a:xfrm flipH="1">
              <a:off x="10208325" y="3143001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579D047-AD6E-4D75-B331-FCB7371A5C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8704" y="2962892"/>
              <a:ext cx="422372" cy="5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B9D50AD6-AA4F-4535-874E-474D546813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112" y="3140611"/>
              <a:ext cx="504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22A02A4-AA4E-491D-9015-49E8E8CBA8DB}"/>
              </a:ext>
            </a:extLst>
          </p:cNvPr>
          <p:cNvSpPr txBox="1"/>
          <p:nvPr/>
        </p:nvSpPr>
        <p:spPr>
          <a:xfrm>
            <a:off x="2763954" y="2078660"/>
            <a:ext cx="73191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2. Determining whether value is odd or even.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63F65D3-F1D6-4ADB-86E6-42602B8B1007}"/>
              </a:ext>
            </a:extLst>
          </p:cNvPr>
          <p:cNvSpPr txBox="1"/>
          <p:nvPr/>
        </p:nvSpPr>
        <p:spPr>
          <a:xfrm>
            <a:off x="736522" y="3713695"/>
            <a:ext cx="37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986CD1C-ACDA-4CC5-820E-B1A6D4DCDFEB}"/>
              </a:ext>
            </a:extLst>
          </p:cNvPr>
          <p:cNvSpPr/>
          <p:nvPr/>
        </p:nvSpPr>
        <p:spPr>
          <a:xfrm>
            <a:off x="472264" y="3634818"/>
            <a:ext cx="1104405" cy="621476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819A59-1B5C-485B-9386-D041C1F99666}"/>
              </a:ext>
            </a:extLst>
          </p:cNvPr>
          <p:cNvSpPr txBox="1"/>
          <p:nvPr/>
        </p:nvSpPr>
        <p:spPr>
          <a:xfrm>
            <a:off x="844143" y="3701789"/>
            <a:ext cx="379767" cy="461665"/>
          </a:xfrm>
          <a:prstGeom prst="rect">
            <a:avLst/>
          </a:prstGeom>
          <a:solidFill>
            <a:srgbClr val="FF9933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456914E-52A5-457D-A06B-77AFE070461C}"/>
              </a:ext>
            </a:extLst>
          </p:cNvPr>
          <p:cNvSpPr/>
          <p:nvPr/>
        </p:nvSpPr>
        <p:spPr>
          <a:xfrm>
            <a:off x="2065093" y="3625841"/>
            <a:ext cx="1104405" cy="6214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CE8C6C-8787-4BAA-BABD-524599E1B647}"/>
              </a:ext>
            </a:extLst>
          </p:cNvPr>
          <p:cNvSpPr txBox="1"/>
          <p:nvPr/>
        </p:nvSpPr>
        <p:spPr>
          <a:xfrm>
            <a:off x="2440605" y="3696136"/>
            <a:ext cx="37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5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741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7A87940-4C75-4AFA-AA20-F5B11BA3E65C}"/>
              </a:ext>
            </a:extLst>
          </p:cNvPr>
          <p:cNvSpPr txBox="1"/>
          <p:nvPr/>
        </p:nvSpPr>
        <p:spPr>
          <a:xfrm>
            <a:off x="5350326" y="760022"/>
            <a:ext cx="16600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Delete</a:t>
            </a:r>
            <a:endParaRPr lang="ko-KR" altLang="en-US" sz="35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B52C13C-CACA-4F70-B54B-93E910A08961}"/>
              </a:ext>
            </a:extLst>
          </p:cNvPr>
          <p:cNvCxnSpPr>
            <a:cxnSpLocks/>
          </p:cNvCxnSpPr>
          <p:nvPr/>
        </p:nvCxnSpPr>
        <p:spPr>
          <a:xfrm>
            <a:off x="0" y="3835924"/>
            <a:ext cx="50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75B9584-9DE7-4187-846F-DAFED8AD8926}"/>
              </a:ext>
            </a:extLst>
          </p:cNvPr>
          <p:cNvCxnSpPr/>
          <p:nvPr/>
        </p:nvCxnSpPr>
        <p:spPr>
          <a:xfrm flipH="1">
            <a:off x="0" y="4043743"/>
            <a:ext cx="50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ADE4763-68FF-472D-8881-2C91D62D459A}"/>
              </a:ext>
            </a:extLst>
          </p:cNvPr>
          <p:cNvGrpSpPr/>
          <p:nvPr/>
        </p:nvGrpSpPr>
        <p:grpSpPr>
          <a:xfrm>
            <a:off x="1609108" y="2949235"/>
            <a:ext cx="10180651" cy="1538845"/>
            <a:chOff x="1636778" y="2076203"/>
            <a:chExt cx="10180651" cy="1538845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74172C9-1227-45EC-85A0-912A26900A77}"/>
                </a:ext>
              </a:extLst>
            </p:cNvPr>
            <p:cNvSpPr/>
            <p:nvPr/>
          </p:nvSpPr>
          <p:spPr>
            <a:xfrm>
              <a:off x="5304808" y="2533403"/>
              <a:ext cx="1685307" cy="108164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495D43-2502-4E8A-AB78-D5CD1C7C32FC}"/>
                </a:ext>
              </a:extLst>
            </p:cNvPr>
            <p:cNvSpPr txBox="1"/>
            <p:nvPr/>
          </p:nvSpPr>
          <p:spPr>
            <a:xfrm>
              <a:off x="9276114" y="2076203"/>
              <a:ext cx="760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Even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4228A5-5726-436D-B3A6-0C28D703E461}"/>
                </a:ext>
              </a:extLst>
            </p:cNvPr>
            <p:cNvSpPr txBox="1"/>
            <p:nvPr/>
          </p:nvSpPr>
          <p:spPr>
            <a:xfrm>
              <a:off x="2310247" y="2076203"/>
              <a:ext cx="657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Odd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9214DC-4F54-4E75-8288-70BDA07E9663}"/>
                </a:ext>
              </a:extLst>
            </p:cNvPr>
            <p:cNvSpPr txBox="1"/>
            <p:nvPr/>
          </p:nvSpPr>
          <p:spPr>
            <a:xfrm>
              <a:off x="5653395" y="2843392"/>
              <a:ext cx="988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HEAD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26082A9-05A5-4045-88E1-E206814A010C}"/>
                </a:ext>
              </a:extLst>
            </p:cNvPr>
            <p:cNvGrpSpPr/>
            <p:nvPr/>
          </p:nvGrpSpPr>
          <p:grpSpPr>
            <a:xfrm>
              <a:off x="3725955" y="2743199"/>
              <a:ext cx="1104405" cy="621476"/>
              <a:chOff x="5198532" y="2688838"/>
              <a:chExt cx="1104405" cy="621476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B3A74B8-479E-408F-81E6-B115BCD9B93E}"/>
                  </a:ext>
                </a:extLst>
              </p:cNvPr>
              <p:cNvSpPr/>
              <p:nvPr/>
            </p:nvSpPr>
            <p:spPr>
              <a:xfrm>
                <a:off x="5198532" y="2688838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8F8400-0BA1-48A2-9EB0-48AE7C88BBB5}"/>
                  </a:ext>
                </a:extLst>
              </p:cNvPr>
              <p:cNvSpPr txBox="1"/>
              <p:nvPr/>
            </p:nvSpPr>
            <p:spPr>
              <a:xfrm>
                <a:off x="5560850" y="2773368"/>
                <a:ext cx="379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7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C105695-1FAC-48A2-B985-AAFB91F04EEA}"/>
                </a:ext>
              </a:extLst>
            </p:cNvPr>
            <p:cNvGrpSpPr/>
            <p:nvPr/>
          </p:nvGrpSpPr>
          <p:grpSpPr>
            <a:xfrm>
              <a:off x="7494816" y="2760758"/>
              <a:ext cx="1104405" cy="621476"/>
              <a:chOff x="3614056" y="2675906"/>
              <a:chExt cx="1104405" cy="621476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8D451EA2-C047-4F61-BE1C-8EB03261D657}"/>
                  </a:ext>
                </a:extLst>
              </p:cNvPr>
              <p:cNvSpPr/>
              <p:nvPr/>
            </p:nvSpPr>
            <p:spPr>
              <a:xfrm>
                <a:off x="3614056" y="2675906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9599BC-7C86-4FC0-B970-B73D747E6F55}"/>
                  </a:ext>
                </a:extLst>
              </p:cNvPr>
              <p:cNvSpPr txBox="1"/>
              <p:nvPr/>
            </p:nvSpPr>
            <p:spPr>
              <a:xfrm>
                <a:off x="3976375" y="2755811"/>
                <a:ext cx="379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6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3CB6386B-8D4F-4C98-BE4C-1D7B78867DC4}"/>
                </a:ext>
              </a:extLst>
            </p:cNvPr>
            <p:cNvSpPr/>
            <p:nvPr/>
          </p:nvSpPr>
          <p:spPr>
            <a:xfrm>
              <a:off x="9103920" y="2743199"/>
              <a:ext cx="1104405" cy="6214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13426CF-6852-4B23-8D4F-FA43D115454E}"/>
                </a:ext>
              </a:extLst>
            </p:cNvPr>
            <p:cNvSpPr/>
            <p:nvPr/>
          </p:nvSpPr>
          <p:spPr>
            <a:xfrm>
              <a:off x="10713024" y="2743199"/>
              <a:ext cx="1104405" cy="6214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7F2C2F82-7FE5-4609-91A4-A84591497CBC}"/>
                </a:ext>
              </a:extLst>
            </p:cNvPr>
            <p:cNvCxnSpPr>
              <a:cxnSpLocks/>
            </p:cNvCxnSpPr>
            <p:nvPr/>
          </p:nvCxnSpPr>
          <p:spPr>
            <a:xfrm>
              <a:off x="1636778" y="2949960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3ADFBD9-2D1B-4EF0-91E8-42D56290F96F}"/>
                </a:ext>
              </a:extLst>
            </p:cNvPr>
            <p:cNvCxnSpPr>
              <a:cxnSpLocks/>
            </p:cNvCxnSpPr>
            <p:nvPr/>
          </p:nvCxnSpPr>
          <p:spPr>
            <a:xfrm>
              <a:off x="3245880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0CE7EFF-69F7-47D4-8CBC-DC2789044DCE}"/>
                </a:ext>
              </a:extLst>
            </p:cNvPr>
            <p:cNvCxnSpPr>
              <a:cxnSpLocks/>
            </p:cNvCxnSpPr>
            <p:nvPr/>
          </p:nvCxnSpPr>
          <p:spPr>
            <a:xfrm>
              <a:off x="6990115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27D51B95-956A-4C6A-AC39-AE66FA4BF2E3}"/>
                </a:ext>
              </a:extLst>
            </p:cNvPr>
            <p:cNvCxnSpPr>
              <a:cxnSpLocks/>
            </p:cNvCxnSpPr>
            <p:nvPr/>
          </p:nvCxnSpPr>
          <p:spPr>
            <a:xfrm>
              <a:off x="8599221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5AAE3953-F8F4-4330-8A2A-A919D5B00F1A}"/>
                </a:ext>
              </a:extLst>
            </p:cNvPr>
            <p:cNvCxnSpPr>
              <a:cxnSpLocks/>
            </p:cNvCxnSpPr>
            <p:nvPr/>
          </p:nvCxnSpPr>
          <p:spPr>
            <a:xfrm>
              <a:off x="10208325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288C46F-B530-42D2-BE13-A61C47984D5D}"/>
                </a:ext>
              </a:extLst>
            </p:cNvPr>
            <p:cNvCxnSpPr/>
            <p:nvPr/>
          </p:nvCxnSpPr>
          <p:spPr>
            <a:xfrm flipH="1">
              <a:off x="1636778" y="3151841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FB5FACE-69BA-40CD-80BA-56D944197C62}"/>
                </a:ext>
              </a:extLst>
            </p:cNvPr>
            <p:cNvCxnSpPr/>
            <p:nvPr/>
          </p:nvCxnSpPr>
          <p:spPr>
            <a:xfrm flipH="1">
              <a:off x="3245884" y="3135085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FD59F26-D4F8-4EBF-9F4D-C65185388129}"/>
                </a:ext>
              </a:extLst>
            </p:cNvPr>
            <p:cNvCxnSpPr/>
            <p:nvPr/>
          </p:nvCxnSpPr>
          <p:spPr>
            <a:xfrm flipH="1">
              <a:off x="6990115" y="3135085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D608519A-EC61-463B-A9B3-A2479023EEFD}"/>
                </a:ext>
              </a:extLst>
            </p:cNvPr>
            <p:cNvCxnSpPr/>
            <p:nvPr/>
          </p:nvCxnSpPr>
          <p:spPr>
            <a:xfrm flipH="1">
              <a:off x="8599219" y="3135085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CDC8FAE6-EF5E-4E80-98FF-16C5CCBBD3E9}"/>
                </a:ext>
              </a:extLst>
            </p:cNvPr>
            <p:cNvCxnSpPr/>
            <p:nvPr/>
          </p:nvCxnSpPr>
          <p:spPr>
            <a:xfrm flipH="1">
              <a:off x="10208325" y="3143001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579D047-AD6E-4D75-B331-FCB7371A5C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8704" y="2962892"/>
              <a:ext cx="422372" cy="5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B9D50AD6-AA4F-4535-874E-474D546813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112" y="3140611"/>
              <a:ext cx="504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22A02A4-AA4E-491D-9015-49E8E8CBA8DB}"/>
              </a:ext>
            </a:extLst>
          </p:cNvPr>
          <p:cNvSpPr txBox="1"/>
          <p:nvPr/>
        </p:nvSpPr>
        <p:spPr>
          <a:xfrm>
            <a:off x="2763954" y="2078660"/>
            <a:ext cx="73191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3.  ‘3’ is odd. So, traverse direction is LEFT.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63F65D3-F1D6-4ADB-86E6-42602B8B1007}"/>
              </a:ext>
            </a:extLst>
          </p:cNvPr>
          <p:cNvSpPr txBox="1"/>
          <p:nvPr/>
        </p:nvSpPr>
        <p:spPr>
          <a:xfrm>
            <a:off x="736522" y="3713695"/>
            <a:ext cx="37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986CD1C-ACDA-4CC5-820E-B1A6D4DCDFEB}"/>
              </a:ext>
            </a:extLst>
          </p:cNvPr>
          <p:cNvSpPr/>
          <p:nvPr/>
        </p:nvSpPr>
        <p:spPr>
          <a:xfrm>
            <a:off x="472264" y="3634818"/>
            <a:ext cx="1104405" cy="621476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819A59-1B5C-485B-9386-D041C1F99666}"/>
              </a:ext>
            </a:extLst>
          </p:cNvPr>
          <p:cNvSpPr txBox="1"/>
          <p:nvPr/>
        </p:nvSpPr>
        <p:spPr>
          <a:xfrm>
            <a:off x="844143" y="3701789"/>
            <a:ext cx="379767" cy="461665"/>
          </a:xfrm>
          <a:prstGeom prst="rect">
            <a:avLst/>
          </a:prstGeom>
          <a:solidFill>
            <a:srgbClr val="FF9933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456914E-52A5-457D-A06B-77AFE070461C}"/>
              </a:ext>
            </a:extLst>
          </p:cNvPr>
          <p:cNvSpPr/>
          <p:nvPr/>
        </p:nvSpPr>
        <p:spPr>
          <a:xfrm>
            <a:off x="2065093" y="3625841"/>
            <a:ext cx="1104405" cy="6214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CE8C6C-8787-4BAA-BABD-524599E1B647}"/>
              </a:ext>
            </a:extLst>
          </p:cNvPr>
          <p:cNvSpPr txBox="1"/>
          <p:nvPr/>
        </p:nvSpPr>
        <p:spPr>
          <a:xfrm>
            <a:off x="2440605" y="3696136"/>
            <a:ext cx="37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5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727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7A87940-4C75-4AFA-AA20-F5B11BA3E65C}"/>
              </a:ext>
            </a:extLst>
          </p:cNvPr>
          <p:cNvSpPr txBox="1"/>
          <p:nvPr/>
        </p:nvSpPr>
        <p:spPr>
          <a:xfrm>
            <a:off x="5350326" y="760022"/>
            <a:ext cx="16600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Delete</a:t>
            </a:r>
            <a:endParaRPr lang="ko-KR" altLang="en-US" sz="35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B52C13C-CACA-4F70-B54B-93E910A08961}"/>
              </a:ext>
            </a:extLst>
          </p:cNvPr>
          <p:cNvCxnSpPr>
            <a:cxnSpLocks/>
          </p:cNvCxnSpPr>
          <p:nvPr/>
        </p:nvCxnSpPr>
        <p:spPr>
          <a:xfrm>
            <a:off x="0" y="3835924"/>
            <a:ext cx="50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75B9584-9DE7-4187-846F-DAFED8AD8926}"/>
              </a:ext>
            </a:extLst>
          </p:cNvPr>
          <p:cNvCxnSpPr/>
          <p:nvPr/>
        </p:nvCxnSpPr>
        <p:spPr>
          <a:xfrm flipH="1">
            <a:off x="0" y="4043743"/>
            <a:ext cx="50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ADE4763-68FF-472D-8881-2C91D62D459A}"/>
              </a:ext>
            </a:extLst>
          </p:cNvPr>
          <p:cNvGrpSpPr/>
          <p:nvPr/>
        </p:nvGrpSpPr>
        <p:grpSpPr>
          <a:xfrm>
            <a:off x="1609108" y="2949235"/>
            <a:ext cx="10180651" cy="1538845"/>
            <a:chOff x="1636778" y="2076203"/>
            <a:chExt cx="10180651" cy="1538845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74172C9-1227-45EC-85A0-912A26900A77}"/>
                </a:ext>
              </a:extLst>
            </p:cNvPr>
            <p:cNvSpPr/>
            <p:nvPr/>
          </p:nvSpPr>
          <p:spPr>
            <a:xfrm>
              <a:off x="5304808" y="2533403"/>
              <a:ext cx="1685307" cy="108164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495D43-2502-4E8A-AB78-D5CD1C7C32FC}"/>
                </a:ext>
              </a:extLst>
            </p:cNvPr>
            <p:cNvSpPr txBox="1"/>
            <p:nvPr/>
          </p:nvSpPr>
          <p:spPr>
            <a:xfrm>
              <a:off x="9276114" y="2076203"/>
              <a:ext cx="760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Even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4228A5-5726-436D-B3A6-0C28D703E461}"/>
                </a:ext>
              </a:extLst>
            </p:cNvPr>
            <p:cNvSpPr txBox="1"/>
            <p:nvPr/>
          </p:nvSpPr>
          <p:spPr>
            <a:xfrm>
              <a:off x="2310247" y="2076203"/>
              <a:ext cx="657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Odd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9214DC-4F54-4E75-8288-70BDA07E9663}"/>
                </a:ext>
              </a:extLst>
            </p:cNvPr>
            <p:cNvSpPr txBox="1"/>
            <p:nvPr/>
          </p:nvSpPr>
          <p:spPr>
            <a:xfrm>
              <a:off x="5653395" y="2843392"/>
              <a:ext cx="988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HEAD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26082A9-05A5-4045-88E1-E206814A010C}"/>
                </a:ext>
              </a:extLst>
            </p:cNvPr>
            <p:cNvGrpSpPr/>
            <p:nvPr/>
          </p:nvGrpSpPr>
          <p:grpSpPr>
            <a:xfrm>
              <a:off x="3725955" y="2743199"/>
              <a:ext cx="1104405" cy="621476"/>
              <a:chOff x="5198532" y="2688838"/>
              <a:chExt cx="1104405" cy="621476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B3A74B8-479E-408F-81E6-B115BCD9B93E}"/>
                  </a:ext>
                </a:extLst>
              </p:cNvPr>
              <p:cNvSpPr/>
              <p:nvPr/>
            </p:nvSpPr>
            <p:spPr>
              <a:xfrm>
                <a:off x="5198532" y="2688838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8F8400-0BA1-48A2-9EB0-48AE7C88BBB5}"/>
                  </a:ext>
                </a:extLst>
              </p:cNvPr>
              <p:cNvSpPr txBox="1"/>
              <p:nvPr/>
            </p:nvSpPr>
            <p:spPr>
              <a:xfrm>
                <a:off x="5560850" y="2773368"/>
                <a:ext cx="379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7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C105695-1FAC-48A2-B985-AAFB91F04EEA}"/>
                </a:ext>
              </a:extLst>
            </p:cNvPr>
            <p:cNvGrpSpPr/>
            <p:nvPr/>
          </p:nvGrpSpPr>
          <p:grpSpPr>
            <a:xfrm>
              <a:off x="7494816" y="2760758"/>
              <a:ext cx="1104405" cy="621476"/>
              <a:chOff x="3614056" y="2675906"/>
              <a:chExt cx="1104405" cy="621476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8D451EA2-C047-4F61-BE1C-8EB03261D657}"/>
                  </a:ext>
                </a:extLst>
              </p:cNvPr>
              <p:cNvSpPr/>
              <p:nvPr/>
            </p:nvSpPr>
            <p:spPr>
              <a:xfrm>
                <a:off x="3614056" y="2675906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9599BC-7C86-4FC0-B970-B73D747E6F55}"/>
                  </a:ext>
                </a:extLst>
              </p:cNvPr>
              <p:cNvSpPr txBox="1"/>
              <p:nvPr/>
            </p:nvSpPr>
            <p:spPr>
              <a:xfrm>
                <a:off x="3976375" y="2755811"/>
                <a:ext cx="379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6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3CB6386B-8D4F-4C98-BE4C-1D7B78867DC4}"/>
                </a:ext>
              </a:extLst>
            </p:cNvPr>
            <p:cNvSpPr/>
            <p:nvPr/>
          </p:nvSpPr>
          <p:spPr>
            <a:xfrm>
              <a:off x="9103920" y="2743199"/>
              <a:ext cx="1104405" cy="6214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13426CF-6852-4B23-8D4F-FA43D115454E}"/>
                </a:ext>
              </a:extLst>
            </p:cNvPr>
            <p:cNvSpPr/>
            <p:nvPr/>
          </p:nvSpPr>
          <p:spPr>
            <a:xfrm>
              <a:off x="10713024" y="2743199"/>
              <a:ext cx="1104405" cy="6214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7F2C2F82-7FE5-4609-91A4-A84591497CBC}"/>
                </a:ext>
              </a:extLst>
            </p:cNvPr>
            <p:cNvCxnSpPr>
              <a:cxnSpLocks/>
            </p:cNvCxnSpPr>
            <p:nvPr/>
          </p:nvCxnSpPr>
          <p:spPr>
            <a:xfrm>
              <a:off x="1636778" y="2949960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3ADFBD9-2D1B-4EF0-91E8-42D56290F96F}"/>
                </a:ext>
              </a:extLst>
            </p:cNvPr>
            <p:cNvCxnSpPr>
              <a:cxnSpLocks/>
            </p:cNvCxnSpPr>
            <p:nvPr/>
          </p:nvCxnSpPr>
          <p:spPr>
            <a:xfrm>
              <a:off x="3245880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0CE7EFF-69F7-47D4-8CBC-DC2789044DCE}"/>
                </a:ext>
              </a:extLst>
            </p:cNvPr>
            <p:cNvCxnSpPr>
              <a:cxnSpLocks/>
            </p:cNvCxnSpPr>
            <p:nvPr/>
          </p:nvCxnSpPr>
          <p:spPr>
            <a:xfrm>
              <a:off x="6990115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27D51B95-956A-4C6A-AC39-AE66FA4BF2E3}"/>
                </a:ext>
              </a:extLst>
            </p:cNvPr>
            <p:cNvCxnSpPr>
              <a:cxnSpLocks/>
            </p:cNvCxnSpPr>
            <p:nvPr/>
          </p:nvCxnSpPr>
          <p:spPr>
            <a:xfrm>
              <a:off x="8599221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5AAE3953-F8F4-4330-8A2A-A919D5B00F1A}"/>
                </a:ext>
              </a:extLst>
            </p:cNvPr>
            <p:cNvCxnSpPr>
              <a:cxnSpLocks/>
            </p:cNvCxnSpPr>
            <p:nvPr/>
          </p:nvCxnSpPr>
          <p:spPr>
            <a:xfrm>
              <a:off x="10208325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288C46F-B530-42D2-BE13-A61C47984D5D}"/>
                </a:ext>
              </a:extLst>
            </p:cNvPr>
            <p:cNvCxnSpPr/>
            <p:nvPr/>
          </p:nvCxnSpPr>
          <p:spPr>
            <a:xfrm flipH="1">
              <a:off x="1636778" y="3151841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FB5FACE-69BA-40CD-80BA-56D944197C62}"/>
                </a:ext>
              </a:extLst>
            </p:cNvPr>
            <p:cNvCxnSpPr/>
            <p:nvPr/>
          </p:nvCxnSpPr>
          <p:spPr>
            <a:xfrm flipH="1">
              <a:off x="3245884" y="3135085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FD59F26-D4F8-4EBF-9F4D-C65185388129}"/>
                </a:ext>
              </a:extLst>
            </p:cNvPr>
            <p:cNvCxnSpPr/>
            <p:nvPr/>
          </p:nvCxnSpPr>
          <p:spPr>
            <a:xfrm flipH="1">
              <a:off x="6990115" y="3135085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D608519A-EC61-463B-A9B3-A2479023EEFD}"/>
                </a:ext>
              </a:extLst>
            </p:cNvPr>
            <p:cNvCxnSpPr/>
            <p:nvPr/>
          </p:nvCxnSpPr>
          <p:spPr>
            <a:xfrm flipH="1">
              <a:off x="8599219" y="3135085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CDC8FAE6-EF5E-4E80-98FF-16C5CCBBD3E9}"/>
                </a:ext>
              </a:extLst>
            </p:cNvPr>
            <p:cNvCxnSpPr/>
            <p:nvPr/>
          </p:nvCxnSpPr>
          <p:spPr>
            <a:xfrm flipH="1">
              <a:off x="10208325" y="3143001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579D047-AD6E-4D75-B331-FCB7371A5C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8704" y="2962892"/>
              <a:ext cx="422372" cy="5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B9D50AD6-AA4F-4535-874E-474D546813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112" y="3140611"/>
              <a:ext cx="504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63F65D3-F1D6-4ADB-86E6-42602B8B1007}"/>
              </a:ext>
            </a:extLst>
          </p:cNvPr>
          <p:cNvSpPr txBox="1"/>
          <p:nvPr/>
        </p:nvSpPr>
        <p:spPr>
          <a:xfrm>
            <a:off x="736522" y="3713695"/>
            <a:ext cx="37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986CD1C-ACDA-4CC5-820E-B1A6D4DCDFEB}"/>
              </a:ext>
            </a:extLst>
          </p:cNvPr>
          <p:cNvSpPr/>
          <p:nvPr/>
        </p:nvSpPr>
        <p:spPr>
          <a:xfrm>
            <a:off x="472264" y="3634818"/>
            <a:ext cx="1104405" cy="62147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456914E-52A5-457D-A06B-77AFE070461C}"/>
              </a:ext>
            </a:extLst>
          </p:cNvPr>
          <p:cNvSpPr/>
          <p:nvPr/>
        </p:nvSpPr>
        <p:spPr>
          <a:xfrm>
            <a:off x="2065093" y="3625841"/>
            <a:ext cx="1104405" cy="6214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CE8C6C-8787-4BAA-BABD-524599E1B647}"/>
              </a:ext>
            </a:extLst>
          </p:cNvPr>
          <p:cNvSpPr txBox="1"/>
          <p:nvPr/>
        </p:nvSpPr>
        <p:spPr>
          <a:xfrm>
            <a:off x="2440605" y="3696136"/>
            <a:ext cx="37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5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488224-6538-4F85-9602-E8283918A03B}"/>
              </a:ext>
            </a:extLst>
          </p:cNvPr>
          <p:cNvSpPr txBox="1"/>
          <p:nvPr/>
        </p:nvSpPr>
        <p:spPr>
          <a:xfrm>
            <a:off x="2777519" y="2070399"/>
            <a:ext cx="73191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4. If cur node’s value is 3, delete and terminate.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04693F-68E1-44FC-B694-F1B6881E65DF}"/>
              </a:ext>
            </a:extLst>
          </p:cNvPr>
          <p:cNvSpPr txBox="1"/>
          <p:nvPr/>
        </p:nvSpPr>
        <p:spPr>
          <a:xfrm>
            <a:off x="823404" y="3696136"/>
            <a:ext cx="37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859A7660-5B55-4CDB-B93E-D9000488C9CC}"/>
              </a:ext>
            </a:extLst>
          </p:cNvPr>
          <p:cNvSpPr/>
          <p:nvPr/>
        </p:nvSpPr>
        <p:spPr>
          <a:xfrm>
            <a:off x="504701" y="3359910"/>
            <a:ext cx="1032780" cy="1169233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22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7A87940-4C75-4AFA-AA20-F5B11BA3E65C}"/>
              </a:ext>
            </a:extLst>
          </p:cNvPr>
          <p:cNvSpPr txBox="1"/>
          <p:nvPr/>
        </p:nvSpPr>
        <p:spPr>
          <a:xfrm>
            <a:off x="4335492" y="483960"/>
            <a:ext cx="35210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Data Structure </a:t>
            </a:r>
            <a:br>
              <a:rPr lang="en-US" altLang="ko-KR" sz="3500" dirty="0"/>
            </a:br>
            <a:r>
              <a:rPr lang="en-US" altLang="ko-KR" sz="3000" dirty="0"/>
              <a:t>– Linked List</a:t>
            </a:r>
            <a:endParaRPr lang="ko-KR" altLang="en-US" sz="3000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230EE1C-F954-4891-A181-96FA2FD4D876}"/>
              </a:ext>
            </a:extLst>
          </p:cNvPr>
          <p:cNvGrpSpPr/>
          <p:nvPr/>
        </p:nvGrpSpPr>
        <p:grpSpPr>
          <a:xfrm>
            <a:off x="426030" y="2460173"/>
            <a:ext cx="11339939" cy="1538845"/>
            <a:chOff x="395844" y="2008909"/>
            <a:chExt cx="11339939" cy="1538845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74172C9-1227-45EC-85A0-912A26900A77}"/>
                </a:ext>
              </a:extLst>
            </p:cNvPr>
            <p:cNvSpPr/>
            <p:nvPr/>
          </p:nvSpPr>
          <p:spPr>
            <a:xfrm>
              <a:off x="5223162" y="2466109"/>
              <a:ext cx="1685307" cy="108164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495D43-2502-4E8A-AB78-D5CD1C7C32FC}"/>
                </a:ext>
              </a:extLst>
            </p:cNvPr>
            <p:cNvSpPr txBox="1"/>
            <p:nvPr/>
          </p:nvSpPr>
          <p:spPr>
            <a:xfrm>
              <a:off x="9194468" y="2008909"/>
              <a:ext cx="760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Even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4228A5-5726-436D-B3A6-0C28D703E461}"/>
                </a:ext>
              </a:extLst>
            </p:cNvPr>
            <p:cNvSpPr txBox="1"/>
            <p:nvPr/>
          </p:nvSpPr>
          <p:spPr>
            <a:xfrm>
              <a:off x="2228601" y="2008909"/>
              <a:ext cx="657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Odd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9214DC-4F54-4E75-8288-70BDA07E9663}"/>
                </a:ext>
              </a:extLst>
            </p:cNvPr>
            <p:cNvSpPr txBox="1"/>
            <p:nvPr/>
          </p:nvSpPr>
          <p:spPr>
            <a:xfrm>
              <a:off x="5571749" y="2776098"/>
              <a:ext cx="988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HEAD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6F6813E-F5AC-4195-AABC-2F0ED8DE8708}"/>
                </a:ext>
              </a:extLst>
            </p:cNvPr>
            <p:cNvGrpSpPr/>
            <p:nvPr/>
          </p:nvGrpSpPr>
          <p:grpSpPr>
            <a:xfrm>
              <a:off x="395844" y="2675906"/>
              <a:ext cx="1104405" cy="621476"/>
              <a:chOff x="395844" y="2675906"/>
              <a:chExt cx="1104405" cy="621476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613B4975-4ECE-49F8-B7EA-1A62E2C311C8}"/>
                  </a:ext>
                </a:extLst>
              </p:cNvPr>
              <p:cNvSpPr/>
              <p:nvPr/>
            </p:nvSpPr>
            <p:spPr>
              <a:xfrm>
                <a:off x="395844" y="2675906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9919DA-FB7C-41C0-A4FB-A4F4E937B801}"/>
                  </a:ext>
                </a:extLst>
              </p:cNvPr>
              <p:cNvSpPr txBox="1"/>
              <p:nvPr/>
            </p:nvSpPr>
            <p:spPr>
              <a:xfrm>
                <a:off x="758163" y="2773370"/>
                <a:ext cx="379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4A0E7C2-E7A4-45AC-A2F6-6BAD4FEF07E2}"/>
                </a:ext>
              </a:extLst>
            </p:cNvPr>
            <p:cNvGrpSpPr/>
            <p:nvPr/>
          </p:nvGrpSpPr>
          <p:grpSpPr>
            <a:xfrm>
              <a:off x="2004950" y="2675906"/>
              <a:ext cx="1104405" cy="621476"/>
              <a:chOff x="2004950" y="2675906"/>
              <a:chExt cx="1104405" cy="621476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D913DFA6-A17B-4294-82D4-5F910CA7588B}"/>
                  </a:ext>
                </a:extLst>
              </p:cNvPr>
              <p:cNvSpPr/>
              <p:nvPr/>
            </p:nvSpPr>
            <p:spPr>
              <a:xfrm>
                <a:off x="2004950" y="2675906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9AFFF8-66C8-4006-A8A5-EB73EED9119C}"/>
                  </a:ext>
                </a:extLst>
              </p:cNvPr>
              <p:cNvSpPr txBox="1"/>
              <p:nvPr/>
            </p:nvSpPr>
            <p:spPr>
              <a:xfrm>
                <a:off x="2367269" y="2755811"/>
                <a:ext cx="379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3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26082A9-05A5-4045-88E1-E206814A010C}"/>
                </a:ext>
              </a:extLst>
            </p:cNvPr>
            <p:cNvGrpSpPr/>
            <p:nvPr/>
          </p:nvGrpSpPr>
          <p:grpSpPr>
            <a:xfrm>
              <a:off x="3614056" y="2675906"/>
              <a:ext cx="1104405" cy="621476"/>
              <a:chOff x="3614056" y="2675906"/>
              <a:chExt cx="1104405" cy="621476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B3A74B8-479E-408F-81E6-B115BCD9B93E}"/>
                  </a:ext>
                </a:extLst>
              </p:cNvPr>
              <p:cNvSpPr/>
              <p:nvPr/>
            </p:nvSpPr>
            <p:spPr>
              <a:xfrm>
                <a:off x="3614056" y="2675906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8F8400-0BA1-48A2-9EB0-48AE7C88BBB5}"/>
                  </a:ext>
                </a:extLst>
              </p:cNvPr>
              <p:cNvSpPr txBox="1"/>
              <p:nvPr/>
            </p:nvSpPr>
            <p:spPr>
              <a:xfrm>
                <a:off x="3976375" y="2755811"/>
                <a:ext cx="379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5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C105695-1FAC-48A2-B985-AAFB91F04EEA}"/>
                </a:ext>
              </a:extLst>
            </p:cNvPr>
            <p:cNvGrpSpPr/>
            <p:nvPr/>
          </p:nvGrpSpPr>
          <p:grpSpPr>
            <a:xfrm>
              <a:off x="7413170" y="2693464"/>
              <a:ext cx="1104405" cy="621476"/>
              <a:chOff x="3614056" y="2675906"/>
              <a:chExt cx="1104405" cy="621476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8D451EA2-C047-4F61-BE1C-8EB03261D657}"/>
                  </a:ext>
                </a:extLst>
              </p:cNvPr>
              <p:cNvSpPr/>
              <p:nvPr/>
            </p:nvSpPr>
            <p:spPr>
              <a:xfrm>
                <a:off x="3614056" y="2675906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9599BC-7C86-4FC0-B970-B73D747E6F55}"/>
                  </a:ext>
                </a:extLst>
              </p:cNvPr>
              <p:cNvSpPr txBox="1"/>
              <p:nvPr/>
            </p:nvSpPr>
            <p:spPr>
              <a:xfrm>
                <a:off x="3976375" y="2755811"/>
                <a:ext cx="379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6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3CB6386B-8D4F-4C98-BE4C-1D7B78867DC4}"/>
                </a:ext>
              </a:extLst>
            </p:cNvPr>
            <p:cNvSpPr/>
            <p:nvPr/>
          </p:nvSpPr>
          <p:spPr>
            <a:xfrm>
              <a:off x="9022274" y="2675905"/>
              <a:ext cx="1104405" cy="6214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13426CF-6852-4B23-8D4F-FA43D115454E}"/>
                </a:ext>
              </a:extLst>
            </p:cNvPr>
            <p:cNvSpPr/>
            <p:nvPr/>
          </p:nvSpPr>
          <p:spPr>
            <a:xfrm>
              <a:off x="10631378" y="2675905"/>
              <a:ext cx="1104405" cy="6214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B52C13C-CACA-4F70-B54B-93E910A08961}"/>
                </a:ext>
              </a:extLst>
            </p:cNvPr>
            <p:cNvCxnSpPr>
              <a:cxnSpLocks/>
            </p:cNvCxnSpPr>
            <p:nvPr/>
          </p:nvCxnSpPr>
          <p:spPr>
            <a:xfrm>
              <a:off x="1500249" y="2895599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7F2C2F82-7FE5-4609-91A4-A84591497CBC}"/>
                </a:ext>
              </a:extLst>
            </p:cNvPr>
            <p:cNvCxnSpPr>
              <a:cxnSpLocks/>
            </p:cNvCxnSpPr>
            <p:nvPr/>
          </p:nvCxnSpPr>
          <p:spPr>
            <a:xfrm>
              <a:off x="3109355" y="2895599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3ADFBD9-2D1B-4EF0-91E8-42D56290F96F}"/>
                </a:ext>
              </a:extLst>
            </p:cNvPr>
            <p:cNvCxnSpPr>
              <a:cxnSpLocks/>
            </p:cNvCxnSpPr>
            <p:nvPr/>
          </p:nvCxnSpPr>
          <p:spPr>
            <a:xfrm>
              <a:off x="4718461" y="2895598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0CE7EFF-69F7-47D4-8CBC-DC2789044DCE}"/>
                </a:ext>
              </a:extLst>
            </p:cNvPr>
            <p:cNvCxnSpPr>
              <a:cxnSpLocks/>
            </p:cNvCxnSpPr>
            <p:nvPr/>
          </p:nvCxnSpPr>
          <p:spPr>
            <a:xfrm>
              <a:off x="6908469" y="2895598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27D51B95-956A-4C6A-AC39-AE66FA4BF2E3}"/>
                </a:ext>
              </a:extLst>
            </p:cNvPr>
            <p:cNvCxnSpPr>
              <a:cxnSpLocks/>
            </p:cNvCxnSpPr>
            <p:nvPr/>
          </p:nvCxnSpPr>
          <p:spPr>
            <a:xfrm>
              <a:off x="8517575" y="2895598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5AAE3953-F8F4-4330-8A2A-A919D5B00F1A}"/>
                </a:ext>
              </a:extLst>
            </p:cNvPr>
            <p:cNvCxnSpPr>
              <a:cxnSpLocks/>
            </p:cNvCxnSpPr>
            <p:nvPr/>
          </p:nvCxnSpPr>
          <p:spPr>
            <a:xfrm>
              <a:off x="10126679" y="2895598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B75B9584-9DE7-4187-846F-DAFED8AD8926}"/>
                </a:ext>
              </a:extLst>
            </p:cNvPr>
            <p:cNvCxnSpPr/>
            <p:nvPr/>
          </p:nvCxnSpPr>
          <p:spPr>
            <a:xfrm flipH="1">
              <a:off x="1500249" y="3103418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288C46F-B530-42D2-BE13-A61C47984D5D}"/>
                </a:ext>
              </a:extLst>
            </p:cNvPr>
            <p:cNvCxnSpPr/>
            <p:nvPr/>
          </p:nvCxnSpPr>
          <p:spPr>
            <a:xfrm flipH="1">
              <a:off x="3109355" y="3097480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FB5FACE-69BA-40CD-80BA-56D944197C62}"/>
                </a:ext>
              </a:extLst>
            </p:cNvPr>
            <p:cNvCxnSpPr/>
            <p:nvPr/>
          </p:nvCxnSpPr>
          <p:spPr>
            <a:xfrm flipH="1">
              <a:off x="4718461" y="3067791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FD59F26-D4F8-4EBF-9F4D-C65185388129}"/>
                </a:ext>
              </a:extLst>
            </p:cNvPr>
            <p:cNvCxnSpPr/>
            <p:nvPr/>
          </p:nvCxnSpPr>
          <p:spPr>
            <a:xfrm flipH="1">
              <a:off x="6908469" y="3067791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D608519A-EC61-463B-A9B3-A2479023EEFD}"/>
                </a:ext>
              </a:extLst>
            </p:cNvPr>
            <p:cNvCxnSpPr/>
            <p:nvPr/>
          </p:nvCxnSpPr>
          <p:spPr>
            <a:xfrm flipH="1">
              <a:off x="8517573" y="3067791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CDC8FAE6-EF5E-4E80-98FF-16C5CCBBD3E9}"/>
                </a:ext>
              </a:extLst>
            </p:cNvPr>
            <p:cNvCxnSpPr/>
            <p:nvPr/>
          </p:nvCxnSpPr>
          <p:spPr>
            <a:xfrm flipH="1">
              <a:off x="10126679" y="3075707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B875716-3BBE-4B51-82F3-DB28EE069292}"/>
              </a:ext>
            </a:extLst>
          </p:cNvPr>
          <p:cNvGrpSpPr/>
          <p:nvPr/>
        </p:nvGrpSpPr>
        <p:grpSpPr>
          <a:xfrm>
            <a:off x="330844" y="5993081"/>
            <a:ext cx="1674544" cy="693300"/>
            <a:chOff x="1185552" y="4794588"/>
            <a:chExt cx="1674544" cy="693300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1A071FF3-22D8-483E-81AD-606FB2C0841C}"/>
                </a:ext>
              </a:extLst>
            </p:cNvPr>
            <p:cNvCxnSpPr>
              <a:cxnSpLocks/>
            </p:cNvCxnSpPr>
            <p:nvPr/>
          </p:nvCxnSpPr>
          <p:spPr>
            <a:xfrm>
              <a:off x="1185553" y="4948477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B0A595F0-A4EE-4833-A699-10313C79B322}"/>
                </a:ext>
              </a:extLst>
            </p:cNvPr>
            <p:cNvCxnSpPr/>
            <p:nvPr/>
          </p:nvCxnSpPr>
          <p:spPr>
            <a:xfrm flipH="1">
              <a:off x="1185552" y="5334000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9A66949-6FA7-441F-9FD1-BC010A18BEDB}"/>
                </a:ext>
              </a:extLst>
            </p:cNvPr>
            <p:cNvSpPr txBox="1"/>
            <p:nvPr/>
          </p:nvSpPr>
          <p:spPr>
            <a:xfrm>
              <a:off x="1874442" y="4794588"/>
              <a:ext cx="985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next_n</a:t>
              </a:r>
              <a:endParaRPr lang="ko-KR" altLang="en-US" sz="14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5CCF9B9-F22F-4BDB-B734-EA8E69FFD22A}"/>
                </a:ext>
              </a:extLst>
            </p:cNvPr>
            <p:cNvSpPr txBox="1"/>
            <p:nvPr/>
          </p:nvSpPr>
          <p:spPr>
            <a:xfrm>
              <a:off x="1874442" y="5180111"/>
              <a:ext cx="985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prev_n</a:t>
              </a:r>
              <a:endParaRPr lang="ko-KR" altLang="en-US" sz="1400" dirty="0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9C830C2A-55A3-4FF5-BE74-0DFBDF4AA2E1}"/>
              </a:ext>
            </a:extLst>
          </p:cNvPr>
          <p:cNvSpPr txBox="1"/>
          <p:nvPr/>
        </p:nvSpPr>
        <p:spPr>
          <a:xfrm>
            <a:off x="3676837" y="2089136"/>
            <a:ext cx="4838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Real position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96035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7A87940-4C75-4AFA-AA20-F5B11BA3E65C}"/>
              </a:ext>
            </a:extLst>
          </p:cNvPr>
          <p:cNvSpPr txBox="1"/>
          <p:nvPr/>
        </p:nvSpPr>
        <p:spPr>
          <a:xfrm>
            <a:off x="5350326" y="760022"/>
            <a:ext cx="16600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Delete</a:t>
            </a:r>
            <a:endParaRPr lang="ko-KR" altLang="en-US" sz="35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CFCAC5-1280-44C5-B0E8-8B53721605E3}"/>
              </a:ext>
            </a:extLst>
          </p:cNvPr>
          <p:cNvSpPr txBox="1"/>
          <p:nvPr/>
        </p:nvSpPr>
        <p:spPr>
          <a:xfrm>
            <a:off x="3013066" y="2047472"/>
            <a:ext cx="6106406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Conclusion:</a:t>
            </a:r>
            <a:br>
              <a:rPr lang="en-US" altLang="ko-KR" sz="3200" dirty="0"/>
            </a:br>
            <a:br>
              <a:rPr lang="en-US" altLang="ko-KR" sz="2500" dirty="0"/>
            </a:br>
            <a:r>
              <a:rPr lang="en-US" altLang="ko-KR" sz="2500" dirty="0"/>
              <a:t>- delete value is 3.</a:t>
            </a:r>
            <a:br>
              <a:rPr lang="en-US" altLang="ko-KR" sz="2500" dirty="0"/>
            </a:br>
            <a:br>
              <a:rPr lang="en-US" altLang="ko-KR" sz="2500" dirty="0"/>
            </a:br>
            <a:r>
              <a:rPr lang="en-US" altLang="ko-KR" sz="2500" dirty="0"/>
              <a:t>- The number of nodes passing through for search has decreased by nearly half.</a:t>
            </a:r>
          </a:p>
        </p:txBody>
      </p:sp>
    </p:spTree>
    <p:extLst>
      <p:ext uri="{BB962C8B-B14F-4D97-AF65-F5344CB8AC3E}">
        <p14:creationId xmlns:p14="http://schemas.microsoft.com/office/powerpoint/2010/main" val="3231106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텍스트이(가) 표시된 사진&#10;&#10;자동 생성된 설명">
            <a:extLst>
              <a:ext uri="{FF2B5EF4-FFF2-40B4-BE49-F238E27FC236}">
                <a16:creationId xmlns:a16="http://schemas.microsoft.com/office/drawing/2014/main" id="{C8E9F21B-C189-4DF5-BC16-FB6E9DE2D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118" y="1690688"/>
            <a:ext cx="3266483" cy="4351338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E074A1E-B71E-4683-86AC-C265EC253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725" y="2010126"/>
            <a:ext cx="4495800" cy="60960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DB02234-3D2B-4C71-93A5-B11B66A83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725" y="2940401"/>
            <a:ext cx="2247900" cy="79057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457DB3D-16F8-464A-B916-248FF341C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5725" y="4051651"/>
            <a:ext cx="4705350" cy="1495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3EDE4C-4D23-4F46-848A-0E3034FB3BA8}"/>
              </a:ext>
            </a:extLst>
          </p:cNvPr>
          <p:cNvSpPr txBox="1"/>
          <p:nvPr/>
        </p:nvSpPr>
        <p:spPr>
          <a:xfrm>
            <a:off x="2411652" y="719859"/>
            <a:ext cx="73686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/>
              <a:t>Source code </a:t>
            </a:r>
          </a:p>
          <a:p>
            <a:pPr algn="ctr"/>
            <a:r>
              <a:rPr lang="en-US" altLang="ko-KR" sz="2000" b="1" dirty="0"/>
              <a:t>- customized #define functions and structures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65030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DA267AD-B506-40C4-A714-894E9736A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14" y="1820042"/>
            <a:ext cx="5361695" cy="46856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905CC6-D9EB-43BA-B834-F6E928744CB6}"/>
              </a:ext>
            </a:extLst>
          </p:cNvPr>
          <p:cNvSpPr txBox="1"/>
          <p:nvPr/>
        </p:nvSpPr>
        <p:spPr>
          <a:xfrm>
            <a:off x="2411652" y="719859"/>
            <a:ext cx="73686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/>
              <a:t>Source code </a:t>
            </a:r>
          </a:p>
          <a:p>
            <a:pPr algn="ctr"/>
            <a:r>
              <a:rPr lang="en-US" altLang="ko-KR" sz="2000" b="1" dirty="0"/>
              <a:t>- Insert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0003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6676A563-ADAE-4530-A717-43D473C5D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71" y="2209800"/>
            <a:ext cx="5731510" cy="243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5ECC8-99DC-4D8A-BA0D-9AAE8FCF1387}"/>
              </a:ext>
            </a:extLst>
          </p:cNvPr>
          <p:cNvSpPr txBox="1"/>
          <p:nvPr/>
        </p:nvSpPr>
        <p:spPr>
          <a:xfrm>
            <a:off x="2411652" y="719859"/>
            <a:ext cx="73686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/>
              <a:t>Source code </a:t>
            </a:r>
          </a:p>
          <a:p>
            <a:pPr algn="ctr"/>
            <a:r>
              <a:rPr lang="en-US" altLang="ko-KR" sz="2000" b="1" dirty="0"/>
              <a:t>- Search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5082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텍스트, 노트북, 스크린샷, 은색이(가) 표시된 사진&#10;&#10;자동 생성된 설명">
            <a:extLst>
              <a:ext uri="{FF2B5EF4-FFF2-40B4-BE49-F238E27FC236}">
                <a16:creationId xmlns:a16="http://schemas.microsoft.com/office/drawing/2014/main" id="{F787023B-CE70-4C31-ACE2-1E9C01CDC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35874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6D7F85-5AF3-41EE-B7B7-069666341594}"/>
              </a:ext>
            </a:extLst>
          </p:cNvPr>
          <p:cNvSpPr txBox="1"/>
          <p:nvPr/>
        </p:nvSpPr>
        <p:spPr>
          <a:xfrm>
            <a:off x="2411652" y="719859"/>
            <a:ext cx="73686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/>
              <a:t>Source code </a:t>
            </a:r>
          </a:p>
          <a:p>
            <a:pPr algn="ctr"/>
            <a:r>
              <a:rPr lang="en-US" altLang="ko-KR" sz="2000" b="1" dirty="0"/>
              <a:t>- Delete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86135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48A9C-FD3E-4ECC-9864-A9F55B135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First Result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7E738-527D-4745-9A99-854A12487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It doesn’t save as much time as we expected.</a:t>
            </a:r>
          </a:p>
          <a:p>
            <a:endParaRPr lang="en-US" altLang="ko-KR" sz="2400" dirty="0"/>
          </a:p>
          <a:p>
            <a:r>
              <a:rPr lang="en-US" altLang="ko-KR" sz="2400" b="1" dirty="0"/>
              <a:t>Assumed that using 4 pointers makes more time cost.</a:t>
            </a:r>
          </a:p>
        </p:txBody>
      </p:sp>
    </p:spTree>
    <p:extLst>
      <p:ext uri="{BB962C8B-B14F-4D97-AF65-F5344CB8AC3E}">
        <p14:creationId xmlns:p14="http://schemas.microsoft.com/office/powerpoint/2010/main" val="2958831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D6D96-4AA0-412E-8981-3F92D5F6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Second Version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2FAFF-ED95-4135-8562-F004D3672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sz="2000" b="1" dirty="0"/>
              <a:t>To maximize strength of our new linked list, removed index position pointers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Which can save odd and even numbers separately.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Have strength to find certain node faster than original model.</a:t>
            </a:r>
          </a:p>
          <a:p>
            <a:pPr marL="0" indent="0">
              <a:buNone/>
            </a:pPr>
            <a:r>
              <a:rPr lang="en-US" altLang="ko-KR" sz="2000" b="1" dirty="0"/>
              <a:t>  (search one side of head)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000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13022CA-D67F-4013-808B-B55BFFC69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altLang="ko-KR" b="1" dirty="0"/>
            </a:br>
            <a:r>
              <a:rPr lang="en-US" altLang="ko-KR" b="1" dirty="0"/>
              <a:t>Thank you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4937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7A87940-4C75-4AFA-AA20-F5B11BA3E65C}"/>
              </a:ext>
            </a:extLst>
          </p:cNvPr>
          <p:cNvSpPr txBox="1"/>
          <p:nvPr/>
        </p:nvSpPr>
        <p:spPr>
          <a:xfrm>
            <a:off x="4335492" y="483960"/>
            <a:ext cx="35210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Data Structure </a:t>
            </a:r>
            <a:br>
              <a:rPr lang="en-US" altLang="ko-KR" sz="3500" dirty="0"/>
            </a:br>
            <a:r>
              <a:rPr lang="en-US" altLang="ko-KR" sz="3000" dirty="0"/>
              <a:t>– Linked List</a:t>
            </a:r>
            <a:endParaRPr lang="ko-KR" altLang="en-US" sz="3000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230EE1C-F954-4891-A181-96FA2FD4D876}"/>
              </a:ext>
            </a:extLst>
          </p:cNvPr>
          <p:cNvGrpSpPr/>
          <p:nvPr/>
        </p:nvGrpSpPr>
        <p:grpSpPr>
          <a:xfrm>
            <a:off x="426030" y="2460173"/>
            <a:ext cx="11339939" cy="1538845"/>
            <a:chOff x="395844" y="2008909"/>
            <a:chExt cx="11339939" cy="1538845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74172C9-1227-45EC-85A0-912A26900A77}"/>
                </a:ext>
              </a:extLst>
            </p:cNvPr>
            <p:cNvSpPr/>
            <p:nvPr/>
          </p:nvSpPr>
          <p:spPr>
            <a:xfrm>
              <a:off x="5223162" y="2466109"/>
              <a:ext cx="1685307" cy="108164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495D43-2502-4E8A-AB78-D5CD1C7C32FC}"/>
                </a:ext>
              </a:extLst>
            </p:cNvPr>
            <p:cNvSpPr txBox="1"/>
            <p:nvPr/>
          </p:nvSpPr>
          <p:spPr>
            <a:xfrm>
              <a:off x="9194468" y="2008909"/>
              <a:ext cx="760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Even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4228A5-5726-436D-B3A6-0C28D703E461}"/>
                </a:ext>
              </a:extLst>
            </p:cNvPr>
            <p:cNvSpPr txBox="1"/>
            <p:nvPr/>
          </p:nvSpPr>
          <p:spPr>
            <a:xfrm>
              <a:off x="2228601" y="2008909"/>
              <a:ext cx="657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Odd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9214DC-4F54-4E75-8288-70BDA07E9663}"/>
                </a:ext>
              </a:extLst>
            </p:cNvPr>
            <p:cNvSpPr txBox="1"/>
            <p:nvPr/>
          </p:nvSpPr>
          <p:spPr>
            <a:xfrm>
              <a:off x="5571749" y="2776098"/>
              <a:ext cx="988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HEAD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6F6813E-F5AC-4195-AABC-2F0ED8DE8708}"/>
                </a:ext>
              </a:extLst>
            </p:cNvPr>
            <p:cNvGrpSpPr/>
            <p:nvPr/>
          </p:nvGrpSpPr>
          <p:grpSpPr>
            <a:xfrm>
              <a:off x="395844" y="2675906"/>
              <a:ext cx="1104405" cy="621476"/>
              <a:chOff x="395844" y="2675906"/>
              <a:chExt cx="1104405" cy="621476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613B4975-4ECE-49F8-B7EA-1A62E2C311C8}"/>
                  </a:ext>
                </a:extLst>
              </p:cNvPr>
              <p:cNvSpPr/>
              <p:nvPr/>
            </p:nvSpPr>
            <p:spPr>
              <a:xfrm>
                <a:off x="395844" y="2675906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9919DA-FB7C-41C0-A4FB-A4F4E937B801}"/>
                  </a:ext>
                </a:extLst>
              </p:cNvPr>
              <p:cNvSpPr txBox="1"/>
              <p:nvPr/>
            </p:nvSpPr>
            <p:spPr>
              <a:xfrm>
                <a:off x="758163" y="2773370"/>
                <a:ext cx="379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4A0E7C2-E7A4-45AC-A2F6-6BAD4FEF07E2}"/>
                </a:ext>
              </a:extLst>
            </p:cNvPr>
            <p:cNvGrpSpPr/>
            <p:nvPr/>
          </p:nvGrpSpPr>
          <p:grpSpPr>
            <a:xfrm>
              <a:off x="2004950" y="2675906"/>
              <a:ext cx="1104405" cy="621476"/>
              <a:chOff x="2004950" y="2675906"/>
              <a:chExt cx="1104405" cy="621476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D913DFA6-A17B-4294-82D4-5F910CA7588B}"/>
                  </a:ext>
                </a:extLst>
              </p:cNvPr>
              <p:cNvSpPr/>
              <p:nvPr/>
            </p:nvSpPr>
            <p:spPr>
              <a:xfrm>
                <a:off x="2004950" y="2675906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9AFFF8-66C8-4006-A8A5-EB73EED9119C}"/>
                  </a:ext>
                </a:extLst>
              </p:cNvPr>
              <p:cNvSpPr txBox="1"/>
              <p:nvPr/>
            </p:nvSpPr>
            <p:spPr>
              <a:xfrm>
                <a:off x="2367269" y="2755811"/>
                <a:ext cx="379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3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26082A9-05A5-4045-88E1-E206814A010C}"/>
                </a:ext>
              </a:extLst>
            </p:cNvPr>
            <p:cNvGrpSpPr/>
            <p:nvPr/>
          </p:nvGrpSpPr>
          <p:grpSpPr>
            <a:xfrm>
              <a:off x="3614056" y="2675906"/>
              <a:ext cx="1104405" cy="621476"/>
              <a:chOff x="3614056" y="2675906"/>
              <a:chExt cx="1104405" cy="621476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B3A74B8-479E-408F-81E6-B115BCD9B93E}"/>
                  </a:ext>
                </a:extLst>
              </p:cNvPr>
              <p:cNvSpPr/>
              <p:nvPr/>
            </p:nvSpPr>
            <p:spPr>
              <a:xfrm>
                <a:off x="3614056" y="2675906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8F8400-0BA1-48A2-9EB0-48AE7C88BBB5}"/>
                  </a:ext>
                </a:extLst>
              </p:cNvPr>
              <p:cNvSpPr txBox="1"/>
              <p:nvPr/>
            </p:nvSpPr>
            <p:spPr>
              <a:xfrm>
                <a:off x="3976375" y="2755811"/>
                <a:ext cx="379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5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C105695-1FAC-48A2-B985-AAFB91F04EEA}"/>
                </a:ext>
              </a:extLst>
            </p:cNvPr>
            <p:cNvGrpSpPr/>
            <p:nvPr/>
          </p:nvGrpSpPr>
          <p:grpSpPr>
            <a:xfrm>
              <a:off x="7413170" y="2693464"/>
              <a:ext cx="1104405" cy="621476"/>
              <a:chOff x="3614056" y="2675906"/>
              <a:chExt cx="1104405" cy="621476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8D451EA2-C047-4F61-BE1C-8EB03261D657}"/>
                  </a:ext>
                </a:extLst>
              </p:cNvPr>
              <p:cNvSpPr/>
              <p:nvPr/>
            </p:nvSpPr>
            <p:spPr>
              <a:xfrm>
                <a:off x="3614056" y="2675906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9599BC-7C86-4FC0-B970-B73D747E6F55}"/>
                  </a:ext>
                </a:extLst>
              </p:cNvPr>
              <p:cNvSpPr txBox="1"/>
              <p:nvPr/>
            </p:nvSpPr>
            <p:spPr>
              <a:xfrm>
                <a:off x="3976375" y="2755811"/>
                <a:ext cx="379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7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3CB6386B-8D4F-4C98-BE4C-1D7B78867DC4}"/>
                </a:ext>
              </a:extLst>
            </p:cNvPr>
            <p:cNvSpPr/>
            <p:nvPr/>
          </p:nvSpPr>
          <p:spPr>
            <a:xfrm>
              <a:off x="9022274" y="2675905"/>
              <a:ext cx="1104405" cy="6214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13426CF-6852-4B23-8D4F-FA43D115454E}"/>
                </a:ext>
              </a:extLst>
            </p:cNvPr>
            <p:cNvSpPr/>
            <p:nvPr/>
          </p:nvSpPr>
          <p:spPr>
            <a:xfrm>
              <a:off x="10631378" y="2675905"/>
              <a:ext cx="1104405" cy="6214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B52C13C-CACA-4F70-B54B-93E910A08961}"/>
                </a:ext>
              </a:extLst>
            </p:cNvPr>
            <p:cNvCxnSpPr>
              <a:cxnSpLocks/>
            </p:cNvCxnSpPr>
            <p:nvPr/>
          </p:nvCxnSpPr>
          <p:spPr>
            <a:xfrm>
              <a:off x="1500249" y="2895599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7F2C2F82-7FE5-4609-91A4-A84591497CBC}"/>
                </a:ext>
              </a:extLst>
            </p:cNvPr>
            <p:cNvCxnSpPr>
              <a:cxnSpLocks/>
            </p:cNvCxnSpPr>
            <p:nvPr/>
          </p:nvCxnSpPr>
          <p:spPr>
            <a:xfrm>
              <a:off x="3109355" y="2895599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3ADFBD9-2D1B-4EF0-91E8-42D56290F96F}"/>
                </a:ext>
              </a:extLst>
            </p:cNvPr>
            <p:cNvCxnSpPr>
              <a:cxnSpLocks/>
            </p:cNvCxnSpPr>
            <p:nvPr/>
          </p:nvCxnSpPr>
          <p:spPr>
            <a:xfrm>
              <a:off x="4718461" y="2895598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0CE7EFF-69F7-47D4-8CBC-DC2789044DCE}"/>
                </a:ext>
              </a:extLst>
            </p:cNvPr>
            <p:cNvCxnSpPr>
              <a:cxnSpLocks/>
            </p:cNvCxnSpPr>
            <p:nvPr/>
          </p:nvCxnSpPr>
          <p:spPr>
            <a:xfrm>
              <a:off x="6908469" y="2895598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27D51B95-956A-4C6A-AC39-AE66FA4BF2E3}"/>
                </a:ext>
              </a:extLst>
            </p:cNvPr>
            <p:cNvCxnSpPr>
              <a:cxnSpLocks/>
            </p:cNvCxnSpPr>
            <p:nvPr/>
          </p:nvCxnSpPr>
          <p:spPr>
            <a:xfrm>
              <a:off x="8517575" y="2895598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5AAE3953-F8F4-4330-8A2A-A919D5B00F1A}"/>
                </a:ext>
              </a:extLst>
            </p:cNvPr>
            <p:cNvCxnSpPr>
              <a:cxnSpLocks/>
            </p:cNvCxnSpPr>
            <p:nvPr/>
          </p:nvCxnSpPr>
          <p:spPr>
            <a:xfrm>
              <a:off x="10126679" y="2895598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B75B9584-9DE7-4187-846F-DAFED8AD8926}"/>
                </a:ext>
              </a:extLst>
            </p:cNvPr>
            <p:cNvCxnSpPr/>
            <p:nvPr/>
          </p:nvCxnSpPr>
          <p:spPr>
            <a:xfrm flipH="1">
              <a:off x="1500249" y="3103418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288C46F-B530-42D2-BE13-A61C47984D5D}"/>
                </a:ext>
              </a:extLst>
            </p:cNvPr>
            <p:cNvCxnSpPr/>
            <p:nvPr/>
          </p:nvCxnSpPr>
          <p:spPr>
            <a:xfrm flipH="1">
              <a:off x="3109355" y="3097480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FB5FACE-69BA-40CD-80BA-56D944197C62}"/>
                </a:ext>
              </a:extLst>
            </p:cNvPr>
            <p:cNvCxnSpPr/>
            <p:nvPr/>
          </p:nvCxnSpPr>
          <p:spPr>
            <a:xfrm flipH="1">
              <a:off x="4718461" y="3067791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FD59F26-D4F8-4EBF-9F4D-C65185388129}"/>
                </a:ext>
              </a:extLst>
            </p:cNvPr>
            <p:cNvCxnSpPr/>
            <p:nvPr/>
          </p:nvCxnSpPr>
          <p:spPr>
            <a:xfrm flipH="1">
              <a:off x="6908469" y="3067791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D608519A-EC61-463B-A9B3-A2479023EEFD}"/>
                </a:ext>
              </a:extLst>
            </p:cNvPr>
            <p:cNvCxnSpPr/>
            <p:nvPr/>
          </p:nvCxnSpPr>
          <p:spPr>
            <a:xfrm flipH="1">
              <a:off x="8517573" y="3067791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CDC8FAE6-EF5E-4E80-98FF-16C5CCBBD3E9}"/>
                </a:ext>
              </a:extLst>
            </p:cNvPr>
            <p:cNvCxnSpPr/>
            <p:nvPr/>
          </p:nvCxnSpPr>
          <p:spPr>
            <a:xfrm flipH="1">
              <a:off x="10126679" y="3075707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B875716-3BBE-4B51-82F3-DB28EE069292}"/>
              </a:ext>
            </a:extLst>
          </p:cNvPr>
          <p:cNvGrpSpPr/>
          <p:nvPr/>
        </p:nvGrpSpPr>
        <p:grpSpPr>
          <a:xfrm>
            <a:off x="330844" y="5993081"/>
            <a:ext cx="1674544" cy="693300"/>
            <a:chOff x="1185552" y="4794588"/>
            <a:chExt cx="1674544" cy="693300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1A071FF3-22D8-483E-81AD-606FB2C0841C}"/>
                </a:ext>
              </a:extLst>
            </p:cNvPr>
            <p:cNvCxnSpPr>
              <a:cxnSpLocks/>
            </p:cNvCxnSpPr>
            <p:nvPr/>
          </p:nvCxnSpPr>
          <p:spPr>
            <a:xfrm>
              <a:off x="1185553" y="4948477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B0A595F0-A4EE-4833-A699-10313C79B322}"/>
                </a:ext>
              </a:extLst>
            </p:cNvPr>
            <p:cNvCxnSpPr/>
            <p:nvPr/>
          </p:nvCxnSpPr>
          <p:spPr>
            <a:xfrm flipH="1">
              <a:off x="1185552" y="5334000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9A66949-6FA7-441F-9FD1-BC010A18BEDB}"/>
                </a:ext>
              </a:extLst>
            </p:cNvPr>
            <p:cNvSpPr txBox="1"/>
            <p:nvPr/>
          </p:nvSpPr>
          <p:spPr>
            <a:xfrm>
              <a:off x="1874442" y="4794588"/>
              <a:ext cx="985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next_n</a:t>
              </a:r>
              <a:endParaRPr lang="ko-KR" altLang="en-US" sz="14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5CCF9B9-F22F-4BDB-B734-EA8E69FFD22A}"/>
                </a:ext>
              </a:extLst>
            </p:cNvPr>
            <p:cNvSpPr txBox="1"/>
            <p:nvPr/>
          </p:nvSpPr>
          <p:spPr>
            <a:xfrm>
              <a:off x="1874442" y="5180111"/>
              <a:ext cx="985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prev_n</a:t>
              </a:r>
              <a:endParaRPr lang="ko-KR" altLang="en-US" sz="1400" dirty="0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9C830C2A-55A3-4FF5-BE74-0DFBDF4AA2E1}"/>
              </a:ext>
            </a:extLst>
          </p:cNvPr>
          <p:cNvSpPr txBox="1"/>
          <p:nvPr/>
        </p:nvSpPr>
        <p:spPr>
          <a:xfrm>
            <a:off x="3676837" y="2089136"/>
            <a:ext cx="4838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Real position</a:t>
            </a:r>
            <a:endParaRPr lang="ko-KR" altLang="en-US" sz="3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4E52C3-B2BD-4CCB-BDAE-A03183AD6968}"/>
              </a:ext>
            </a:extLst>
          </p:cNvPr>
          <p:cNvSpPr txBox="1"/>
          <p:nvPr/>
        </p:nvSpPr>
        <p:spPr>
          <a:xfrm>
            <a:off x="6284791" y="4132359"/>
            <a:ext cx="3429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Not Allowed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16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7A87940-4C75-4AFA-AA20-F5B11BA3E65C}"/>
              </a:ext>
            </a:extLst>
          </p:cNvPr>
          <p:cNvSpPr txBox="1"/>
          <p:nvPr/>
        </p:nvSpPr>
        <p:spPr>
          <a:xfrm>
            <a:off x="4335492" y="483960"/>
            <a:ext cx="35210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Data Structure </a:t>
            </a:r>
            <a:br>
              <a:rPr lang="en-US" altLang="ko-KR" sz="3500" dirty="0"/>
            </a:br>
            <a:r>
              <a:rPr lang="en-US" altLang="ko-KR" sz="3000" dirty="0"/>
              <a:t>– Linked List</a:t>
            </a:r>
            <a:endParaRPr lang="ko-KR" altLang="en-US" sz="3000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230EE1C-F954-4891-A181-96FA2FD4D876}"/>
              </a:ext>
            </a:extLst>
          </p:cNvPr>
          <p:cNvGrpSpPr/>
          <p:nvPr/>
        </p:nvGrpSpPr>
        <p:grpSpPr>
          <a:xfrm>
            <a:off x="426030" y="2460173"/>
            <a:ext cx="9558643" cy="1538845"/>
            <a:chOff x="395844" y="2008909"/>
            <a:chExt cx="9558643" cy="1538845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74172C9-1227-45EC-85A0-912A26900A77}"/>
                </a:ext>
              </a:extLst>
            </p:cNvPr>
            <p:cNvSpPr/>
            <p:nvPr/>
          </p:nvSpPr>
          <p:spPr>
            <a:xfrm>
              <a:off x="5223162" y="2466109"/>
              <a:ext cx="1685307" cy="108164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495D43-2502-4E8A-AB78-D5CD1C7C32FC}"/>
                </a:ext>
              </a:extLst>
            </p:cNvPr>
            <p:cNvSpPr txBox="1"/>
            <p:nvPr/>
          </p:nvSpPr>
          <p:spPr>
            <a:xfrm>
              <a:off x="9194468" y="2008909"/>
              <a:ext cx="760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Even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4228A5-5726-436D-B3A6-0C28D703E461}"/>
                </a:ext>
              </a:extLst>
            </p:cNvPr>
            <p:cNvSpPr txBox="1"/>
            <p:nvPr/>
          </p:nvSpPr>
          <p:spPr>
            <a:xfrm>
              <a:off x="2228601" y="2008909"/>
              <a:ext cx="657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Odd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9214DC-4F54-4E75-8288-70BDA07E9663}"/>
                </a:ext>
              </a:extLst>
            </p:cNvPr>
            <p:cNvSpPr txBox="1"/>
            <p:nvPr/>
          </p:nvSpPr>
          <p:spPr>
            <a:xfrm>
              <a:off x="5571749" y="2776098"/>
              <a:ext cx="988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HEAD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6F6813E-F5AC-4195-AABC-2F0ED8DE8708}"/>
                </a:ext>
              </a:extLst>
            </p:cNvPr>
            <p:cNvGrpSpPr/>
            <p:nvPr/>
          </p:nvGrpSpPr>
          <p:grpSpPr>
            <a:xfrm>
              <a:off x="395844" y="2675906"/>
              <a:ext cx="1104405" cy="621476"/>
              <a:chOff x="395844" y="2675906"/>
              <a:chExt cx="1104405" cy="621476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613B4975-4ECE-49F8-B7EA-1A62E2C311C8}"/>
                  </a:ext>
                </a:extLst>
              </p:cNvPr>
              <p:cNvSpPr/>
              <p:nvPr/>
            </p:nvSpPr>
            <p:spPr>
              <a:xfrm>
                <a:off x="395844" y="2675906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9919DA-FB7C-41C0-A4FB-A4F4E937B801}"/>
                  </a:ext>
                </a:extLst>
              </p:cNvPr>
              <p:cNvSpPr txBox="1"/>
              <p:nvPr/>
            </p:nvSpPr>
            <p:spPr>
              <a:xfrm>
                <a:off x="758163" y="2773370"/>
                <a:ext cx="379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4A0E7C2-E7A4-45AC-A2F6-6BAD4FEF07E2}"/>
                </a:ext>
              </a:extLst>
            </p:cNvPr>
            <p:cNvGrpSpPr/>
            <p:nvPr/>
          </p:nvGrpSpPr>
          <p:grpSpPr>
            <a:xfrm>
              <a:off x="2004950" y="2675906"/>
              <a:ext cx="1104405" cy="621476"/>
              <a:chOff x="2004950" y="2675906"/>
              <a:chExt cx="1104405" cy="621476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D913DFA6-A17B-4294-82D4-5F910CA7588B}"/>
                  </a:ext>
                </a:extLst>
              </p:cNvPr>
              <p:cNvSpPr/>
              <p:nvPr/>
            </p:nvSpPr>
            <p:spPr>
              <a:xfrm>
                <a:off x="2004950" y="2675906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9AFFF8-66C8-4006-A8A5-EB73EED9119C}"/>
                  </a:ext>
                </a:extLst>
              </p:cNvPr>
              <p:cNvSpPr txBox="1"/>
              <p:nvPr/>
            </p:nvSpPr>
            <p:spPr>
              <a:xfrm>
                <a:off x="2367269" y="2755811"/>
                <a:ext cx="379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3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26082A9-05A5-4045-88E1-E206814A010C}"/>
                </a:ext>
              </a:extLst>
            </p:cNvPr>
            <p:cNvGrpSpPr/>
            <p:nvPr/>
          </p:nvGrpSpPr>
          <p:grpSpPr>
            <a:xfrm>
              <a:off x="3614056" y="2675906"/>
              <a:ext cx="1104405" cy="621476"/>
              <a:chOff x="3614056" y="2675906"/>
              <a:chExt cx="1104405" cy="621476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B3A74B8-479E-408F-81E6-B115BCD9B93E}"/>
                  </a:ext>
                </a:extLst>
              </p:cNvPr>
              <p:cNvSpPr/>
              <p:nvPr/>
            </p:nvSpPr>
            <p:spPr>
              <a:xfrm>
                <a:off x="3614056" y="2675906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8F8400-0BA1-48A2-9EB0-48AE7C88BBB5}"/>
                  </a:ext>
                </a:extLst>
              </p:cNvPr>
              <p:cNvSpPr txBox="1"/>
              <p:nvPr/>
            </p:nvSpPr>
            <p:spPr>
              <a:xfrm>
                <a:off x="3976375" y="2755811"/>
                <a:ext cx="379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5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C105695-1FAC-48A2-B985-AAFB91F04EEA}"/>
                </a:ext>
              </a:extLst>
            </p:cNvPr>
            <p:cNvGrpSpPr/>
            <p:nvPr/>
          </p:nvGrpSpPr>
          <p:grpSpPr>
            <a:xfrm>
              <a:off x="7775489" y="2755811"/>
              <a:ext cx="2178998" cy="621476"/>
              <a:chOff x="3976375" y="2738253"/>
              <a:chExt cx="2178998" cy="621476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8D451EA2-C047-4F61-BE1C-8EB03261D657}"/>
                  </a:ext>
                </a:extLst>
              </p:cNvPr>
              <p:cNvSpPr/>
              <p:nvPr/>
            </p:nvSpPr>
            <p:spPr>
              <a:xfrm>
                <a:off x="5050968" y="2738253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9599BC-7C86-4FC0-B970-B73D747E6F55}"/>
                  </a:ext>
                </a:extLst>
              </p:cNvPr>
              <p:cNvSpPr txBox="1"/>
              <p:nvPr/>
            </p:nvSpPr>
            <p:spPr>
              <a:xfrm>
                <a:off x="3976375" y="2755811"/>
                <a:ext cx="379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4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B52C13C-CACA-4F70-B54B-93E910A08961}"/>
                </a:ext>
              </a:extLst>
            </p:cNvPr>
            <p:cNvCxnSpPr>
              <a:cxnSpLocks/>
            </p:cNvCxnSpPr>
            <p:nvPr/>
          </p:nvCxnSpPr>
          <p:spPr>
            <a:xfrm>
              <a:off x="1500249" y="2895599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7F2C2F82-7FE5-4609-91A4-A84591497CBC}"/>
                </a:ext>
              </a:extLst>
            </p:cNvPr>
            <p:cNvCxnSpPr>
              <a:cxnSpLocks/>
            </p:cNvCxnSpPr>
            <p:nvPr/>
          </p:nvCxnSpPr>
          <p:spPr>
            <a:xfrm>
              <a:off x="3109355" y="2895599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3ADFBD9-2D1B-4EF0-91E8-42D56290F96F}"/>
                </a:ext>
              </a:extLst>
            </p:cNvPr>
            <p:cNvCxnSpPr>
              <a:cxnSpLocks/>
            </p:cNvCxnSpPr>
            <p:nvPr/>
          </p:nvCxnSpPr>
          <p:spPr>
            <a:xfrm>
              <a:off x="4718461" y="2895598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0CE7EFF-69F7-47D4-8CBC-DC2789044DCE}"/>
                </a:ext>
              </a:extLst>
            </p:cNvPr>
            <p:cNvCxnSpPr>
              <a:cxnSpLocks/>
            </p:cNvCxnSpPr>
            <p:nvPr/>
          </p:nvCxnSpPr>
          <p:spPr>
            <a:xfrm>
              <a:off x="6908469" y="2895598"/>
              <a:ext cx="19416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B75B9584-9DE7-4187-846F-DAFED8AD8926}"/>
                </a:ext>
              </a:extLst>
            </p:cNvPr>
            <p:cNvCxnSpPr/>
            <p:nvPr/>
          </p:nvCxnSpPr>
          <p:spPr>
            <a:xfrm flipH="1">
              <a:off x="1500249" y="3103418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288C46F-B530-42D2-BE13-A61C47984D5D}"/>
                </a:ext>
              </a:extLst>
            </p:cNvPr>
            <p:cNvCxnSpPr/>
            <p:nvPr/>
          </p:nvCxnSpPr>
          <p:spPr>
            <a:xfrm flipH="1">
              <a:off x="3109355" y="3097480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FB5FACE-69BA-40CD-80BA-56D944197C62}"/>
                </a:ext>
              </a:extLst>
            </p:cNvPr>
            <p:cNvCxnSpPr/>
            <p:nvPr/>
          </p:nvCxnSpPr>
          <p:spPr>
            <a:xfrm flipH="1">
              <a:off x="4718461" y="3067791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FD59F26-D4F8-4EBF-9F4D-C65185388129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6908470" y="3066549"/>
              <a:ext cx="1941612" cy="1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B875716-3BBE-4B51-82F3-DB28EE069292}"/>
              </a:ext>
            </a:extLst>
          </p:cNvPr>
          <p:cNvGrpSpPr/>
          <p:nvPr/>
        </p:nvGrpSpPr>
        <p:grpSpPr>
          <a:xfrm>
            <a:off x="330844" y="5993081"/>
            <a:ext cx="1674544" cy="693300"/>
            <a:chOff x="1185552" y="4794588"/>
            <a:chExt cx="1674544" cy="693300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1A071FF3-22D8-483E-81AD-606FB2C0841C}"/>
                </a:ext>
              </a:extLst>
            </p:cNvPr>
            <p:cNvCxnSpPr>
              <a:cxnSpLocks/>
            </p:cNvCxnSpPr>
            <p:nvPr/>
          </p:nvCxnSpPr>
          <p:spPr>
            <a:xfrm>
              <a:off x="1185553" y="4948477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B0A595F0-A4EE-4833-A699-10313C79B322}"/>
                </a:ext>
              </a:extLst>
            </p:cNvPr>
            <p:cNvCxnSpPr/>
            <p:nvPr/>
          </p:nvCxnSpPr>
          <p:spPr>
            <a:xfrm flipH="1">
              <a:off x="1185552" y="5334000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9A66949-6FA7-441F-9FD1-BC010A18BEDB}"/>
                </a:ext>
              </a:extLst>
            </p:cNvPr>
            <p:cNvSpPr txBox="1"/>
            <p:nvPr/>
          </p:nvSpPr>
          <p:spPr>
            <a:xfrm>
              <a:off x="1874442" y="4794588"/>
              <a:ext cx="985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next_n</a:t>
              </a:r>
              <a:endParaRPr lang="ko-KR" altLang="en-US" sz="14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5CCF9B9-F22F-4BDB-B734-EA8E69FFD22A}"/>
                </a:ext>
              </a:extLst>
            </p:cNvPr>
            <p:cNvSpPr txBox="1"/>
            <p:nvPr/>
          </p:nvSpPr>
          <p:spPr>
            <a:xfrm>
              <a:off x="1874442" y="5180111"/>
              <a:ext cx="985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prev_n</a:t>
              </a:r>
              <a:endParaRPr lang="ko-KR" altLang="en-US" sz="1400" dirty="0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9C830C2A-55A3-4FF5-BE74-0DFBDF4AA2E1}"/>
              </a:ext>
            </a:extLst>
          </p:cNvPr>
          <p:cNvSpPr txBox="1"/>
          <p:nvPr/>
        </p:nvSpPr>
        <p:spPr>
          <a:xfrm>
            <a:off x="3676837" y="2089136"/>
            <a:ext cx="4838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Real position</a:t>
            </a:r>
            <a:endParaRPr lang="ko-KR" altLang="en-US" sz="3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A076A5-1F53-49D4-9C22-5113E834B611}"/>
              </a:ext>
            </a:extLst>
          </p:cNvPr>
          <p:cNvSpPr txBox="1"/>
          <p:nvPr/>
        </p:nvSpPr>
        <p:spPr>
          <a:xfrm>
            <a:off x="3083379" y="4735354"/>
            <a:ext cx="602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No information of order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57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7A87940-4C75-4AFA-AA20-F5B11BA3E65C}"/>
              </a:ext>
            </a:extLst>
          </p:cNvPr>
          <p:cNvSpPr txBox="1"/>
          <p:nvPr/>
        </p:nvSpPr>
        <p:spPr>
          <a:xfrm>
            <a:off x="4335492" y="483960"/>
            <a:ext cx="35210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Data Structure </a:t>
            </a:r>
            <a:br>
              <a:rPr lang="en-US" altLang="ko-KR" sz="3500" dirty="0"/>
            </a:br>
            <a:r>
              <a:rPr lang="en-US" altLang="ko-KR" sz="3000" dirty="0"/>
              <a:t>– Linked List</a:t>
            </a:r>
            <a:endParaRPr lang="ko-KR" altLang="en-US" sz="3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48DDF1F-E3E8-4443-8A36-282C565BACD7}"/>
              </a:ext>
            </a:extLst>
          </p:cNvPr>
          <p:cNvGrpSpPr/>
          <p:nvPr/>
        </p:nvGrpSpPr>
        <p:grpSpPr>
          <a:xfrm>
            <a:off x="426027" y="2994345"/>
            <a:ext cx="1685307" cy="1081645"/>
            <a:chOff x="2155667" y="4862991"/>
            <a:chExt cx="1685307" cy="1081645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74172C9-1227-45EC-85A0-912A26900A77}"/>
                </a:ext>
              </a:extLst>
            </p:cNvPr>
            <p:cNvSpPr/>
            <p:nvPr/>
          </p:nvSpPr>
          <p:spPr>
            <a:xfrm>
              <a:off x="2155667" y="4862991"/>
              <a:ext cx="1685307" cy="108164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9214DC-4F54-4E75-8288-70BDA07E9663}"/>
                </a:ext>
              </a:extLst>
            </p:cNvPr>
            <p:cNvSpPr txBox="1"/>
            <p:nvPr/>
          </p:nvSpPr>
          <p:spPr>
            <a:xfrm>
              <a:off x="2504255" y="5172980"/>
              <a:ext cx="988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HEAD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6F6813E-F5AC-4195-AABC-2F0ED8DE8708}"/>
              </a:ext>
            </a:extLst>
          </p:cNvPr>
          <p:cNvGrpSpPr/>
          <p:nvPr/>
        </p:nvGrpSpPr>
        <p:grpSpPr>
          <a:xfrm>
            <a:off x="2616037" y="3168705"/>
            <a:ext cx="1104405" cy="621476"/>
            <a:chOff x="395844" y="2675906"/>
            <a:chExt cx="1104405" cy="621476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13B4975-4ECE-49F8-B7EA-1A62E2C311C8}"/>
                </a:ext>
              </a:extLst>
            </p:cNvPr>
            <p:cNvSpPr/>
            <p:nvPr/>
          </p:nvSpPr>
          <p:spPr>
            <a:xfrm>
              <a:off x="395844" y="2675906"/>
              <a:ext cx="1104405" cy="6214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9919DA-FB7C-41C0-A4FB-A4F4E937B801}"/>
                </a:ext>
              </a:extLst>
            </p:cNvPr>
            <p:cNvSpPr txBox="1"/>
            <p:nvPr/>
          </p:nvSpPr>
          <p:spPr>
            <a:xfrm>
              <a:off x="758163" y="2773370"/>
              <a:ext cx="3797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1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4A0E7C2-E7A4-45AC-A2F6-6BAD4FEF07E2}"/>
              </a:ext>
            </a:extLst>
          </p:cNvPr>
          <p:cNvGrpSpPr/>
          <p:nvPr/>
        </p:nvGrpSpPr>
        <p:grpSpPr>
          <a:xfrm>
            <a:off x="4225143" y="3168705"/>
            <a:ext cx="1104405" cy="621476"/>
            <a:chOff x="2004950" y="2675906"/>
            <a:chExt cx="1104405" cy="62147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913DFA6-A17B-4294-82D4-5F910CA7588B}"/>
                </a:ext>
              </a:extLst>
            </p:cNvPr>
            <p:cNvSpPr/>
            <p:nvPr/>
          </p:nvSpPr>
          <p:spPr>
            <a:xfrm>
              <a:off x="2004950" y="2675906"/>
              <a:ext cx="1104405" cy="6214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9AFFF8-66C8-4006-A8A5-EB73EED9119C}"/>
                </a:ext>
              </a:extLst>
            </p:cNvPr>
            <p:cNvSpPr txBox="1"/>
            <p:nvPr/>
          </p:nvSpPr>
          <p:spPr>
            <a:xfrm>
              <a:off x="2367269" y="2755811"/>
              <a:ext cx="3797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2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26082A9-05A5-4045-88E1-E206814A010C}"/>
              </a:ext>
            </a:extLst>
          </p:cNvPr>
          <p:cNvGrpSpPr/>
          <p:nvPr/>
        </p:nvGrpSpPr>
        <p:grpSpPr>
          <a:xfrm>
            <a:off x="5834249" y="3168705"/>
            <a:ext cx="1104405" cy="621476"/>
            <a:chOff x="3614056" y="2675906"/>
            <a:chExt cx="1104405" cy="621476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B3A74B8-479E-408F-81E6-B115BCD9B93E}"/>
                </a:ext>
              </a:extLst>
            </p:cNvPr>
            <p:cNvSpPr/>
            <p:nvPr/>
          </p:nvSpPr>
          <p:spPr>
            <a:xfrm>
              <a:off x="3614056" y="2675906"/>
              <a:ext cx="1104405" cy="6214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8F8400-0BA1-48A2-9EB0-48AE7C88BBB5}"/>
                </a:ext>
              </a:extLst>
            </p:cNvPr>
            <p:cNvSpPr txBox="1"/>
            <p:nvPr/>
          </p:nvSpPr>
          <p:spPr>
            <a:xfrm>
              <a:off x="3976375" y="2755811"/>
              <a:ext cx="3797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C105695-1FAC-48A2-B985-AAFB91F04EEA}"/>
              </a:ext>
            </a:extLst>
          </p:cNvPr>
          <p:cNvGrpSpPr/>
          <p:nvPr/>
        </p:nvGrpSpPr>
        <p:grpSpPr>
          <a:xfrm>
            <a:off x="7443356" y="3160841"/>
            <a:ext cx="1104405" cy="621476"/>
            <a:chOff x="3614056" y="2675906"/>
            <a:chExt cx="1104405" cy="621476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D451EA2-C047-4F61-BE1C-8EB03261D657}"/>
                </a:ext>
              </a:extLst>
            </p:cNvPr>
            <p:cNvSpPr/>
            <p:nvPr/>
          </p:nvSpPr>
          <p:spPr>
            <a:xfrm>
              <a:off x="3614056" y="2675906"/>
              <a:ext cx="1104405" cy="6214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9599BC-7C86-4FC0-B970-B73D747E6F55}"/>
                </a:ext>
              </a:extLst>
            </p:cNvPr>
            <p:cNvSpPr txBox="1"/>
            <p:nvPr/>
          </p:nvSpPr>
          <p:spPr>
            <a:xfrm>
              <a:off x="3976375" y="2755811"/>
              <a:ext cx="3797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4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CB6386B-8D4F-4C98-BE4C-1D7B78867DC4}"/>
              </a:ext>
            </a:extLst>
          </p:cNvPr>
          <p:cNvSpPr/>
          <p:nvPr/>
        </p:nvSpPr>
        <p:spPr>
          <a:xfrm>
            <a:off x="9052460" y="3143282"/>
            <a:ext cx="1104405" cy="6214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13426CF-6852-4B23-8D4F-FA43D115454E}"/>
              </a:ext>
            </a:extLst>
          </p:cNvPr>
          <p:cNvSpPr/>
          <p:nvPr/>
        </p:nvSpPr>
        <p:spPr>
          <a:xfrm>
            <a:off x="10661564" y="3143282"/>
            <a:ext cx="1104405" cy="6214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6</a:t>
            </a:r>
            <a:endParaRPr lang="ko-KR" altLang="en-US" sz="2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B52C13C-CACA-4F70-B54B-93E910A08961}"/>
              </a:ext>
            </a:extLst>
          </p:cNvPr>
          <p:cNvCxnSpPr>
            <a:cxnSpLocks/>
          </p:cNvCxnSpPr>
          <p:nvPr/>
        </p:nvCxnSpPr>
        <p:spPr>
          <a:xfrm>
            <a:off x="3720442" y="3388398"/>
            <a:ext cx="50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F2C2F82-7FE5-4609-91A4-A84591497CBC}"/>
              </a:ext>
            </a:extLst>
          </p:cNvPr>
          <p:cNvCxnSpPr>
            <a:cxnSpLocks/>
          </p:cNvCxnSpPr>
          <p:nvPr/>
        </p:nvCxnSpPr>
        <p:spPr>
          <a:xfrm>
            <a:off x="5329548" y="3388398"/>
            <a:ext cx="50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7D51B95-956A-4C6A-AC39-AE66FA4BF2E3}"/>
              </a:ext>
            </a:extLst>
          </p:cNvPr>
          <p:cNvCxnSpPr>
            <a:cxnSpLocks/>
          </p:cNvCxnSpPr>
          <p:nvPr/>
        </p:nvCxnSpPr>
        <p:spPr>
          <a:xfrm>
            <a:off x="8547761" y="3362975"/>
            <a:ext cx="50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AAE3953-F8F4-4330-8A2A-A919D5B00F1A}"/>
              </a:ext>
            </a:extLst>
          </p:cNvPr>
          <p:cNvCxnSpPr>
            <a:cxnSpLocks/>
          </p:cNvCxnSpPr>
          <p:nvPr/>
        </p:nvCxnSpPr>
        <p:spPr>
          <a:xfrm>
            <a:off x="10156865" y="3362975"/>
            <a:ext cx="50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75B9584-9DE7-4187-846F-DAFED8AD8926}"/>
              </a:ext>
            </a:extLst>
          </p:cNvPr>
          <p:cNvCxnSpPr/>
          <p:nvPr/>
        </p:nvCxnSpPr>
        <p:spPr>
          <a:xfrm flipH="1">
            <a:off x="3720442" y="3596217"/>
            <a:ext cx="50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288C46F-B530-42D2-BE13-A61C47984D5D}"/>
              </a:ext>
            </a:extLst>
          </p:cNvPr>
          <p:cNvCxnSpPr/>
          <p:nvPr/>
        </p:nvCxnSpPr>
        <p:spPr>
          <a:xfrm flipH="1">
            <a:off x="5329548" y="3590279"/>
            <a:ext cx="50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608519A-EC61-463B-A9B3-A2479023EEFD}"/>
              </a:ext>
            </a:extLst>
          </p:cNvPr>
          <p:cNvCxnSpPr/>
          <p:nvPr/>
        </p:nvCxnSpPr>
        <p:spPr>
          <a:xfrm flipH="1">
            <a:off x="8547759" y="3535168"/>
            <a:ext cx="50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DC8FAE6-EF5E-4E80-98FF-16C5CCBBD3E9}"/>
              </a:ext>
            </a:extLst>
          </p:cNvPr>
          <p:cNvCxnSpPr/>
          <p:nvPr/>
        </p:nvCxnSpPr>
        <p:spPr>
          <a:xfrm flipH="1">
            <a:off x="10156865" y="3543084"/>
            <a:ext cx="50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B875716-3BBE-4B51-82F3-DB28EE069292}"/>
              </a:ext>
            </a:extLst>
          </p:cNvPr>
          <p:cNvGrpSpPr/>
          <p:nvPr/>
        </p:nvGrpSpPr>
        <p:grpSpPr>
          <a:xfrm>
            <a:off x="330844" y="5993081"/>
            <a:ext cx="1674544" cy="693300"/>
            <a:chOff x="1185552" y="4794588"/>
            <a:chExt cx="1674544" cy="693300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1A071FF3-22D8-483E-81AD-606FB2C0841C}"/>
                </a:ext>
              </a:extLst>
            </p:cNvPr>
            <p:cNvCxnSpPr>
              <a:cxnSpLocks/>
            </p:cNvCxnSpPr>
            <p:nvPr/>
          </p:nvCxnSpPr>
          <p:spPr>
            <a:xfrm>
              <a:off x="1185553" y="4948477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B0A595F0-A4EE-4833-A699-10313C79B322}"/>
                </a:ext>
              </a:extLst>
            </p:cNvPr>
            <p:cNvCxnSpPr/>
            <p:nvPr/>
          </p:nvCxnSpPr>
          <p:spPr>
            <a:xfrm flipH="1">
              <a:off x="1185552" y="5334000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9A66949-6FA7-441F-9FD1-BC010A18BEDB}"/>
                </a:ext>
              </a:extLst>
            </p:cNvPr>
            <p:cNvSpPr txBox="1"/>
            <p:nvPr/>
          </p:nvSpPr>
          <p:spPr>
            <a:xfrm>
              <a:off x="1874442" y="4794588"/>
              <a:ext cx="985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next_i</a:t>
              </a:r>
              <a:endParaRPr lang="ko-KR" altLang="en-US" sz="14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5CCF9B9-F22F-4BDB-B734-EA8E69FFD22A}"/>
                </a:ext>
              </a:extLst>
            </p:cNvPr>
            <p:cNvSpPr txBox="1"/>
            <p:nvPr/>
          </p:nvSpPr>
          <p:spPr>
            <a:xfrm>
              <a:off x="1874442" y="5180111"/>
              <a:ext cx="985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prev_i</a:t>
              </a:r>
              <a:endParaRPr lang="ko-KR" altLang="en-US" sz="1400" dirty="0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9C830C2A-55A3-4FF5-BE74-0DFBDF4AA2E1}"/>
              </a:ext>
            </a:extLst>
          </p:cNvPr>
          <p:cNvSpPr txBox="1"/>
          <p:nvPr/>
        </p:nvSpPr>
        <p:spPr>
          <a:xfrm>
            <a:off x="3777912" y="2018435"/>
            <a:ext cx="4838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Index position</a:t>
            </a:r>
            <a:endParaRPr lang="ko-KR" altLang="en-US" sz="3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BA5EC15-5779-4D24-948A-D4501EC9514C}"/>
              </a:ext>
            </a:extLst>
          </p:cNvPr>
          <p:cNvCxnSpPr>
            <a:cxnSpLocks/>
          </p:cNvCxnSpPr>
          <p:nvPr/>
        </p:nvCxnSpPr>
        <p:spPr>
          <a:xfrm>
            <a:off x="2111336" y="3396470"/>
            <a:ext cx="50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58386FA-2601-4ED5-83AC-9526C7A16245}"/>
              </a:ext>
            </a:extLst>
          </p:cNvPr>
          <p:cNvCxnSpPr/>
          <p:nvPr/>
        </p:nvCxnSpPr>
        <p:spPr>
          <a:xfrm flipH="1">
            <a:off x="2111335" y="3600732"/>
            <a:ext cx="50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9D59FDD-DF5B-4DE8-8754-A54689B3F0AE}"/>
              </a:ext>
            </a:extLst>
          </p:cNvPr>
          <p:cNvCxnSpPr>
            <a:cxnSpLocks/>
          </p:cNvCxnSpPr>
          <p:nvPr/>
        </p:nvCxnSpPr>
        <p:spPr>
          <a:xfrm>
            <a:off x="6938654" y="3388398"/>
            <a:ext cx="50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1AC5294-0D60-4521-A150-D78CD5AC680C}"/>
              </a:ext>
            </a:extLst>
          </p:cNvPr>
          <p:cNvCxnSpPr/>
          <p:nvPr/>
        </p:nvCxnSpPr>
        <p:spPr>
          <a:xfrm flipH="1">
            <a:off x="6938654" y="3590279"/>
            <a:ext cx="50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84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7A87940-4C75-4AFA-AA20-F5B11BA3E65C}"/>
              </a:ext>
            </a:extLst>
          </p:cNvPr>
          <p:cNvSpPr txBox="1"/>
          <p:nvPr/>
        </p:nvSpPr>
        <p:spPr>
          <a:xfrm>
            <a:off x="4335492" y="247022"/>
            <a:ext cx="35210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Data Structure </a:t>
            </a:r>
            <a:br>
              <a:rPr lang="en-US" altLang="ko-KR" sz="3500" dirty="0"/>
            </a:br>
            <a:r>
              <a:rPr lang="en-US" altLang="ko-KR" sz="3000" dirty="0"/>
              <a:t>– Linked List</a:t>
            </a:r>
            <a:endParaRPr lang="ko-KR" altLang="en-US" sz="3000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230EE1C-F954-4891-A181-96FA2FD4D876}"/>
              </a:ext>
            </a:extLst>
          </p:cNvPr>
          <p:cNvGrpSpPr/>
          <p:nvPr/>
        </p:nvGrpSpPr>
        <p:grpSpPr>
          <a:xfrm>
            <a:off x="426030" y="2613117"/>
            <a:ext cx="11339939" cy="1538845"/>
            <a:chOff x="395844" y="2008909"/>
            <a:chExt cx="11339939" cy="1538845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74172C9-1227-45EC-85A0-912A26900A77}"/>
                </a:ext>
              </a:extLst>
            </p:cNvPr>
            <p:cNvSpPr/>
            <p:nvPr/>
          </p:nvSpPr>
          <p:spPr>
            <a:xfrm>
              <a:off x="5223162" y="2466109"/>
              <a:ext cx="1685307" cy="108164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495D43-2502-4E8A-AB78-D5CD1C7C32FC}"/>
                </a:ext>
              </a:extLst>
            </p:cNvPr>
            <p:cNvSpPr txBox="1"/>
            <p:nvPr/>
          </p:nvSpPr>
          <p:spPr>
            <a:xfrm>
              <a:off x="9194468" y="2008909"/>
              <a:ext cx="760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Even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4228A5-5726-436D-B3A6-0C28D703E461}"/>
                </a:ext>
              </a:extLst>
            </p:cNvPr>
            <p:cNvSpPr txBox="1"/>
            <p:nvPr/>
          </p:nvSpPr>
          <p:spPr>
            <a:xfrm>
              <a:off x="2228601" y="2008909"/>
              <a:ext cx="657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Odd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9214DC-4F54-4E75-8288-70BDA07E9663}"/>
                </a:ext>
              </a:extLst>
            </p:cNvPr>
            <p:cNvSpPr txBox="1"/>
            <p:nvPr/>
          </p:nvSpPr>
          <p:spPr>
            <a:xfrm>
              <a:off x="5571749" y="2776098"/>
              <a:ext cx="988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HEAD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6F6813E-F5AC-4195-AABC-2F0ED8DE8708}"/>
                </a:ext>
              </a:extLst>
            </p:cNvPr>
            <p:cNvGrpSpPr/>
            <p:nvPr/>
          </p:nvGrpSpPr>
          <p:grpSpPr>
            <a:xfrm>
              <a:off x="395844" y="2675906"/>
              <a:ext cx="1104405" cy="621476"/>
              <a:chOff x="395844" y="2675906"/>
              <a:chExt cx="1104405" cy="621476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613B4975-4ECE-49F8-B7EA-1A62E2C311C8}"/>
                  </a:ext>
                </a:extLst>
              </p:cNvPr>
              <p:cNvSpPr/>
              <p:nvPr/>
            </p:nvSpPr>
            <p:spPr>
              <a:xfrm>
                <a:off x="395844" y="2675906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9919DA-FB7C-41C0-A4FB-A4F4E937B801}"/>
                  </a:ext>
                </a:extLst>
              </p:cNvPr>
              <p:cNvSpPr txBox="1"/>
              <p:nvPr/>
            </p:nvSpPr>
            <p:spPr>
              <a:xfrm>
                <a:off x="758163" y="2773370"/>
                <a:ext cx="379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4A0E7C2-E7A4-45AC-A2F6-6BAD4FEF07E2}"/>
                </a:ext>
              </a:extLst>
            </p:cNvPr>
            <p:cNvGrpSpPr/>
            <p:nvPr/>
          </p:nvGrpSpPr>
          <p:grpSpPr>
            <a:xfrm>
              <a:off x="2004950" y="2675906"/>
              <a:ext cx="1104405" cy="621476"/>
              <a:chOff x="2004950" y="2675906"/>
              <a:chExt cx="1104405" cy="621476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D913DFA6-A17B-4294-82D4-5F910CA7588B}"/>
                  </a:ext>
                </a:extLst>
              </p:cNvPr>
              <p:cNvSpPr/>
              <p:nvPr/>
            </p:nvSpPr>
            <p:spPr>
              <a:xfrm>
                <a:off x="2004950" y="2675906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9AFFF8-66C8-4006-A8A5-EB73EED9119C}"/>
                  </a:ext>
                </a:extLst>
              </p:cNvPr>
              <p:cNvSpPr txBox="1"/>
              <p:nvPr/>
            </p:nvSpPr>
            <p:spPr>
              <a:xfrm>
                <a:off x="2367269" y="2755811"/>
                <a:ext cx="379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3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26082A9-05A5-4045-88E1-E206814A010C}"/>
                </a:ext>
              </a:extLst>
            </p:cNvPr>
            <p:cNvGrpSpPr/>
            <p:nvPr/>
          </p:nvGrpSpPr>
          <p:grpSpPr>
            <a:xfrm>
              <a:off x="3614056" y="2675906"/>
              <a:ext cx="1104405" cy="621476"/>
              <a:chOff x="3614056" y="2675906"/>
              <a:chExt cx="1104405" cy="621476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B3A74B8-479E-408F-81E6-B115BCD9B93E}"/>
                  </a:ext>
                </a:extLst>
              </p:cNvPr>
              <p:cNvSpPr/>
              <p:nvPr/>
            </p:nvSpPr>
            <p:spPr>
              <a:xfrm>
                <a:off x="3614056" y="2675906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8F8400-0BA1-48A2-9EB0-48AE7C88BBB5}"/>
                  </a:ext>
                </a:extLst>
              </p:cNvPr>
              <p:cNvSpPr txBox="1"/>
              <p:nvPr/>
            </p:nvSpPr>
            <p:spPr>
              <a:xfrm>
                <a:off x="3976375" y="2755811"/>
                <a:ext cx="379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5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C105695-1FAC-48A2-B985-AAFB91F04EEA}"/>
                </a:ext>
              </a:extLst>
            </p:cNvPr>
            <p:cNvGrpSpPr/>
            <p:nvPr/>
          </p:nvGrpSpPr>
          <p:grpSpPr>
            <a:xfrm>
              <a:off x="7413170" y="2693464"/>
              <a:ext cx="1104405" cy="621476"/>
              <a:chOff x="3614056" y="2675906"/>
              <a:chExt cx="1104405" cy="621476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8D451EA2-C047-4F61-BE1C-8EB03261D657}"/>
                  </a:ext>
                </a:extLst>
              </p:cNvPr>
              <p:cNvSpPr/>
              <p:nvPr/>
            </p:nvSpPr>
            <p:spPr>
              <a:xfrm>
                <a:off x="3614056" y="2675906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9599BC-7C86-4FC0-B970-B73D747E6F55}"/>
                  </a:ext>
                </a:extLst>
              </p:cNvPr>
              <p:cNvSpPr txBox="1"/>
              <p:nvPr/>
            </p:nvSpPr>
            <p:spPr>
              <a:xfrm>
                <a:off x="3976375" y="2755811"/>
                <a:ext cx="379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6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3CB6386B-8D4F-4C98-BE4C-1D7B78867DC4}"/>
                </a:ext>
              </a:extLst>
            </p:cNvPr>
            <p:cNvSpPr/>
            <p:nvPr/>
          </p:nvSpPr>
          <p:spPr>
            <a:xfrm>
              <a:off x="9022274" y="2675905"/>
              <a:ext cx="1104405" cy="6214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13426CF-6852-4B23-8D4F-FA43D115454E}"/>
                </a:ext>
              </a:extLst>
            </p:cNvPr>
            <p:cNvSpPr/>
            <p:nvPr/>
          </p:nvSpPr>
          <p:spPr>
            <a:xfrm>
              <a:off x="10631378" y="2675905"/>
              <a:ext cx="1104405" cy="6214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B52C13C-CACA-4F70-B54B-93E910A08961}"/>
                </a:ext>
              </a:extLst>
            </p:cNvPr>
            <p:cNvCxnSpPr>
              <a:cxnSpLocks/>
            </p:cNvCxnSpPr>
            <p:nvPr/>
          </p:nvCxnSpPr>
          <p:spPr>
            <a:xfrm>
              <a:off x="1500249" y="2895599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7F2C2F82-7FE5-4609-91A4-A84591497CBC}"/>
                </a:ext>
              </a:extLst>
            </p:cNvPr>
            <p:cNvCxnSpPr>
              <a:cxnSpLocks/>
            </p:cNvCxnSpPr>
            <p:nvPr/>
          </p:nvCxnSpPr>
          <p:spPr>
            <a:xfrm>
              <a:off x="3109355" y="2895599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3ADFBD9-2D1B-4EF0-91E8-42D56290F96F}"/>
                </a:ext>
              </a:extLst>
            </p:cNvPr>
            <p:cNvCxnSpPr>
              <a:cxnSpLocks/>
            </p:cNvCxnSpPr>
            <p:nvPr/>
          </p:nvCxnSpPr>
          <p:spPr>
            <a:xfrm>
              <a:off x="4718461" y="2895598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0CE7EFF-69F7-47D4-8CBC-DC2789044DCE}"/>
                </a:ext>
              </a:extLst>
            </p:cNvPr>
            <p:cNvCxnSpPr>
              <a:cxnSpLocks/>
            </p:cNvCxnSpPr>
            <p:nvPr/>
          </p:nvCxnSpPr>
          <p:spPr>
            <a:xfrm>
              <a:off x="6908469" y="2895598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27D51B95-956A-4C6A-AC39-AE66FA4BF2E3}"/>
                </a:ext>
              </a:extLst>
            </p:cNvPr>
            <p:cNvCxnSpPr>
              <a:cxnSpLocks/>
            </p:cNvCxnSpPr>
            <p:nvPr/>
          </p:nvCxnSpPr>
          <p:spPr>
            <a:xfrm>
              <a:off x="8517575" y="2895598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5AAE3953-F8F4-4330-8A2A-A919D5B00F1A}"/>
                </a:ext>
              </a:extLst>
            </p:cNvPr>
            <p:cNvCxnSpPr>
              <a:cxnSpLocks/>
            </p:cNvCxnSpPr>
            <p:nvPr/>
          </p:nvCxnSpPr>
          <p:spPr>
            <a:xfrm>
              <a:off x="10126679" y="2895598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B75B9584-9DE7-4187-846F-DAFED8AD8926}"/>
                </a:ext>
              </a:extLst>
            </p:cNvPr>
            <p:cNvCxnSpPr/>
            <p:nvPr/>
          </p:nvCxnSpPr>
          <p:spPr>
            <a:xfrm flipH="1">
              <a:off x="1500249" y="3103418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288C46F-B530-42D2-BE13-A61C47984D5D}"/>
                </a:ext>
              </a:extLst>
            </p:cNvPr>
            <p:cNvCxnSpPr/>
            <p:nvPr/>
          </p:nvCxnSpPr>
          <p:spPr>
            <a:xfrm flipH="1">
              <a:off x="3109355" y="3097480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FB5FACE-69BA-40CD-80BA-56D944197C62}"/>
                </a:ext>
              </a:extLst>
            </p:cNvPr>
            <p:cNvCxnSpPr/>
            <p:nvPr/>
          </p:nvCxnSpPr>
          <p:spPr>
            <a:xfrm flipH="1">
              <a:off x="4718461" y="3067791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FD59F26-D4F8-4EBF-9F4D-C65185388129}"/>
                </a:ext>
              </a:extLst>
            </p:cNvPr>
            <p:cNvCxnSpPr/>
            <p:nvPr/>
          </p:nvCxnSpPr>
          <p:spPr>
            <a:xfrm flipH="1">
              <a:off x="6908469" y="3067791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D608519A-EC61-463B-A9B3-A2479023EEFD}"/>
                </a:ext>
              </a:extLst>
            </p:cNvPr>
            <p:cNvCxnSpPr/>
            <p:nvPr/>
          </p:nvCxnSpPr>
          <p:spPr>
            <a:xfrm flipH="1">
              <a:off x="8517573" y="3067791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CDC8FAE6-EF5E-4E80-98FF-16C5CCBBD3E9}"/>
                </a:ext>
              </a:extLst>
            </p:cNvPr>
            <p:cNvCxnSpPr/>
            <p:nvPr/>
          </p:nvCxnSpPr>
          <p:spPr>
            <a:xfrm flipH="1">
              <a:off x="10126679" y="3075707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7E8FE6A-7B9B-4F6D-903D-0D032A51839C}"/>
              </a:ext>
            </a:extLst>
          </p:cNvPr>
          <p:cNvSpPr txBox="1"/>
          <p:nvPr/>
        </p:nvSpPr>
        <p:spPr>
          <a:xfrm>
            <a:off x="2397455" y="1665009"/>
            <a:ext cx="769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Real position + Index position</a:t>
            </a:r>
            <a:endParaRPr lang="ko-KR" altLang="en-US" sz="30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AF4DA36-007D-47E6-97C8-3FFE7C137D38}"/>
              </a:ext>
            </a:extLst>
          </p:cNvPr>
          <p:cNvGrpSpPr/>
          <p:nvPr/>
        </p:nvGrpSpPr>
        <p:grpSpPr>
          <a:xfrm>
            <a:off x="858461" y="3914677"/>
            <a:ext cx="10248480" cy="2008080"/>
            <a:chOff x="858461" y="3914677"/>
            <a:chExt cx="10248480" cy="20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2B7DE38-DAB8-466D-AE32-C5C17830EE93}"/>
                    </a:ext>
                  </a:extLst>
                </p14:cNvPr>
                <p14:cNvContentPartPr/>
                <p14:nvPr/>
              </p14:nvContentPartPr>
              <p14:xfrm>
                <a:off x="858461" y="3914677"/>
                <a:ext cx="12600" cy="756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2B7DE38-DAB8-466D-AE32-C5C17830EE9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9461" y="3906037"/>
                  <a:ext cx="302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372EF69C-4189-41C5-B125-34BEA181CF0F}"/>
                    </a:ext>
                  </a:extLst>
                </p14:cNvPr>
                <p14:cNvContentPartPr/>
                <p14:nvPr/>
              </p14:nvContentPartPr>
              <p14:xfrm>
                <a:off x="874661" y="3939157"/>
                <a:ext cx="127080" cy="3060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372EF69C-4189-41C5-B125-34BEA181CF0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5661" y="3930517"/>
                  <a:ext cx="1447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DD5C45A4-FD6B-4916-8914-3860D90D507A}"/>
                    </a:ext>
                  </a:extLst>
                </p14:cNvPr>
                <p14:cNvContentPartPr/>
                <p14:nvPr/>
              </p14:nvContentPartPr>
              <p14:xfrm>
                <a:off x="898421" y="3918637"/>
                <a:ext cx="10208520" cy="20041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DD5C45A4-FD6B-4916-8914-3860D90D507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9421" y="3909637"/>
                  <a:ext cx="10226160" cy="20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4E97D78-0F2B-444D-AE87-B8F06191BCA8}"/>
              </a:ext>
            </a:extLst>
          </p:cNvPr>
          <p:cNvGrpSpPr/>
          <p:nvPr/>
        </p:nvGrpSpPr>
        <p:grpSpPr>
          <a:xfrm>
            <a:off x="2824781" y="2615797"/>
            <a:ext cx="8140320" cy="658080"/>
            <a:chOff x="2824781" y="2615797"/>
            <a:chExt cx="8140320" cy="65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B7FD5AC9-9D9C-4427-B9B9-3253D22A5FC0}"/>
                    </a:ext>
                  </a:extLst>
                </p14:cNvPr>
                <p14:cNvContentPartPr/>
                <p14:nvPr/>
              </p14:nvContentPartPr>
              <p14:xfrm>
                <a:off x="2868701" y="2615797"/>
                <a:ext cx="8096400" cy="6382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B7FD5AC9-9D9C-4427-B9B9-3253D22A5F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59701" y="2606797"/>
                  <a:ext cx="811404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065B098D-7CCF-4EAF-A356-DDB4898D601C}"/>
                    </a:ext>
                  </a:extLst>
                </p14:cNvPr>
                <p14:cNvContentPartPr/>
                <p14:nvPr/>
              </p14:nvContentPartPr>
              <p14:xfrm>
                <a:off x="2824781" y="3178477"/>
                <a:ext cx="115200" cy="9540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065B098D-7CCF-4EAF-A356-DDB4898D60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16141" y="3169477"/>
                  <a:ext cx="13284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AC5F2EC-7B9D-4B1F-A922-FD0ADF451C88}"/>
              </a:ext>
            </a:extLst>
          </p:cNvPr>
          <p:cNvGrpSpPr/>
          <p:nvPr/>
        </p:nvGrpSpPr>
        <p:grpSpPr>
          <a:xfrm>
            <a:off x="2691581" y="2370637"/>
            <a:ext cx="8625600" cy="892800"/>
            <a:chOff x="2691581" y="2370637"/>
            <a:chExt cx="8625600" cy="89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6C5E9890-46CD-4CB5-BDB6-9F8AFF21CA92}"/>
                    </a:ext>
                  </a:extLst>
                </p14:cNvPr>
                <p14:cNvContentPartPr/>
                <p14:nvPr/>
              </p14:nvContentPartPr>
              <p14:xfrm>
                <a:off x="2691581" y="2370637"/>
                <a:ext cx="8544600" cy="89100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6C5E9890-46CD-4CB5-BDB6-9F8AFF21CA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82581" y="2361997"/>
                  <a:ext cx="8562240" cy="90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6590F44B-5DE7-4886-BD5D-C08C33298717}"/>
                    </a:ext>
                  </a:extLst>
                </p14:cNvPr>
                <p14:cNvContentPartPr/>
                <p14:nvPr/>
              </p14:nvContentPartPr>
              <p14:xfrm>
                <a:off x="11142941" y="3148957"/>
                <a:ext cx="174240" cy="11448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6590F44B-5DE7-4886-BD5D-C08C3329871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133941" y="3140317"/>
                  <a:ext cx="19188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F444126-68EB-4A28-81E8-7DA5C979C881}"/>
              </a:ext>
            </a:extLst>
          </p:cNvPr>
          <p:cNvGrpSpPr/>
          <p:nvPr/>
        </p:nvGrpSpPr>
        <p:grpSpPr>
          <a:xfrm>
            <a:off x="2500781" y="3891997"/>
            <a:ext cx="6948360" cy="1143360"/>
            <a:chOff x="2500781" y="3891997"/>
            <a:chExt cx="6948360" cy="11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807524DF-33B5-4291-92EA-BA55691E2B03}"/>
                    </a:ext>
                  </a:extLst>
                </p14:cNvPr>
                <p14:cNvContentPartPr/>
                <p14:nvPr/>
              </p14:nvContentPartPr>
              <p14:xfrm>
                <a:off x="2538581" y="3922597"/>
                <a:ext cx="6910560" cy="111276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807524DF-33B5-4291-92EA-BA55691E2B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29581" y="3913957"/>
                  <a:ext cx="6928200" cy="11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3F601DAB-B1C7-4915-9FB2-0C94B4137D8E}"/>
                    </a:ext>
                  </a:extLst>
                </p14:cNvPr>
                <p14:cNvContentPartPr/>
                <p14:nvPr/>
              </p14:nvContentPartPr>
              <p14:xfrm>
                <a:off x="2500781" y="3891997"/>
                <a:ext cx="129600" cy="10620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3F601DAB-B1C7-4915-9FB2-0C94B4137D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92141" y="3883357"/>
                  <a:ext cx="14724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545A62D-4FDB-4079-B354-BF6744B6C6F5}"/>
              </a:ext>
            </a:extLst>
          </p:cNvPr>
          <p:cNvGrpSpPr/>
          <p:nvPr/>
        </p:nvGrpSpPr>
        <p:grpSpPr>
          <a:xfrm>
            <a:off x="4401581" y="2853397"/>
            <a:ext cx="4888800" cy="440640"/>
            <a:chOff x="4401581" y="2853397"/>
            <a:chExt cx="4888800" cy="44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1F99C194-35C2-478E-9EE5-E235889CD665}"/>
                    </a:ext>
                  </a:extLst>
                </p14:cNvPr>
                <p14:cNvContentPartPr/>
                <p14:nvPr/>
              </p14:nvContentPartPr>
              <p14:xfrm>
                <a:off x="4482941" y="2853397"/>
                <a:ext cx="4807440" cy="43236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1F99C194-35C2-478E-9EE5-E235889CD66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74301" y="2844397"/>
                  <a:ext cx="482508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516CF39D-51E8-4A8B-804F-1B57E0800373}"/>
                    </a:ext>
                  </a:extLst>
                </p14:cNvPr>
                <p14:cNvContentPartPr/>
                <p14:nvPr/>
              </p14:nvContentPartPr>
              <p14:xfrm>
                <a:off x="4401581" y="3206197"/>
                <a:ext cx="188640" cy="8784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516CF39D-51E8-4A8B-804F-1B57E080037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92941" y="3197557"/>
                  <a:ext cx="20628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415BA11-DB7B-495C-9CE6-30259FA6A96F}"/>
              </a:ext>
            </a:extLst>
          </p:cNvPr>
          <p:cNvGrpSpPr/>
          <p:nvPr/>
        </p:nvGrpSpPr>
        <p:grpSpPr>
          <a:xfrm>
            <a:off x="4251101" y="2745397"/>
            <a:ext cx="5388120" cy="540720"/>
            <a:chOff x="4251101" y="2745397"/>
            <a:chExt cx="5388120" cy="54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241205C7-E51C-4478-A364-68A81C36E39D}"/>
                    </a:ext>
                  </a:extLst>
                </p14:cNvPr>
                <p14:cNvContentPartPr/>
                <p14:nvPr/>
              </p14:nvContentPartPr>
              <p14:xfrm>
                <a:off x="4251101" y="2745397"/>
                <a:ext cx="5325480" cy="53064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241205C7-E51C-4478-A364-68A81C36E3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42461" y="2736397"/>
                  <a:ext cx="534312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6016FC8E-8C4C-4E9D-A439-2D12D965139F}"/>
                    </a:ext>
                  </a:extLst>
                </p14:cNvPr>
                <p14:cNvContentPartPr/>
                <p14:nvPr/>
              </p14:nvContentPartPr>
              <p14:xfrm>
                <a:off x="9468581" y="3193597"/>
                <a:ext cx="170640" cy="925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6016FC8E-8C4C-4E9D-A439-2D12D965139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59581" y="3184957"/>
                  <a:ext cx="18828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545AAEA0-24B6-406B-B886-3E49695EB7C6}"/>
              </a:ext>
            </a:extLst>
          </p:cNvPr>
          <p:cNvGrpSpPr/>
          <p:nvPr/>
        </p:nvGrpSpPr>
        <p:grpSpPr>
          <a:xfrm>
            <a:off x="1123421" y="3894877"/>
            <a:ext cx="9804600" cy="1817640"/>
            <a:chOff x="1123421" y="3894877"/>
            <a:chExt cx="9804600" cy="181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2994684-A878-4854-81C1-BAF332CCDB69}"/>
                    </a:ext>
                  </a:extLst>
                </p14:cNvPr>
                <p14:cNvContentPartPr/>
                <p14:nvPr/>
              </p14:nvContentPartPr>
              <p14:xfrm>
                <a:off x="1123421" y="3894877"/>
                <a:ext cx="9749160" cy="18176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2994684-A878-4854-81C1-BAF332CCDB6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14781" y="3886237"/>
                  <a:ext cx="9766800" cy="18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A540D848-3246-4D27-BAEC-A32EF772D221}"/>
                    </a:ext>
                  </a:extLst>
                </p14:cNvPr>
                <p14:cNvContentPartPr/>
                <p14:nvPr/>
              </p14:nvContentPartPr>
              <p14:xfrm>
                <a:off x="10810301" y="3928717"/>
                <a:ext cx="117720" cy="1018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A540D848-3246-4D27-BAEC-A32EF772D22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01301" y="3920077"/>
                  <a:ext cx="1353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99C06755-74E7-4DBE-A090-3F3CB2B74164}"/>
                    </a:ext>
                  </a:extLst>
                </p14:cNvPr>
                <p14:cNvContentPartPr/>
                <p14:nvPr/>
              </p14:nvContentPartPr>
              <p14:xfrm>
                <a:off x="2739101" y="3898837"/>
                <a:ext cx="6451560" cy="8848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99C06755-74E7-4DBE-A090-3F3CB2B7416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30101" y="3890197"/>
                  <a:ext cx="6469200" cy="90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32221288-8BE8-4BC6-8CDC-1DD2EDC7ADC2}"/>
                    </a:ext>
                  </a:extLst>
                </p14:cNvPr>
                <p14:cNvContentPartPr/>
                <p14:nvPr/>
              </p14:nvContentPartPr>
              <p14:xfrm>
                <a:off x="9080501" y="3909997"/>
                <a:ext cx="163800" cy="17784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32221288-8BE8-4BC6-8CDC-1DD2EDC7ADC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71501" y="3901357"/>
                  <a:ext cx="1814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3E22E725-3F58-4675-BAF7-CB3F55A3E23D}"/>
                    </a:ext>
                  </a:extLst>
                </p14:cNvPr>
                <p14:cNvContentPartPr/>
                <p14:nvPr/>
              </p14:nvContentPartPr>
              <p14:xfrm>
                <a:off x="4401581" y="3918637"/>
                <a:ext cx="3358440" cy="61056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3E22E725-3F58-4675-BAF7-CB3F55A3E23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92581" y="3909997"/>
                  <a:ext cx="337608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72169564-6091-46D2-A77A-019ED3DC14C2}"/>
                    </a:ext>
                  </a:extLst>
                </p14:cNvPr>
                <p14:cNvContentPartPr/>
                <p14:nvPr/>
              </p14:nvContentPartPr>
              <p14:xfrm>
                <a:off x="7639421" y="3915037"/>
                <a:ext cx="191160" cy="1036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72169564-6091-46D2-A77A-019ED3DC14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30781" y="3906037"/>
                  <a:ext cx="20880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72C050F-8091-4083-9498-1C1312BF9B13}"/>
              </a:ext>
            </a:extLst>
          </p:cNvPr>
          <p:cNvGrpSpPr/>
          <p:nvPr/>
        </p:nvGrpSpPr>
        <p:grpSpPr>
          <a:xfrm>
            <a:off x="4041581" y="3875077"/>
            <a:ext cx="3922920" cy="772920"/>
            <a:chOff x="4041581" y="3875077"/>
            <a:chExt cx="3922920" cy="77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38BC11AF-51AC-485B-8A87-D5BDAD1C780F}"/>
                    </a:ext>
                  </a:extLst>
                </p14:cNvPr>
                <p14:cNvContentPartPr/>
                <p14:nvPr/>
              </p14:nvContentPartPr>
              <p14:xfrm>
                <a:off x="4137701" y="3904597"/>
                <a:ext cx="3826800" cy="74340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38BC11AF-51AC-485B-8A87-D5BDAD1C780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29061" y="3895597"/>
                  <a:ext cx="384444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386562B4-ABC7-4415-84B6-CC1D7A32BC44}"/>
                    </a:ext>
                  </a:extLst>
                </p14:cNvPr>
                <p14:cNvContentPartPr/>
                <p14:nvPr/>
              </p14:nvContentPartPr>
              <p14:xfrm>
                <a:off x="4041581" y="3875077"/>
                <a:ext cx="219240" cy="9540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386562B4-ABC7-4415-84B6-CC1D7A32BC4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32581" y="3866437"/>
                  <a:ext cx="236880" cy="11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8" name="잉크 77">
                <a:extLst>
                  <a:ext uri="{FF2B5EF4-FFF2-40B4-BE49-F238E27FC236}">
                    <a16:creationId xmlns:a16="http://schemas.microsoft.com/office/drawing/2014/main" id="{D7C4F865-8AEB-4465-9E79-42240A52B33A}"/>
                  </a:ext>
                </a:extLst>
              </p14:cNvPr>
              <p14:cNvContentPartPr/>
              <p14:nvPr/>
            </p14:nvContentPartPr>
            <p14:xfrm>
              <a:off x="7472741" y="3186037"/>
              <a:ext cx="270000" cy="95760"/>
            </p14:xfrm>
          </p:contentPart>
        </mc:Choice>
        <mc:Fallback xmlns="">
          <p:pic>
            <p:nvPicPr>
              <p:cNvPr id="78" name="잉크 77">
                <a:extLst>
                  <a:ext uri="{FF2B5EF4-FFF2-40B4-BE49-F238E27FC236}">
                    <a16:creationId xmlns:a16="http://schemas.microsoft.com/office/drawing/2014/main" id="{D7C4F865-8AEB-4465-9E79-42240A52B33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464101" y="3177397"/>
                <a:ext cx="28764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8540B18A-287C-4DD1-9748-68D250FA302D}"/>
                  </a:ext>
                </a:extLst>
              </p14:cNvPr>
              <p14:cNvContentPartPr/>
              <p14:nvPr/>
            </p14:nvContentPartPr>
            <p14:xfrm>
              <a:off x="7440701" y="3146437"/>
              <a:ext cx="80640" cy="63720"/>
            </p14:xfrm>
          </p:contentPart>
        </mc:Choice>
        <mc:Fallback xmlns=""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8540B18A-287C-4DD1-9748-68D250FA302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31701" y="3137437"/>
                <a:ext cx="98280" cy="8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그룹 81">
            <a:extLst>
              <a:ext uri="{FF2B5EF4-FFF2-40B4-BE49-F238E27FC236}">
                <a16:creationId xmlns:a16="http://schemas.microsoft.com/office/drawing/2014/main" id="{FAF8B74B-F298-4F33-9C14-263D12C19BB0}"/>
              </a:ext>
            </a:extLst>
          </p:cNvPr>
          <p:cNvGrpSpPr/>
          <p:nvPr/>
        </p:nvGrpSpPr>
        <p:grpSpPr>
          <a:xfrm>
            <a:off x="7636181" y="3099277"/>
            <a:ext cx="304560" cy="178560"/>
            <a:chOff x="7636181" y="3099277"/>
            <a:chExt cx="30456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8D31E418-D87F-4EB9-A9D6-B54F8231B050}"/>
                    </a:ext>
                  </a:extLst>
                </p14:cNvPr>
                <p14:cNvContentPartPr/>
                <p14:nvPr/>
              </p14:nvContentPartPr>
              <p14:xfrm>
                <a:off x="7668581" y="3135277"/>
                <a:ext cx="272160" cy="14256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8D31E418-D87F-4EB9-A9D6-B54F8231B05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59581" y="3126637"/>
                  <a:ext cx="2898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2262BCE8-0BF9-449F-A7CE-A0A543899486}"/>
                    </a:ext>
                  </a:extLst>
                </p14:cNvPr>
                <p14:cNvContentPartPr/>
                <p14:nvPr/>
              </p14:nvContentPartPr>
              <p14:xfrm>
                <a:off x="7636181" y="3099277"/>
                <a:ext cx="81000" cy="8784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2262BCE8-0BF9-449F-A7CE-A0A54389948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27541" y="3090277"/>
                  <a:ext cx="9864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205985A-3B1D-456A-825E-AA67C4E85E3F}"/>
              </a:ext>
            </a:extLst>
          </p:cNvPr>
          <p:cNvGrpSpPr/>
          <p:nvPr/>
        </p:nvGrpSpPr>
        <p:grpSpPr>
          <a:xfrm>
            <a:off x="6859301" y="2979757"/>
            <a:ext cx="480240" cy="243000"/>
            <a:chOff x="6859301" y="2979757"/>
            <a:chExt cx="48024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B68ECE7B-7AFD-45E4-B11F-2B87904B4E9F}"/>
                    </a:ext>
                  </a:extLst>
                </p14:cNvPr>
                <p14:cNvContentPartPr/>
                <p14:nvPr/>
              </p14:nvContentPartPr>
              <p14:xfrm>
                <a:off x="6907181" y="3043837"/>
                <a:ext cx="4680" cy="12348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B68ECE7B-7AFD-45E4-B11F-2B87904B4E9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898541" y="3035197"/>
                  <a:ext cx="22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4F031379-BF06-4705-874B-CD383FE2ADC7}"/>
                    </a:ext>
                  </a:extLst>
                </p14:cNvPr>
                <p14:cNvContentPartPr/>
                <p14:nvPr/>
              </p14:nvContentPartPr>
              <p14:xfrm>
                <a:off x="6926981" y="3043477"/>
                <a:ext cx="90000" cy="11484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4F031379-BF06-4705-874B-CD383FE2ADC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18341" y="3034477"/>
                  <a:ext cx="107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39902851-27F8-4C59-B603-F2FB8E6CC80F}"/>
                    </a:ext>
                  </a:extLst>
                </p14:cNvPr>
                <p14:cNvContentPartPr/>
                <p14:nvPr/>
              </p14:nvContentPartPr>
              <p14:xfrm>
                <a:off x="7045781" y="3096397"/>
                <a:ext cx="82080" cy="5868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39902851-27F8-4C59-B603-F2FB8E6CC80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37141" y="3087757"/>
                  <a:ext cx="997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C171A9D7-6017-4398-8065-72C60CC41FF3}"/>
                    </a:ext>
                  </a:extLst>
                </p14:cNvPr>
                <p14:cNvContentPartPr/>
                <p14:nvPr/>
              </p14:nvContentPartPr>
              <p14:xfrm>
                <a:off x="7168541" y="3051757"/>
                <a:ext cx="15120" cy="9396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C171A9D7-6017-4398-8065-72C60CC41FF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59901" y="3043117"/>
                  <a:ext cx="327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759209D1-D05B-48D5-8A62-43102158C748}"/>
                    </a:ext>
                  </a:extLst>
                </p14:cNvPr>
                <p14:cNvContentPartPr/>
                <p14:nvPr/>
              </p14:nvContentPartPr>
              <p14:xfrm>
                <a:off x="7223621" y="3043837"/>
                <a:ext cx="4680" cy="10548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759209D1-D05B-48D5-8A62-43102158C74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14981" y="3035197"/>
                  <a:ext cx="223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CC38A97E-C9C2-48C3-BF20-C7EA5DA87A92}"/>
                    </a:ext>
                  </a:extLst>
                </p14:cNvPr>
                <p14:cNvContentPartPr/>
                <p14:nvPr/>
              </p14:nvContentPartPr>
              <p14:xfrm>
                <a:off x="6859301" y="2979757"/>
                <a:ext cx="480240" cy="24300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CC38A97E-C9C2-48C3-BF20-C7EA5DA87A9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50661" y="2971117"/>
                  <a:ext cx="497880" cy="26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0398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7A87940-4C75-4AFA-AA20-F5B11BA3E65C}"/>
              </a:ext>
            </a:extLst>
          </p:cNvPr>
          <p:cNvSpPr txBox="1"/>
          <p:nvPr/>
        </p:nvSpPr>
        <p:spPr>
          <a:xfrm>
            <a:off x="5350326" y="760022"/>
            <a:ext cx="14913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Insert</a:t>
            </a:r>
            <a:endParaRPr lang="ko-KR" altLang="en-US" sz="3500" b="1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B9258F4-2729-476E-B67C-D5E99E4F57A0}"/>
              </a:ext>
            </a:extLst>
          </p:cNvPr>
          <p:cNvGrpSpPr/>
          <p:nvPr/>
        </p:nvGrpSpPr>
        <p:grpSpPr>
          <a:xfrm>
            <a:off x="0" y="2949235"/>
            <a:ext cx="11789759" cy="2732509"/>
            <a:chOff x="71983" y="2953263"/>
            <a:chExt cx="11789759" cy="2732509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B52C13C-CACA-4F70-B54B-93E910A08961}"/>
                </a:ext>
              </a:extLst>
            </p:cNvPr>
            <p:cNvCxnSpPr>
              <a:cxnSpLocks/>
            </p:cNvCxnSpPr>
            <p:nvPr/>
          </p:nvCxnSpPr>
          <p:spPr>
            <a:xfrm>
              <a:off x="71983" y="383995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B75B9584-9DE7-4187-846F-DAFED8AD8926}"/>
                </a:ext>
              </a:extLst>
            </p:cNvPr>
            <p:cNvCxnSpPr/>
            <p:nvPr/>
          </p:nvCxnSpPr>
          <p:spPr>
            <a:xfrm flipH="1">
              <a:off x="71983" y="4047771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ADE4763-68FF-472D-8881-2C91D62D459A}"/>
                </a:ext>
              </a:extLst>
            </p:cNvPr>
            <p:cNvGrpSpPr/>
            <p:nvPr/>
          </p:nvGrpSpPr>
          <p:grpSpPr>
            <a:xfrm>
              <a:off x="1681091" y="2953263"/>
              <a:ext cx="10180651" cy="2732509"/>
              <a:chOff x="1636778" y="2076203"/>
              <a:chExt cx="10180651" cy="2732509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274172C9-1227-45EC-85A0-912A26900A77}"/>
                  </a:ext>
                </a:extLst>
              </p:cNvPr>
              <p:cNvSpPr/>
              <p:nvPr/>
            </p:nvSpPr>
            <p:spPr>
              <a:xfrm>
                <a:off x="5304808" y="2533403"/>
                <a:ext cx="1685307" cy="108164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495D43-2502-4E8A-AB78-D5CD1C7C32FC}"/>
                  </a:ext>
                </a:extLst>
              </p:cNvPr>
              <p:cNvSpPr txBox="1"/>
              <p:nvPr/>
            </p:nvSpPr>
            <p:spPr>
              <a:xfrm>
                <a:off x="9276114" y="2076203"/>
                <a:ext cx="760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Even</a:t>
                </a:r>
                <a:endParaRPr lang="ko-KR" alt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4228A5-5726-436D-B3A6-0C28D703E461}"/>
                  </a:ext>
                </a:extLst>
              </p:cNvPr>
              <p:cNvSpPr txBox="1"/>
              <p:nvPr/>
            </p:nvSpPr>
            <p:spPr>
              <a:xfrm>
                <a:off x="2310247" y="2076203"/>
                <a:ext cx="657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Odd</a:t>
                </a:r>
                <a:endParaRPr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9214DC-4F54-4E75-8288-70BDA07E9663}"/>
                  </a:ext>
                </a:extLst>
              </p:cNvPr>
              <p:cNvSpPr txBox="1"/>
              <p:nvPr/>
            </p:nvSpPr>
            <p:spPr>
              <a:xfrm>
                <a:off x="5653395" y="2843392"/>
                <a:ext cx="988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HEAD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4A0E7C2-E7A4-45AC-A2F6-6BAD4FEF07E2}"/>
                  </a:ext>
                </a:extLst>
              </p:cNvPr>
              <p:cNvGrpSpPr/>
              <p:nvPr/>
            </p:nvGrpSpPr>
            <p:grpSpPr>
              <a:xfrm>
                <a:off x="2145644" y="2760758"/>
                <a:ext cx="1104405" cy="621476"/>
                <a:chOff x="3618223" y="2688840"/>
                <a:chExt cx="1104405" cy="621476"/>
              </a:xfrm>
              <a:solidFill>
                <a:srgbClr val="FF9933"/>
              </a:solidFill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D913DFA6-A17B-4294-82D4-5F910CA7588B}"/>
                    </a:ext>
                  </a:extLst>
                </p:cNvPr>
                <p:cNvSpPr/>
                <p:nvPr/>
              </p:nvSpPr>
              <p:spPr>
                <a:xfrm>
                  <a:off x="3618223" y="2688840"/>
                  <a:ext cx="1104405" cy="621476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39AFFF8-66C8-4006-A8A5-EB73EED9119C}"/>
                    </a:ext>
                  </a:extLst>
                </p:cNvPr>
                <p:cNvSpPr txBox="1"/>
                <p:nvPr/>
              </p:nvSpPr>
              <p:spPr>
                <a:xfrm>
                  <a:off x="3990102" y="2755811"/>
                  <a:ext cx="379767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dirty="0">
                      <a:solidFill>
                        <a:schemeClr val="bg1"/>
                      </a:solidFill>
                    </a:rPr>
                    <a:t>3</a:t>
                  </a:r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E26082A9-05A5-4045-88E1-E206814A010C}"/>
                  </a:ext>
                </a:extLst>
              </p:cNvPr>
              <p:cNvGrpSpPr/>
              <p:nvPr/>
            </p:nvGrpSpPr>
            <p:grpSpPr>
              <a:xfrm>
                <a:off x="3725955" y="2743199"/>
                <a:ext cx="1104405" cy="621476"/>
                <a:chOff x="5198532" y="2688838"/>
                <a:chExt cx="1104405" cy="621476"/>
              </a:xfrm>
            </p:grpSpPr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BB3A74B8-479E-408F-81E6-B115BCD9B93E}"/>
                    </a:ext>
                  </a:extLst>
                </p:cNvPr>
                <p:cNvSpPr/>
                <p:nvPr/>
              </p:nvSpPr>
              <p:spPr>
                <a:xfrm>
                  <a:off x="5198532" y="2688838"/>
                  <a:ext cx="1104405" cy="621476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F8F8400-0BA1-48A2-9EB0-48AE7C88BBB5}"/>
                    </a:ext>
                  </a:extLst>
                </p:cNvPr>
                <p:cNvSpPr txBox="1"/>
                <p:nvPr/>
              </p:nvSpPr>
              <p:spPr>
                <a:xfrm>
                  <a:off x="5560850" y="2773368"/>
                  <a:ext cx="3797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dirty="0">
                      <a:solidFill>
                        <a:schemeClr val="bg1"/>
                      </a:solidFill>
                    </a:rPr>
                    <a:t>5</a:t>
                  </a:r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C105695-1FAC-48A2-B985-AAFB91F04EEA}"/>
                  </a:ext>
                </a:extLst>
              </p:cNvPr>
              <p:cNvGrpSpPr/>
              <p:nvPr/>
            </p:nvGrpSpPr>
            <p:grpSpPr>
              <a:xfrm>
                <a:off x="7494816" y="2760758"/>
                <a:ext cx="1104405" cy="621476"/>
                <a:chOff x="3614056" y="2675906"/>
                <a:chExt cx="1104405" cy="621476"/>
              </a:xfrm>
            </p:grpSpPr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8D451EA2-C047-4F61-BE1C-8EB03261D657}"/>
                    </a:ext>
                  </a:extLst>
                </p:cNvPr>
                <p:cNvSpPr/>
                <p:nvPr/>
              </p:nvSpPr>
              <p:spPr>
                <a:xfrm>
                  <a:off x="3614056" y="2675906"/>
                  <a:ext cx="1104405" cy="621476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D9599BC-7C86-4FC0-B970-B73D747E6F55}"/>
                    </a:ext>
                  </a:extLst>
                </p:cNvPr>
                <p:cNvSpPr txBox="1"/>
                <p:nvPr/>
              </p:nvSpPr>
              <p:spPr>
                <a:xfrm>
                  <a:off x="3976375" y="2755811"/>
                  <a:ext cx="3797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dirty="0">
                      <a:solidFill>
                        <a:schemeClr val="bg1"/>
                      </a:solidFill>
                    </a:rPr>
                    <a:t>6</a:t>
                  </a:r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3CB6386B-8D4F-4C98-BE4C-1D7B78867DC4}"/>
                  </a:ext>
                </a:extLst>
              </p:cNvPr>
              <p:cNvSpPr/>
              <p:nvPr/>
            </p:nvSpPr>
            <p:spPr>
              <a:xfrm>
                <a:off x="9103920" y="2743199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813426CF-6852-4B23-8D4F-FA43D115454E}"/>
                  </a:ext>
                </a:extLst>
              </p:cNvPr>
              <p:cNvSpPr/>
              <p:nvPr/>
            </p:nvSpPr>
            <p:spPr>
              <a:xfrm>
                <a:off x="10713024" y="2743199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7F2C2F82-7FE5-4609-91A4-A84591497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6778" y="2949960"/>
                <a:ext cx="5047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33ADFBD9-2D1B-4EF0-91E8-42D56290F9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5880" y="2962892"/>
                <a:ext cx="5047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30CE7EFF-69F7-47D4-8CBC-DC2789044D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0115" y="2962892"/>
                <a:ext cx="5047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27D51B95-956A-4C6A-AC39-AE66FA4BF2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9221" y="2962892"/>
                <a:ext cx="5047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5AAE3953-F8F4-4330-8A2A-A919D5B00F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8325" y="2962892"/>
                <a:ext cx="5047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F288C46F-B530-42D2-BE13-A61C47984D5D}"/>
                  </a:ext>
                </a:extLst>
              </p:cNvPr>
              <p:cNvCxnSpPr/>
              <p:nvPr/>
            </p:nvCxnSpPr>
            <p:spPr>
              <a:xfrm flipH="1">
                <a:off x="1636778" y="3151841"/>
                <a:ext cx="5047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2FB5FACE-69BA-40CD-80BA-56D944197C62}"/>
                  </a:ext>
                </a:extLst>
              </p:cNvPr>
              <p:cNvCxnSpPr/>
              <p:nvPr/>
            </p:nvCxnSpPr>
            <p:spPr>
              <a:xfrm flipH="1">
                <a:off x="3245884" y="3135085"/>
                <a:ext cx="5047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3FD59F26-D4F8-4EBF-9F4D-C65185388129}"/>
                  </a:ext>
                </a:extLst>
              </p:cNvPr>
              <p:cNvCxnSpPr/>
              <p:nvPr/>
            </p:nvCxnSpPr>
            <p:spPr>
              <a:xfrm flipH="1">
                <a:off x="6990115" y="3135085"/>
                <a:ext cx="5047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D608519A-EC61-463B-A9B3-A2479023EEFD}"/>
                  </a:ext>
                </a:extLst>
              </p:cNvPr>
              <p:cNvCxnSpPr/>
              <p:nvPr/>
            </p:nvCxnSpPr>
            <p:spPr>
              <a:xfrm flipH="1">
                <a:off x="8599219" y="3135085"/>
                <a:ext cx="5047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CDC8FAE6-EF5E-4E80-98FF-16C5CCBBD3E9}"/>
                  </a:ext>
                </a:extLst>
              </p:cNvPr>
              <p:cNvCxnSpPr/>
              <p:nvPr/>
            </p:nvCxnSpPr>
            <p:spPr>
              <a:xfrm flipH="1">
                <a:off x="10208325" y="3143001"/>
                <a:ext cx="5047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2023E6D0-0CFD-4906-9567-E5DB68E15D4F}"/>
                  </a:ext>
                </a:extLst>
              </p:cNvPr>
              <p:cNvSpPr/>
              <p:nvPr/>
            </p:nvSpPr>
            <p:spPr>
              <a:xfrm>
                <a:off x="5543797" y="4187236"/>
                <a:ext cx="1104405" cy="6214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7</a:t>
                </a:r>
                <a:endParaRPr lang="ko-KR" altLang="en-US" dirty="0"/>
              </a:p>
            </p:txBody>
          </p: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F579D047-AD6E-4D75-B331-FCB7371A5C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68704" y="2962892"/>
                <a:ext cx="422372" cy="57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B9D50AD6-AA4F-4535-874E-474D546813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00112" y="3140611"/>
                <a:ext cx="5047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22A02A4-AA4E-491D-9015-49E8E8CBA8DB}"/>
              </a:ext>
            </a:extLst>
          </p:cNvPr>
          <p:cNvSpPr txBox="1"/>
          <p:nvPr/>
        </p:nvSpPr>
        <p:spPr>
          <a:xfrm>
            <a:off x="3066587" y="1998172"/>
            <a:ext cx="61064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500" dirty="0"/>
              <a:t>Set the Standard Num  =&gt; 3 =&gt; Find 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BDB7D63-1648-4C61-AFCF-BFECB2FF4EC0}"/>
              </a:ext>
            </a:extLst>
          </p:cNvPr>
          <p:cNvGrpSpPr/>
          <p:nvPr/>
        </p:nvGrpSpPr>
        <p:grpSpPr>
          <a:xfrm>
            <a:off x="497330" y="3633790"/>
            <a:ext cx="1104405" cy="621476"/>
            <a:chOff x="395844" y="2675906"/>
            <a:chExt cx="1104405" cy="621476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DBE659F1-F31C-429B-8964-3C1CAF384780}"/>
                </a:ext>
              </a:extLst>
            </p:cNvPr>
            <p:cNvSpPr/>
            <p:nvPr/>
          </p:nvSpPr>
          <p:spPr>
            <a:xfrm>
              <a:off x="395844" y="2675906"/>
              <a:ext cx="1104405" cy="6214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63F65D3-F1D6-4ADB-86E6-42602B8B1007}"/>
                </a:ext>
              </a:extLst>
            </p:cNvPr>
            <p:cNvSpPr txBox="1"/>
            <p:nvPr/>
          </p:nvSpPr>
          <p:spPr>
            <a:xfrm>
              <a:off x="758163" y="2773370"/>
              <a:ext cx="3797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1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17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7A87940-4C75-4AFA-AA20-F5B11BA3E65C}"/>
              </a:ext>
            </a:extLst>
          </p:cNvPr>
          <p:cNvSpPr txBox="1"/>
          <p:nvPr/>
        </p:nvSpPr>
        <p:spPr>
          <a:xfrm>
            <a:off x="5350326" y="760022"/>
            <a:ext cx="14913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Insert</a:t>
            </a:r>
            <a:endParaRPr lang="ko-KR" altLang="en-US" sz="3500" b="1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B9258F4-2729-476E-B67C-D5E99E4F57A0}"/>
              </a:ext>
            </a:extLst>
          </p:cNvPr>
          <p:cNvGrpSpPr/>
          <p:nvPr/>
        </p:nvGrpSpPr>
        <p:grpSpPr>
          <a:xfrm>
            <a:off x="0" y="2949235"/>
            <a:ext cx="11789759" cy="2732509"/>
            <a:chOff x="71983" y="2953263"/>
            <a:chExt cx="11789759" cy="2732509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B52C13C-CACA-4F70-B54B-93E910A08961}"/>
                </a:ext>
              </a:extLst>
            </p:cNvPr>
            <p:cNvCxnSpPr>
              <a:cxnSpLocks/>
            </p:cNvCxnSpPr>
            <p:nvPr/>
          </p:nvCxnSpPr>
          <p:spPr>
            <a:xfrm>
              <a:off x="71983" y="383995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B75B9584-9DE7-4187-846F-DAFED8AD8926}"/>
                </a:ext>
              </a:extLst>
            </p:cNvPr>
            <p:cNvCxnSpPr/>
            <p:nvPr/>
          </p:nvCxnSpPr>
          <p:spPr>
            <a:xfrm flipH="1">
              <a:off x="71983" y="4047771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ADE4763-68FF-472D-8881-2C91D62D459A}"/>
                </a:ext>
              </a:extLst>
            </p:cNvPr>
            <p:cNvGrpSpPr/>
            <p:nvPr/>
          </p:nvGrpSpPr>
          <p:grpSpPr>
            <a:xfrm>
              <a:off x="1681091" y="2953263"/>
              <a:ext cx="10180651" cy="2732509"/>
              <a:chOff x="1636778" y="2076203"/>
              <a:chExt cx="10180651" cy="2732509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274172C9-1227-45EC-85A0-912A26900A77}"/>
                  </a:ext>
                </a:extLst>
              </p:cNvPr>
              <p:cNvSpPr/>
              <p:nvPr/>
            </p:nvSpPr>
            <p:spPr>
              <a:xfrm>
                <a:off x="5304808" y="2533403"/>
                <a:ext cx="1685307" cy="108164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495D43-2502-4E8A-AB78-D5CD1C7C32FC}"/>
                  </a:ext>
                </a:extLst>
              </p:cNvPr>
              <p:cNvSpPr txBox="1"/>
              <p:nvPr/>
            </p:nvSpPr>
            <p:spPr>
              <a:xfrm>
                <a:off x="9276114" y="2076203"/>
                <a:ext cx="760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Even</a:t>
                </a:r>
                <a:endParaRPr lang="ko-KR" alt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4228A5-5726-436D-B3A6-0C28D703E461}"/>
                  </a:ext>
                </a:extLst>
              </p:cNvPr>
              <p:cNvSpPr txBox="1"/>
              <p:nvPr/>
            </p:nvSpPr>
            <p:spPr>
              <a:xfrm>
                <a:off x="2310247" y="2076203"/>
                <a:ext cx="657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Odd</a:t>
                </a:r>
                <a:endParaRPr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9214DC-4F54-4E75-8288-70BDA07E9663}"/>
                  </a:ext>
                </a:extLst>
              </p:cNvPr>
              <p:cNvSpPr txBox="1"/>
              <p:nvPr/>
            </p:nvSpPr>
            <p:spPr>
              <a:xfrm>
                <a:off x="5653395" y="2843392"/>
                <a:ext cx="988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HEAD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4A0E7C2-E7A4-45AC-A2F6-6BAD4FEF07E2}"/>
                  </a:ext>
                </a:extLst>
              </p:cNvPr>
              <p:cNvGrpSpPr/>
              <p:nvPr/>
            </p:nvGrpSpPr>
            <p:grpSpPr>
              <a:xfrm>
                <a:off x="2145644" y="2760758"/>
                <a:ext cx="1104405" cy="621476"/>
                <a:chOff x="3618223" y="2688840"/>
                <a:chExt cx="1104405" cy="621476"/>
              </a:xfrm>
              <a:solidFill>
                <a:srgbClr val="FF9933"/>
              </a:solidFill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D913DFA6-A17B-4294-82D4-5F910CA7588B}"/>
                    </a:ext>
                  </a:extLst>
                </p:cNvPr>
                <p:cNvSpPr/>
                <p:nvPr/>
              </p:nvSpPr>
              <p:spPr>
                <a:xfrm>
                  <a:off x="3618223" y="2688840"/>
                  <a:ext cx="1104405" cy="621476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39AFFF8-66C8-4006-A8A5-EB73EED9119C}"/>
                    </a:ext>
                  </a:extLst>
                </p:cNvPr>
                <p:cNvSpPr txBox="1"/>
                <p:nvPr/>
              </p:nvSpPr>
              <p:spPr>
                <a:xfrm>
                  <a:off x="3990102" y="2755811"/>
                  <a:ext cx="379767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dirty="0">
                      <a:solidFill>
                        <a:schemeClr val="bg1"/>
                      </a:solidFill>
                    </a:rPr>
                    <a:t>3</a:t>
                  </a:r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E26082A9-05A5-4045-88E1-E206814A010C}"/>
                  </a:ext>
                </a:extLst>
              </p:cNvPr>
              <p:cNvGrpSpPr/>
              <p:nvPr/>
            </p:nvGrpSpPr>
            <p:grpSpPr>
              <a:xfrm>
                <a:off x="3725955" y="2743199"/>
                <a:ext cx="1104405" cy="621476"/>
                <a:chOff x="5198532" y="2688838"/>
                <a:chExt cx="1104405" cy="621476"/>
              </a:xfrm>
            </p:grpSpPr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BB3A74B8-479E-408F-81E6-B115BCD9B93E}"/>
                    </a:ext>
                  </a:extLst>
                </p:cNvPr>
                <p:cNvSpPr/>
                <p:nvPr/>
              </p:nvSpPr>
              <p:spPr>
                <a:xfrm>
                  <a:off x="5198532" y="2688838"/>
                  <a:ext cx="1104405" cy="621476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F8F8400-0BA1-48A2-9EB0-48AE7C88BBB5}"/>
                    </a:ext>
                  </a:extLst>
                </p:cNvPr>
                <p:cNvSpPr txBox="1"/>
                <p:nvPr/>
              </p:nvSpPr>
              <p:spPr>
                <a:xfrm>
                  <a:off x="5560850" y="2773368"/>
                  <a:ext cx="3797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dirty="0">
                      <a:solidFill>
                        <a:schemeClr val="bg1"/>
                      </a:solidFill>
                    </a:rPr>
                    <a:t>5</a:t>
                  </a:r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C105695-1FAC-48A2-B985-AAFB91F04EEA}"/>
                  </a:ext>
                </a:extLst>
              </p:cNvPr>
              <p:cNvGrpSpPr/>
              <p:nvPr/>
            </p:nvGrpSpPr>
            <p:grpSpPr>
              <a:xfrm>
                <a:off x="7494816" y="2760758"/>
                <a:ext cx="1104405" cy="621476"/>
                <a:chOff x="3614056" y="2675906"/>
                <a:chExt cx="1104405" cy="621476"/>
              </a:xfrm>
            </p:grpSpPr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8D451EA2-C047-4F61-BE1C-8EB03261D657}"/>
                    </a:ext>
                  </a:extLst>
                </p:cNvPr>
                <p:cNvSpPr/>
                <p:nvPr/>
              </p:nvSpPr>
              <p:spPr>
                <a:xfrm>
                  <a:off x="3614056" y="2675906"/>
                  <a:ext cx="1104405" cy="621476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D9599BC-7C86-4FC0-B970-B73D747E6F55}"/>
                    </a:ext>
                  </a:extLst>
                </p:cNvPr>
                <p:cNvSpPr txBox="1"/>
                <p:nvPr/>
              </p:nvSpPr>
              <p:spPr>
                <a:xfrm>
                  <a:off x="3976375" y="2755811"/>
                  <a:ext cx="3797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dirty="0">
                      <a:solidFill>
                        <a:schemeClr val="bg1"/>
                      </a:solidFill>
                    </a:rPr>
                    <a:t>6</a:t>
                  </a:r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3CB6386B-8D4F-4C98-BE4C-1D7B78867DC4}"/>
                  </a:ext>
                </a:extLst>
              </p:cNvPr>
              <p:cNvSpPr/>
              <p:nvPr/>
            </p:nvSpPr>
            <p:spPr>
              <a:xfrm>
                <a:off x="9103920" y="2743199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813426CF-6852-4B23-8D4F-FA43D115454E}"/>
                  </a:ext>
                </a:extLst>
              </p:cNvPr>
              <p:cNvSpPr/>
              <p:nvPr/>
            </p:nvSpPr>
            <p:spPr>
              <a:xfrm>
                <a:off x="10713024" y="2743199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7F2C2F82-7FE5-4609-91A4-A84591497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6778" y="2949960"/>
                <a:ext cx="5047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33ADFBD9-2D1B-4EF0-91E8-42D56290F9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5880" y="2962892"/>
                <a:ext cx="5047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30CE7EFF-69F7-47D4-8CBC-DC2789044D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0115" y="2962892"/>
                <a:ext cx="5047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27D51B95-956A-4C6A-AC39-AE66FA4BF2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9221" y="2962892"/>
                <a:ext cx="5047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5AAE3953-F8F4-4330-8A2A-A919D5B00F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8325" y="2962892"/>
                <a:ext cx="5047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F288C46F-B530-42D2-BE13-A61C47984D5D}"/>
                  </a:ext>
                </a:extLst>
              </p:cNvPr>
              <p:cNvCxnSpPr/>
              <p:nvPr/>
            </p:nvCxnSpPr>
            <p:spPr>
              <a:xfrm flipH="1">
                <a:off x="1636778" y="3151841"/>
                <a:ext cx="5047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2FB5FACE-69BA-40CD-80BA-56D944197C62}"/>
                  </a:ext>
                </a:extLst>
              </p:cNvPr>
              <p:cNvCxnSpPr/>
              <p:nvPr/>
            </p:nvCxnSpPr>
            <p:spPr>
              <a:xfrm flipH="1">
                <a:off x="3245884" y="3135085"/>
                <a:ext cx="5047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3FD59F26-D4F8-4EBF-9F4D-C65185388129}"/>
                  </a:ext>
                </a:extLst>
              </p:cNvPr>
              <p:cNvCxnSpPr/>
              <p:nvPr/>
            </p:nvCxnSpPr>
            <p:spPr>
              <a:xfrm flipH="1">
                <a:off x="6990115" y="3135085"/>
                <a:ext cx="5047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D608519A-EC61-463B-A9B3-A2479023EEFD}"/>
                  </a:ext>
                </a:extLst>
              </p:cNvPr>
              <p:cNvCxnSpPr/>
              <p:nvPr/>
            </p:nvCxnSpPr>
            <p:spPr>
              <a:xfrm flipH="1">
                <a:off x="8599219" y="3135085"/>
                <a:ext cx="5047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CDC8FAE6-EF5E-4E80-98FF-16C5CCBBD3E9}"/>
                  </a:ext>
                </a:extLst>
              </p:cNvPr>
              <p:cNvCxnSpPr/>
              <p:nvPr/>
            </p:nvCxnSpPr>
            <p:spPr>
              <a:xfrm flipH="1">
                <a:off x="10208325" y="3143001"/>
                <a:ext cx="5047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2023E6D0-0CFD-4906-9567-E5DB68E15D4F}"/>
                  </a:ext>
                </a:extLst>
              </p:cNvPr>
              <p:cNvSpPr/>
              <p:nvPr/>
            </p:nvSpPr>
            <p:spPr>
              <a:xfrm>
                <a:off x="5543797" y="4187236"/>
                <a:ext cx="1104405" cy="621476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7</a:t>
                </a:r>
                <a:endParaRPr lang="ko-KR" altLang="en-US" dirty="0"/>
              </a:p>
            </p:txBody>
          </p: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F579D047-AD6E-4D75-B331-FCB7371A5C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68704" y="2962892"/>
                <a:ext cx="422372" cy="57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B9D50AD6-AA4F-4535-874E-474D546813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00112" y="3140611"/>
                <a:ext cx="5047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22A02A4-AA4E-491D-9015-49E8E8CBA8DB}"/>
              </a:ext>
            </a:extLst>
          </p:cNvPr>
          <p:cNvSpPr txBox="1"/>
          <p:nvPr/>
        </p:nvSpPr>
        <p:spPr>
          <a:xfrm>
            <a:off x="3218210" y="1921645"/>
            <a:ext cx="61064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2. Pointer Connect with index order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BDB7D63-1648-4C61-AFCF-BFECB2FF4EC0}"/>
              </a:ext>
            </a:extLst>
          </p:cNvPr>
          <p:cNvGrpSpPr/>
          <p:nvPr/>
        </p:nvGrpSpPr>
        <p:grpSpPr>
          <a:xfrm>
            <a:off x="497330" y="3633790"/>
            <a:ext cx="1104405" cy="621476"/>
            <a:chOff x="395844" y="2675906"/>
            <a:chExt cx="1104405" cy="621476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DBE659F1-F31C-429B-8964-3C1CAF384780}"/>
                </a:ext>
              </a:extLst>
            </p:cNvPr>
            <p:cNvSpPr/>
            <p:nvPr/>
          </p:nvSpPr>
          <p:spPr>
            <a:xfrm>
              <a:off x="395844" y="2675906"/>
              <a:ext cx="1104405" cy="6214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63F65D3-F1D6-4ADB-86E6-42602B8B1007}"/>
                </a:ext>
              </a:extLst>
            </p:cNvPr>
            <p:cNvSpPr txBox="1"/>
            <p:nvPr/>
          </p:nvSpPr>
          <p:spPr>
            <a:xfrm>
              <a:off x="758163" y="2773370"/>
              <a:ext cx="3797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1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54981DE8-6294-4E10-8596-9FE501A4A8AD}"/>
                  </a:ext>
                </a:extLst>
              </p14:cNvPr>
              <p14:cNvContentPartPr/>
              <p14:nvPr/>
            </p14:nvContentPartPr>
            <p14:xfrm>
              <a:off x="2988449" y="4278997"/>
              <a:ext cx="2511360" cy="1008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4981DE8-6294-4E10-8596-9FE501A4A8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9449" y="4269997"/>
                <a:ext cx="2529000" cy="10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3DE4B4-668F-4860-9032-21B536F6622D}"/>
              </a:ext>
            </a:extLst>
          </p:cNvPr>
          <p:cNvGrpSpPr/>
          <p:nvPr/>
        </p:nvGrpSpPr>
        <p:grpSpPr>
          <a:xfrm>
            <a:off x="6618329" y="4250917"/>
            <a:ext cx="2666880" cy="982440"/>
            <a:chOff x="6618329" y="4250917"/>
            <a:chExt cx="2666880" cy="98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2146DA6-8829-48FA-9FF3-0BB52C444BDC}"/>
                    </a:ext>
                  </a:extLst>
                </p14:cNvPr>
                <p14:cNvContentPartPr/>
                <p14:nvPr/>
              </p14:nvContentPartPr>
              <p14:xfrm>
                <a:off x="6618329" y="4250917"/>
                <a:ext cx="2635920" cy="9824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2146DA6-8829-48FA-9FF3-0BB52C444B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09689" y="4241917"/>
                  <a:ext cx="2653560" cy="10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E292B56-7206-4647-8752-808A4A33C539}"/>
                    </a:ext>
                  </a:extLst>
                </p14:cNvPr>
                <p14:cNvContentPartPr/>
                <p14:nvPr/>
              </p14:nvContentPartPr>
              <p14:xfrm>
                <a:off x="9163529" y="4258837"/>
                <a:ext cx="121680" cy="964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E292B56-7206-4647-8752-808A4A33C5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54889" y="4249837"/>
                  <a:ext cx="13932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85C9779-A382-40F4-8907-95AD9C4430C3}"/>
              </a:ext>
            </a:extLst>
          </p:cNvPr>
          <p:cNvGrpSpPr/>
          <p:nvPr/>
        </p:nvGrpSpPr>
        <p:grpSpPr>
          <a:xfrm>
            <a:off x="2620529" y="4271437"/>
            <a:ext cx="2873880" cy="1199880"/>
            <a:chOff x="2620529" y="4271437"/>
            <a:chExt cx="2873880" cy="11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C8689853-4742-4610-9DD1-067C61626DC6}"/>
                    </a:ext>
                  </a:extLst>
                </p14:cNvPr>
                <p14:cNvContentPartPr/>
                <p14:nvPr/>
              </p14:nvContentPartPr>
              <p14:xfrm>
                <a:off x="2702969" y="4290157"/>
                <a:ext cx="2791440" cy="118116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C8689853-4742-4610-9DD1-067C61626D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94329" y="4281517"/>
                  <a:ext cx="2809080" cy="11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D2436F44-D8A1-411F-B7F1-3AD776AFA859}"/>
                    </a:ext>
                  </a:extLst>
                </p14:cNvPr>
                <p14:cNvContentPartPr/>
                <p14:nvPr/>
              </p14:nvContentPartPr>
              <p14:xfrm>
                <a:off x="2620529" y="4271437"/>
                <a:ext cx="159120" cy="752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D2436F44-D8A1-411F-B7F1-3AD776AFA85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11529" y="4262797"/>
                  <a:ext cx="17676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8B19B77-0E1D-4F56-BE8A-D0FC7C0AFA89}"/>
              </a:ext>
            </a:extLst>
          </p:cNvPr>
          <p:cNvGrpSpPr/>
          <p:nvPr/>
        </p:nvGrpSpPr>
        <p:grpSpPr>
          <a:xfrm>
            <a:off x="6645329" y="4247317"/>
            <a:ext cx="2938320" cy="1234800"/>
            <a:chOff x="6645329" y="4247317"/>
            <a:chExt cx="2938320" cy="123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1397F92A-E32A-4B3E-86B4-7B1C4926E380}"/>
                    </a:ext>
                  </a:extLst>
                </p14:cNvPr>
                <p14:cNvContentPartPr/>
                <p14:nvPr/>
              </p14:nvContentPartPr>
              <p14:xfrm>
                <a:off x="6673049" y="4247317"/>
                <a:ext cx="2910600" cy="12002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1397F92A-E32A-4B3E-86B4-7B1C4926E3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64409" y="4238317"/>
                  <a:ext cx="2928240" cy="12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81C00286-9432-4F17-8C22-5D2D7678A3DD}"/>
                    </a:ext>
                  </a:extLst>
                </p14:cNvPr>
                <p14:cNvContentPartPr/>
                <p14:nvPr/>
              </p14:nvContentPartPr>
              <p14:xfrm>
                <a:off x="6645329" y="5371237"/>
                <a:ext cx="63000" cy="1108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81C00286-9432-4F17-8C22-5D2D7678A3D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36329" y="5362597"/>
                  <a:ext cx="80640" cy="128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9157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7A87940-4C75-4AFA-AA20-F5B11BA3E65C}"/>
              </a:ext>
            </a:extLst>
          </p:cNvPr>
          <p:cNvSpPr txBox="1"/>
          <p:nvPr/>
        </p:nvSpPr>
        <p:spPr>
          <a:xfrm>
            <a:off x="5350326" y="760022"/>
            <a:ext cx="14913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Insert</a:t>
            </a:r>
            <a:endParaRPr lang="ko-KR" altLang="en-US" sz="35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B52C13C-CACA-4F70-B54B-93E910A08961}"/>
              </a:ext>
            </a:extLst>
          </p:cNvPr>
          <p:cNvCxnSpPr>
            <a:cxnSpLocks/>
          </p:cNvCxnSpPr>
          <p:nvPr/>
        </p:nvCxnSpPr>
        <p:spPr>
          <a:xfrm>
            <a:off x="0" y="3835924"/>
            <a:ext cx="50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75B9584-9DE7-4187-846F-DAFED8AD8926}"/>
              </a:ext>
            </a:extLst>
          </p:cNvPr>
          <p:cNvCxnSpPr/>
          <p:nvPr/>
        </p:nvCxnSpPr>
        <p:spPr>
          <a:xfrm flipH="1">
            <a:off x="0" y="4043743"/>
            <a:ext cx="50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ADE4763-68FF-472D-8881-2C91D62D459A}"/>
              </a:ext>
            </a:extLst>
          </p:cNvPr>
          <p:cNvGrpSpPr/>
          <p:nvPr/>
        </p:nvGrpSpPr>
        <p:grpSpPr>
          <a:xfrm>
            <a:off x="1609108" y="2949235"/>
            <a:ext cx="10180651" cy="1538845"/>
            <a:chOff x="1636778" y="2076203"/>
            <a:chExt cx="10180651" cy="1538845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74172C9-1227-45EC-85A0-912A26900A77}"/>
                </a:ext>
              </a:extLst>
            </p:cNvPr>
            <p:cNvSpPr/>
            <p:nvPr/>
          </p:nvSpPr>
          <p:spPr>
            <a:xfrm>
              <a:off x="5304808" y="2533403"/>
              <a:ext cx="1685307" cy="108164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495D43-2502-4E8A-AB78-D5CD1C7C32FC}"/>
                </a:ext>
              </a:extLst>
            </p:cNvPr>
            <p:cNvSpPr txBox="1"/>
            <p:nvPr/>
          </p:nvSpPr>
          <p:spPr>
            <a:xfrm>
              <a:off x="9276114" y="2076203"/>
              <a:ext cx="760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Even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4228A5-5726-436D-B3A6-0C28D703E461}"/>
                </a:ext>
              </a:extLst>
            </p:cNvPr>
            <p:cNvSpPr txBox="1"/>
            <p:nvPr/>
          </p:nvSpPr>
          <p:spPr>
            <a:xfrm>
              <a:off x="2310247" y="2076203"/>
              <a:ext cx="657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Odd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9214DC-4F54-4E75-8288-70BDA07E9663}"/>
                </a:ext>
              </a:extLst>
            </p:cNvPr>
            <p:cNvSpPr txBox="1"/>
            <p:nvPr/>
          </p:nvSpPr>
          <p:spPr>
            <a:xfrm>
              <a:off x="5653395" y="2843392"/>
              <a:ext cx="988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HEAD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26082A9-05A5-4045-88E1-E206814A010C}"/>
                </a:ext>
              </a:extLst>
            </p:cNvPr>
            <p:cNvGrpSpPr/>
            <p:nvPr/>
          </p:nvGrpSpPr>
          <p:grpSpPr>
            <a:xfrm>
              <a:off x="3725955" y="2743199"/>
              <a:ext cx="1104405" cy="621476"/>
              <a:chOff x="5198532" y="2688838"/>
              <a:chExt cx="1104405" cy="621476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B3A74B8-479E-408F-81E6-B115BCD9B93E}"/>
                  </a:ext>
                </a:extLst>
              </p:cNvPr>
              <p:cNvSpPr/>
              <p:nvPr/>
            </p:nvSpPr>
            <p:spPr>
              <a:xfrm>
                <a:off x="5198532" y="2688838"/>
                <a:ext cx="1104405" cy="621476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8F8400-0BA1-48A2-9EB0-48AE7C88BBB5}"/>
                  </a:ext>
                </a:extLst>
              </p:cNvPr>
              <p:cNvSpPr txBox="1"/>
              <p:nvPr/>
            </p:nvSpPr>
            <p:spPr>
              <a:xfrm>
                <a:off x="5560850" y="2773368"/>
                <a:ext cx="379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7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C105695-1FAC-48A2-B985-AAFB91F04EEA}"/>
                </a:ext>
              </a:extLst>
            </p:cNvPr>
            <p:cNvGrpSpPr/>
            <p:nvPr/>
          </p:nvGrpSpPr>
          <p:grpSpPr>
            <a:xfrm>
              <a:off x="7494816" y="2760758"/>
              <a:ext cx="1104405" cy="621476"/>
              <a:chOff x="3614056" y="2675906"/>
              <a:chExt cx="1104405" cy="621476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8D451EA2-C047-4F61-BE1C-8EB03261D657}"/>
                  </a:ext>
                </a:extLst>
              </p:cNvPr>
              <p:cNvSpPr/>
              <p:nvPr/>
            </p:nvSpPr>
            <p:spPr>
              <a:xfrm>
                <a:off x="3614056" y="2675906"/>
                <a:ext cx="1104405" cy="62147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9599BC-7C86-4FC0-B970-B73D747E6F55}"/>
                  </a:ext>
                </a:extLst>
              </p:cNvPr>
              <p:cNvSpPr txBox="1"/>
              <p:nvPr/>
            </p:nvSpPr>
            <p:spPr>
              <a:xfrm>
                <a:off x="3976375" y="2755811"/>
                <a:ext cx="379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6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3CB6386B-8D4F-4C98-BE4C-1D7B78867DC4}"/>
                </a:ext>
              </a:extLst>
            </p:cNvPr>
            <p:cNvSpPr/>
            <p:nvPr/>
          </p:nvSpPr>
          <p:spPr>
            <a:xfrm>
              <a:off x="9103920" y="2743199"/>
              <a:ext cx="1104405" cy="6214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13426CF-6852-4B23-8D4F-FA43D115454E}"/>
                </a:ext>
              </a:extLst>
            </p:cNvPr>
            <p:cNvSpPr/>
            <p:nvPr/>
          </p:nvSpPr>
          <p:spPr>
            <a:xfrm>
              <a:off x="10713024" y="2743199"/>
              <a:ext cx="1104405" cy="6214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7F2C2F82-7FE5-4609-91A4-A84591497CBC}"/>
                </a:ext>
              </a:extLst>
            </p:cNvPr>
            <p:cNvCxnSpPr>
              <a:cxnSpLocks/>
            </p:cNvCxnSpPr>
            <p:nvPr/>
          </p:nvCxnSpPr>
          <p:spPr>
            <a:xfrm>
              <a:off x="1636778" y="2949960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3ADFBD9-2D1B-4EF0-91E8-42D56290F96F}"/>
                </a:ext>
              </a:extLst>
            </p:cNvPr>
            <p:cNvCxnSpPr>
              <a:cxnSpLocks/>
            </p:cNvCxnSpPr>
            <p:nvPr/>
          </p:nvCxnSpPr>
          <p:spPr>
            <a:xfrm>
              <a:off x="3245880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0CE7EFF-69F7-47D4-8CBC-DC2789044DCE}"/>
                </a:ext>
              </a:extLst>
            </p:cNvPr>
            <p:cNvCxnSpPr>
              <a:cxnSpLocks/>
            </p:cNvCxnSpPr>
            <p:nvPr/>
          </p:nvCxnSpPr>
          <p:spPr>
            <a:xfrm>
              <a:off x="6990115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27D51B95-956A-4C6A-AC39-AE66FA4BF2E3}"/>
                </a:ext>
              </a:extLst>
            </p:cNvPr>
            <p:cNvCxnSpPr>
              <a:cxnSpLocks/>
            </p:cNvCxnSpPr>
            <p:nvPr/>
          </p:nvCxnSpPr>
          <p:spPr>
            <a:xfrm>
              <a:off x="8599221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5AAE3953-F8F4-4330-8A2A-A919D5B00F1A}"/>
                </a:ext>
              </a:extLst>
            </p:cNvPr>
            <p:cNvCxnSpPr>
              <a:cxnSpLocks/>
            </p:cNvCxnSpPr>
            <p:nvPr/>
          </p:nvCxnSpPr>
          <p:spPr>
            <a:xfrm>
              <a:off x="10208325" y="2962892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288C46F-B530-42D2-BE13-A61C47984D5D}"/>
                </a:ext>
              </a:extLst>
            </p:cNvPr>
            <p:cNvCxnSpPr/>
            <p:nvPr/>
          </p:nvCxnSpPr>
          <p:spPr>
            <a:xfrm flipH="1">
              <a:off x="1636778" y="3151841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FB5FACE-69BA-40CD-80BA-56D944197C62}"/>
                </a:ext>
              </a:extLst>
            </p:cNvPr>
            <p:cNvCxnSpPr/>
            <p:nvPr/>
          </p:nvCxnSpPr>
          <p:spPr>
            <a:xfrm flipH="1">
              <a:off x="3245884" y="3135085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FD59F26-D4F8-4EBF-9F4D-C65185388129}"/>
                </a:ext>
              </a:extLst>
            </p:cNvPr>
            <p:cNvCxnSpPr/>
            <p:nvPr/>
          </p:nvCxnSpPr>
          <p:spPr>
            <a:xfrm flipH="1">
              <a:off x="6990115" y="3135085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D608519A-EC61-463B-A9B3-A2479023EEFD}"/>
                </a:ext>
              </a:extLst>
            </p:cNvPr>
            <p:cNvCxnSpPr/>
            <p:nvPr/>
          </p:nvCxnSpPr>
          <p:spPr>
            <a:xfrm flipH="1">
              <a:off x="8599219" y="3135085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CDC8FAE6-EF5E-4E80-98FF-16C5CCBBD3E9}"/>
                </a:ext>
              </a:extLst>
            </p:cNvPr>
            <p:cNvCxnSpPr/>
            <p:nvPr/>
          </p:nvCxnSpPr>
          <p:spPr>
            <a:xfrm flipH="1">
              <a:off x="10208325" y="3143001"/>
              <a:ext cx="50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579D047-AD6E-4D75-B331-FCB7371A5C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8704" y="2962892"/>
              <a:ext cx="422372" cy="5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B9D50AD6-AA4F-4535-874E-474D546813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112" y="3140611"/>
              <a:ext cx="504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22A02A4-AA4E-491D-9015-49E8E8CBA8DB}"/>
              </a:ext>
            </a:extLst>
          </p:cNvPr>
          <p:cNvSpPr txBox="1"/>
          <p:nvPr/>
        </p:nvSpPr>
        <p:spPr>
          <a:xfrm>
            <a:off x="3218210" y="1921645"/>
            <a:ext cx="61064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3. Pointer Connect with Real order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63F65D3-F1D6-4ADB-86E6-42602B8B1007}"/>
              </a:ext>
            </a:extLst>
          </p:cNvPr>
          <p:cNvSpPr txBox="1"/>
          <p:nvPr/>
        </p:nvSpPr>
        <p:spPr>
          <a:xfrm>
            <a:off x="736522" y="3713695"/>
            <a:ext cx="37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986CD1C-ACDA-4CC5-820E-B1A6D4DCDFEB}"/>
              </a:ext>
            </a:extLst>
          </p:cNvPr>
          <p:cNvSpPr/>
          <p:nvPr/>
        </p:nvSpPr>
        <p:spPr>
          <a:xfrm>
            <a:off x="472264" y="3634818"/>
            <a:ext cx="1104405" cy="621476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819A59-1B5C-485B-9386-D041C1F99666}"/>
              </a:ext>
            </a:extLst>
          </p:cNvPr>
          <p:cNvSpPr txBox="1"/>
          <p:nvPr/>
        </p:nvSpPr>
        <p:spPr>
          <a:xfrm>
            <a:off x="844143" y="3701789"/>
            <a:ext cx="379767" cy="461665"/>
          </a:xfrm>
          <a:prstGeom prst="rect">
            <a:avLst/>
          </a:prstGeom>
          <a:solidFill>
            <a:srgbClr val="FF9933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456914E-52A5-457D-A06B-77AFE070461C}"/>
              </a:ext>
            </a:extLst>
          </p:cNvPr>
          <p:cNvSpPr/>
          <p:nvPr/>
        </p:nvSpPr>
        <p:spPr>
          <a:xfrm>
            <a:off x="2065093" y="3625841"/>
            <a:ext cx="1104405" cy="6214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CE8C6C-8787-4BAA-BABD-524599E1B647}"/>
              </a:ext>
            </a:extLst>
          </p:cNvPr>
          <p:cNvSpPr txBox="1"/>
          <p:nvPr/>
        </p:nvSpPr>
        <p:spPr>
          <a:xfrm>
            <a:off x="2440605" y="3696136"/>
            <a:ext cx="37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5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7B94BE6-5806-4003-8A56-28186DD2D787}"/>
              </a:ext>
            </a:extLst>
          </p:cNvPr>
          <p:cNvGrpSpPr/>
          <p:nvPr/>
        </p:nvGrpSpPr>
        <p:grpSpPr>
          <a:xfrm>
            <a:off x="1298249" y="4239757"/>
            <a:ext cx="2581560" cy="487800"/>
            <a:chOff x="1298249" y="4239757"/>
            <a:chExt cx="2581560" cy="48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7002361B-2E55-4E3D-B2D4-2C20AF933E41}"/>
                    </a:ext>
                  </a:extLst>
                </p14:cNvPr>
                <p14:cNvContentPartPr/>
                <p14:nvPr/>
              </p14:nvContentPartPr>
              <p14:xfrm>
                <a:off x="1298249" y="4264597"/>
                <a:ext cx="2554920" cy="4629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7002361B-2E55-4E3D-B2D4-2C20AF933E4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89609" y="4255597"/>
                  <a:ext cx="257256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30A32AFD-F828-43E3-A613-31AC15D5C3B5}"/>
                    </a:ext>
                  </a:extLst>
                </p14:cNvPr>
                <p14:cNvContentPartPr/>
                <p14:nvPr/>
              </p14:nvContentPartPr>
              <p14:xfrm>
                <a:off x="3791969" y="4239757"/>
                <a:ext cx="87840" cy="1123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30A32AFD-F828-43E3-A613-31AC15D5C3B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82969" y="4231117"/>
                  <a:ext cx="10548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E370609-3E69-4B66-9AD5-25A45BA784AD}"/>
              </a:ext>
            </a:extLst>
          </p:cNvPr>
          <p:cNvGrpSpPr/>
          <p:nvPr/>
        </p:nvGrpSpPr>
        <p:grpSpPr>
          <a:xfrm>
            <a:off x="4623209" y="2987677"/>
            <a:ext cx="4778640" cy="626400"/>
            <a:chOff x="4623209" y="2987677"/>
            <a:chExt cx="4778640" cy="62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692B155-ECC2-444D-9A6F-5391F42CF531}"/>
                    </a:ext>
                  </a:extLst>
                </p14:cNvPr>
                <p14:cNvContentPartPr/>
                <p14:nvPr/>
              </p14:nvContentPartPr>
              <p14:xfrm>
                <a:off x="4623209" y="2987677"/>
                <a:ext cx="4731840" cy="6264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692B155-ECC2-444D-9A6F-5391F42CF53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14569" y="2979037"/>
                  <a:ext cx="474948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326663A4-96D6-4518-92DF-18AD26C08C80}"/>
                    </a:ext>
                  </a:extLst>
                </p14:cNvPr>
                <p14:cNvContentPartPr/>
                <p14:nvPr/>
              </p14:nvContentPartPr>
              <p14:xfrm>
                <a:off x="9258569" y="3525157"/>
                <a:ext cx="143280" cy="7380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326663A4-96D6-4518-92DF-18AD26C08C8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49929" y="3516157"/>
                  <a:ext cx="16092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31E843F-17D5-46FE-B71F-BBD7E8703567}"/>
              </a:ext>
            </a:extLst>
          </p:cNvPr>
          <p:cNvGrpSpPr/>
          <p:nvPr/>
        </p:nvGrpSpPr>
        <p:grpSpPr>
          <a:xfrm>
            <a:off x="865529" y="4242997"/>
            <a:ext cx="3422160" cy="769320"/>
            <a:chOff x="865529" y="4242997"/>
            <a:chExt cx="3422160" cy="76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8D18A37D-F60B-4C38-AF7D-47F2188D54BE}"/>
                    </a:ext>
                  </a:extLst>
                </p14:cNvPr>
                <p14:cNvContentPartPr/>
                <p14:nvPr/>
              </p14:nvContentPartPr>
              <p14:xfrm>
                <a:off x="865529" y="4267117"/>
                <a:ext cx="69120" cy="5724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8D18A37D-F60B-4C38-AF7D-47F2188D54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6529" y="4258117"/>
                  <a:ext cx="867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5FFE6C6C-AFB6-422A-A47B-E2B3255A24B1}"/>
                    </a:ext>
                  </a:extLst>
                </p14:cNvPr>
                <p14:cNvContentPartPr/>
                <p14:nvPr/>
              </p14:nvContentPartPr>
              <p14:xfrm>
                <a:off x="933929" y="4271077"/>
                <a:ext cx="82080" cy="3276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5FFE6C6C-AFB6-422A-A47B-E2B3255A24B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5289" y="4262077"/>
                  <a:ext cx="997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EA69C4F8-F00F-41F4-BB98-C0F695E757B9}"/>
                    </a:ext>
                  </a:extLst>
                </p14:cNvPr>
                <p14:cNvContentPartPr/>
                <p14:nvPr/>
              </p14:nvContentPartPr>
              <p14:xfrm>
                <a:off x="929969" y="4242997"/>
                <a:ext cx="3357720" cy="76932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EA69C4F8-F00F-41F4-BB98-C0F695E757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1329" y="4233997"/>
                  <a:ext cx="3375360" cy="78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93DB3D3-388C-4D92-9775-EE723C056A25}"/>
              </a:ext>
            </a:extLst>
          </p:cNvPr>
          <p:cNvGrpSpPr/>
          <p:nvPr/>
        </p:nvGrpSpPr>
        <p:grpSpPr>
          <a:xfrm>
            <a:off x="4128569" y="2580157"/>
            <a:ext cx="5637240" cy="1039320"/>
            <a:chOff x="4128569" y="2580157"/>
            <a:chExt cx="5637240" cy="103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82AA687D-B197-4965-A59E-DADD3C061032}"/>
                    </a:ext>
                  </a:extLst>
                </p14:cNvPr>
                <p14:cNvContentPartPr/>
                <p14:nvPr/>
              </p14:nvContentPartPr>
              <p14:xfrm>
                <a:off x="4195529" y="2580157"/>
                <a:ext cx="5570280" cy="103932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82AA687D-B197-4965-A59E-DADD3C06103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86529" y="2571157"/>
                  <a:ext cx="5587920" cy="10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2E76CF8C-525F-4BB1-8B28-53B40102B8A2}"/>
                    </a:ext>
                  </a:extLst>
                </p14:cNvPr>
                <p14:cNvContentPartPr/>
                <p14:nvPr/>
              </p14:nvContentPartPr>
              <p14:xfrm>
                <a:off x="4128569" y="3509677"/>
                <a:ext cx="250200" cy="10944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2E76CF8C-525F-4BB1-8B28-53B40102B8A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19569" y="3500677"/>
                  <a:ext cx="267840" cy="12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B8BA7CF4-78DC-4F01-9E98-CCC41AF182DB}"/>
                  </a:ext>
                </a:extLst>
              </p14:cNvPr>
              <p14:cNvContentPartPr/>
              <p14:nvPr/>
            </p14:nvContentPartPr>
            <p14:xfrm>
              <a:off x="4794569" y="3933397"/>
              <a:ext cx="474120" cy="126360"/>
            </p14:xfrm>
          </p:contentPart>
        </mc:Choice>
        <mc:Fallback xmlns=""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B8BA7CF4-78DC-4F01-9E98-CCC41AF182D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85569" y="3924757"/>
                <a:ext cx="491760" cy="14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그룹 71">
            <a:extLst>
              <a:ext uri="{FF2B5EF4-FFF2-40B4-BE49-F238E27FC236}">
                <a16:creationId xmlns:a16="http://schemas.microsoft.com/office/drawing/2014/main" id="{C24A92F2-279E-4831-B34B-139A891482BF}"/>
              </a:ext>
            </a:extLst>
          </p:cNvPr>
          <p:cNvGrpSpPr/>
          <p:nvPr/>
        </p:nvGrpSpPr>
        <p:grpSpPr>
          <a:xfrm>
            <a:off x="3177089" y="3959677"/>
            <a:ext cx="524160" cy="158040"/>
            <a:chOff x="3177089" y="3959677"/>
            <a:chExt cx="524160" cy="15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D827B893-DCBF-4B2E-AB3F-2AFA647A4D80}"/>
                    </a:ext>
                  </a:extLst>
                </p14:cNvPr>
                <p14:cNvContentPartPr/>
                <p14:nvPr/>
              </p14:nvContentPartPr>
              <p14:xfrm>
                <a:off x="3177089" y="3959677"/>
                <a:ext cx="524160" cy="7560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D827B893-DCBF-4B2E-AB3F-2AFA647A4D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68449" y="3951037"/>
                  <a:ext cx="5418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87505A03-A7E9-4895-AC24-2DB5BED42B54}"/>
                    </a:ext>
                  </a:extLst>
                </p14:cNvPr>
                <p14:cNvContentPartPr/>
                <p14:nvPr/>
              </p14:nvContentPartPr>
              <p14:xfrm>
                <a:off x="3178529" y="4025557"/>
                <a:ext cx="75600" cy="9216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87505A03-A7E9-4895-AC24-2DB5BED42B5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69529" y="4016557"/>
                  <a:ext cx="9324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83C3C731-09EE-4957-9319-A8B9F8FABC0E}"/>
                  </a:ext>
                </a:extLst>
              </p14:cNvPr>
              <p14:cNvContentPartPr/>
              <p14:nvPr/>
            </p14:nvContentPartPr>
            <p14:xfrm>
              <a:off x="3174569" y="3808117"/>
              <a:ext cx="538920" cy="91800"/>
            </p14:xfrm>
          </p:contentPart>
        </mc:Choice>
        <mc:Fallback xmlns=""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83C3C731-09EE-4957-9319-A8B9F8FABC0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65569" y="3799477"/>
                <a:ext cx="5565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A239E0BB-322C-4BB1-AB56-18A517C2DD6A}"/>
                  </a:ext>
                </a:extLst>
              </p14:cNvPr>
              <p14:cNvContentPartPr/>
              <p14:nvPr/>
            </p14:nvContentPartPr>
            <p14:xfrm>
              <a:off x="4789529" y="3796597"/>
              <a:ext cx="464760" cy="117360"/>
            </p14:xfrm>
          </p:contentPart>
        </mc:Choice>
        <mc:Fallback xmlns=""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A239E0BB-322C-4BB1-AB56-18A517C2DD6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80889" y="3787597"/>
                <a:ext cx="482400" cy="1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3373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548</Words>
  <Application>Microsoft Office PowerPoint</Application>
  <PresentationFormat>와이드스크린</PresentationFormat>
  <Paragraphs>230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Linux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First Result</vt:lpstr>
      <vt:lpstr>Second Version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 hoseong</dc:creator>
  <cp:lastModifiedBy>조성규 조성규</cp:lastModifiedBy>
  <cp:revision>12</cp:revision>
  <dcterms:created xsi:type="dcterms:W3CDTF">2021-12-06T12:15:44Z</dcterms:created>
  <dcterms:modified xsi:type="dcterms:W3CDTF">2021-12-07T13:41:41Z</dcterms:modified>
</cp:coreProperties>
</file>