
<file path=[Content_Types].xml><?xml version="1.0" encoding="utf-8"?>
<Types xmlns="http://schemas.openxmlformats.org/package/2006/content-types"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1226" r:id="rId2"/>
  </p:sldIdLst>
  <p:sldSz cx="9144000" cy="6858000" type="screen4x3"/>
  <p:notesSz cx="7010400" cy="92964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9F86B69-3C04-495D-A531-137D0F0A45FF}">
          <p14:sldIdLst>
            <p14:sldId id="12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DFDFD"/>
    <a:srgbClr val="FF0000"/>
    <a:srgbClr val="F95D00"/>
    <a:srgbClr val="FFE48F"/>
    <a:srgbClr val="E98017"/>
    <a:srgbClr val="0044A8"/>
    <a:srgbClr val="205BBA"/>
    <a:srgbClr val="133253"/>
    <a:srgbClr val="0E1172"/>
    <a:srgbClr val="9A9C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57" autoAdjust="0"/>
    <p:restoredTop sz="81426" autoAdjust="0"/>
  </p:normalViewPr>
  <p:slideViewPr>
    <p:cSldViewPr>
      <p:cViewPr varScale="1">
        <p:scale>
          <a:sx n="108" d="100"/>
          <a:sy n="108" d="100"/>
        </p:scale>
        <p:origin x="114" y="175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2022" y="4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한재현" userId="af6d967d-73e7-4f18-92c1-db911241f03e" providerId="ADAL" clId="{1DDD1A5F-3FB8-40B7-8E7A-119AE7F55DBA}"/>
    <pc:docChg chg="undo custSel delSld modSld modSection">
      <pc:chgData name="한재현" userId="af6d967d-73e7-4f18-92c1-db911241f03e" providerId="ADAL" clId="{1DDD1A5F-3FB8-40B7-8E7A-119AE7F55DBA}" dt="2020-11-13T04:45:08.024" v="263" actId="20577"/>
      <pc:docMkLst>
        <pc:docMk/>
      </pc:docMkLst>
      <pc:sldChg chg="del">
        <pc:chgData name="한재현" userId="af6d967d-73e7-4f18-92c1-db911241f03e" providerId="ADAL" clId="{1DDD1A5F-3FB8-40B7-8E7A-119AE7F55DBA}" dt="2020-11-13T04:40:45.413" v="0" actId="47"/>
        <pc:sldMkLst>
          <pc:docMk/>
          <pc:sldMk cId="208424727" sldId="1218"/>
        </pc:sldMkLst>
      </pc:sldChg>
      <pc:sldChg chg="del">
        <pc:chgData name="한재현" userId="af6d967d-73e7-4f18-92c1-db911241f03e" providerId="ADAL" clId="{1DDD1A5F-3FB8-40B7-8E7A-119AE7F55DBA}" dt="2020-11-13T04:40:45.413" v="0" actId="47"/>
        <pc:sldMkLst>
          <pc:docMk/>
          <pc:sldMk cId="1663385994" sldId="1219"/>
        </pc:sldMkLst>
      </pc:sldChg>
      <pc:sldChg chg="del">
        <pc:chgData name="한재현" userId="af6d967d-73e7-4f18-92c1-db911241f03e" providerId="ADAL" clId="{1DDD1A5F-3FB8-40B7-8E7A-119AE7F55DBA}" dt="2020-11-13T04:40:45.413" v="0" actId="47"/>
        <pc:sldMkLst>
          <pc:docMk/>
          <pc:sldMk cId="217765533" sldId="1220"/>
        </pc:sldMkLst>
      </pc:sldChg>
      <pc:sldChg chg="del">
        <pc:chgData name="한재현" userId="af6d967d-73e7-4f18-92c1-db911241f03e" providerId="ADAL" clId="{1DDD1A5F-3FB8-40B7-8E7A-119AE7F55DBA}" dt="2020-11-13T04:40:45.413" v="0" actId="47"/>
        <pc:sldMkLst>
          <pc:docMk/>
          <pc:sldMk cId="977568863" sldId="1221"/>
        </pc:sldMkLst>
      </pc:sldChg>
      <pc:sldChg chg="del">
        <pc:chgData name="한재현" userId="af6d967d-73e7-4f18-92c1-db911241f03e" providerId="ADAL" clId="{1DDD1A5F-3FB8-40B7-8E7A-119AE7F55DBA}" dt="2020-11-13T04:40:50.204" v="2" actId="47"/>
        <pc:sldMkLst>
          <pc:docMk/>
          <pc:sldMk cId="2226786755" sldId="1222"/>
        </pc:sldMkLst>
      </pc:sldChg>
      <pc:sldChg chg="del">
        <pc:chgData name="한재현" userId="af6d967d-73e7-4f18-92c1-db911241f03e" providerId="ADAL" clId="{1DDD1A5F-3FB8-40B7-8E7A-119AE7F55DBA}" dt="2020-11-13T04:40:45.413" v="0" actId="47"/>
        <pc:sldMkLst>
          <pc:docMk/>
          <pc:sldMk cId="2282625572" sldId="1223"/>
        </pc:sldMkLst>
      </pc:sldChg>
      <pc:sldChg chg="del">
        <pc:chgData name="한재현" userId="af6d967d-73e7-4f18-92c1-db911241f03e" providerId="ADAL" clId="{1DDD1A5F-3FB8-40B7-8E7A-119AE7F55DBA}" dt="2020-11-13T04:40:49.006" v="1" actId="47"/>
        <pc:sldMkLst>
          <pc:docMk/>
          <pc:sldMk cId="2554128489" sldId="1225"/>
        </pc:sldMkLst>
      </pc:sldChg>
      <pc:sldChg chg="modSp mod">
        <pc:chgData name="한재현" userId="af6d967d-73e7-4f18-92c1-db911241f03e" providerId="ADAL" clId="{1DDD1A5F-3FB8-40B7-8E7A-119AE7F55DBA}" dt="2020-11-13T04:45:08.024" v="263" actId="20577"/>
        <pc:sldMkLst>
          <pc:docMk/>
          <pc:sldMk cId="2967075142" sldId="1226"/>
        </pc:sldMkLst>
        <pc:spChg chg="mod">
          <ac:chgData name="한재현" userId="af6d967d-73e7-4f18-92c1-db911241f03e" providerId="ADAL" clId="{1DDD1A5F-3FB8-40B7-8E7A-119AE7F55DBA}" dt="2020-11-13T04:45:08.024" v="263" actId="20577"/>
          <ac:spMkLst>
            <pc:docMk/>
            <pc:sldMk cId="2967075142" sldId="1226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8604" cy="466752"/>
          </a:xfrm>
          <a:prstGeom prst="rect">
            <a:avLst/>
          </a:prstGeom>
        </p:spPr>
        <p:txBody>
          <a:bodyPr vert="horz" wrap="square" lIns="91330" tIns="45665" rIns="91330" bIns="45665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charset="0"/>
                <a:ea typeface="굴림" charset="0"/>
                <a:cs typeface="굴림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159" y="1"/>
            <a:ext cx="3038604" cy="466752"/>
          </a:xfrm>
          <a:prstGeom prst="rect">
            <a:avLst/>
          </a:prstGeom>
        </p:spPr>
        <p:txBody>
          <a:bodyPr vert="horz" wrap="square" lIns="91330" tIns="45665" rIns="91330" bIns="4566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anose="020B0600000101010101" pitchFamily="34" charset="-127"/>
                <a:ea typeface="굴림" panose="020B0600000101010101" pitchFamily="34" charset="-127"/>
              </a:defRPr>
            </a:lvl1pPr>
          </a:lstStyle>
          <a:p>
            <a:pPr>
              <a:defRPr/>
            </a:pPr>
            <a:fld id="{3F4B0368-7057-46B0-A448-B17D24386B9C}" type="datetimeFigureOut">
              <a:rPr lang="en-US" altLang="en-US"/>
              <a:pPr>
                <a:defRPr/>
              </a:pPr>
              <a:t>11/13/2020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48"/>
            <a:ext cx="3038604" cy="466752"/>
          </a:xfrm>
          <a:prstGeom prst="rect">
            <a:avLst/>
          </a:prstGeom>
        </p:spPr>
        <p:txBody>
          <a:bodyPr vert="horz" wrap="square" lIns="91330" tIns="45665" rIns="91330" bIns="45665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charset="0"/>
                <a:ea typeface="굴림" charset="0"/>
                <a:cs typeface="굴림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159" y="8829648"/>
            <a:ext cx="3038604" cy="466752"/>
          </a:xfrm>
          <a:prstGeom prst="rect">
            <a:avLst/>
          </a:prstGeom>
        </p:spPr>
        <p:txBody>
          <a:bodyPr vert="horz" wrap="square" lIns="91330" tIns="45665" rIns="91330" bIns="4566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anose="020B0600000101010101" pitchFamily="34" charset="-127"/>
                <a:ea typeface="굴림" panose="020B0600000101010101" pitchFamily="34" charset="-127"/>
              </a:defRPr>
            </a:lvl1pPr>
          </a:lstStyle>
          <a:p>
            <a:pPr>
              <a:defRPr/>
            </a:pPr>
            <a:fld id="{9DF6FB45-F7BE-4B21-96CC-A636726865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205014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604" cy="465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5" tIns="47783" rIns="95565" bIns="47783" numCol="1" anchor="t" anchorCtr="0" compatLnSpc="1">
            <a:prstTxWarp prst="textNoShape">
              <a:avLst/>
            </a:prstTxWarp>
          </a:bodyPr>
          <a:lstStyle>
            <a:lvl1pPr latinLnBrk="1">
              <a:defRPr sz="1300">
                <a:latin typeface="Arial" charset="0"/>
                <a:ea typeface="Comic Sans MS" charset="0"/>
                <a:cs typeface="Arial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159" y="0"/>
            <a:ext cx="3038604" cy="465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5" tIns="47783" rIns="95565" bIns="47783" numCol="1" anchor="t" anchorCtr="0" compatLnSpc="1">
            <a:prstTxWarp prst="textNoShape">
              <a:avLst/>
            </a:prstTxWarp>
          </a:bodyPr>
          <a:lstStyle>
            <a:lvl1pPr algn="r" latinLnBrk="1">
              <a:defRPr sz="1300">
                <a:latin typeface="Arial" panose="020B0604020202020204" pitchFamily="34" charset="0"/>
                <a:ea typeface="Comic Sans MS" panose="030F0702030302020204" pitchFamily="66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1DA3E2C-2A9A-4966-B811-1F0FDA6E625E}" type="datetimeFigureOut">
              <a:rPr lang="ko-KR" altLang="en-US"/>
              <a:pPr>
                <a:defRPr/>
              </a:pPr>
              <a:t>2020-11-13</a:t>
            </a:fld>
            <a:endParaRPr lang="en-US" altLang="ko-KR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2351" y="4416311"/>
            <a:ext cx="5607337" cy="4182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5" tIns="47783" rIns="95565" bIns="477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48"/>
            <a:ext cx="3038604" cy="465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5" tIns="47783" rIns="95565" bIns="47783" numCol="1" anchor="b" anchorCtr="0" compatLnSpc="1">
            <a:prstTxWarp prst="textNoShape">
              <a:avLst/>
            </a:prstTxWarp>
          </a:bodyPr>
          <a:lstStyle>
            <a:lvl1pPr latinLnBrk="1">
              <a:defRPr sz="1300">
                <a:latin typeface="Arial" charset="0"/>
                <a:ea typeface="Comic Sans MS" charset="0"/>
                <a:cs typeface="Arial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159" y="8829648"/>
            <a:ext cx="3038604" cy="465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5" tIns="47783" rIns="95565" bIns="47783" numCol="1" anchor="b" anchorCtr="0" compatLnSpc="1">
            <a:prstTxWarp prst="textNoShape">
              <a:avLst/>
            </a:prstTxWarp>
          </a:bodyPr>
          <a:lstStyle>
            <a:lvl1pPr algn="r" latinLnBrk="1">
              <a:defRPr sz="1300">
                <a:latin typeface="Arial" panose="020B0604020202020204" pitchFamily="34" charset="0"/>
                <a:ea typeface="Comic Sans MS" panose="030F0702030302020204" pitchFamily="66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E477A45-ACB9-483F-BD03-FAC78A540FC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834925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MS PGothic" panose="020B0600070205080204" pitchFamily="34" charset="-128"/>
        <a:cs typeface="Arial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"/>
        <a:cs typeface="Arial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"/>
        <a:cs typeface="Arial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"/>
        <a:cs typeface="Arial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"/>
        <a:cs typeface="Arial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9"/>
          <p:cNvSpPr>
            <a:spLocks noChangeArrowheads="1"/>
          </p:cNvSpPr>
          <p:nvPr userDrawn="1"/>
        </p:nvSpPr>
        <p:spPr bwMode="auto">
          <a:xfrm>
            <a:off x="914400" y="3222625"/>
            <a:ext cx="7467600" cy="44450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defRPr/>
            </a:pPr>
            <a:endParaRPr kumimoji="0" lang="ko-KR" altLang="en-US" sz="1800">
              <a:latin typeface="Arial" panose="020B0604020202020204" pitchFamily="34" charset="0"/>
              <a:ea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2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43576"/>
            <a:ext cx="7467600" cy="1057630"/>
          </a:xfrm>
        </p:spPr>
        <p:txBody>
          <a:bodyPr/>
          <a:lstStyle>
            <a:lvl1pPr algn="ctr">
              <a:defRPr sz="4800">
                <a:solidFill>
                  <a:schemeClr val="tx1"/>
                </a:solidFill>
                <a:effectLst/>
                <a:latin typeface="+mj-lt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altLang="ko-KR" dirty="0"/>
          </a:p>
        </p:txBody>
      </p:sp>
      <p:sp>
        <p:nvSpPr>
          <p:cNvPr id="26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2308276" y="4960153"/>
            <a:ext cx="4572000" cy="373847"/>
          </a:xfrm>
        </p:spPr>
        <p:txBody>
          <a:bodyPr/>
          <a:lstStyle>
            <a:lvl1pPr marL="0" marR="0" indent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tabLst/>
              <a:defRPr sz="2000" b="1" baseline="0">
                <a:solidFill>
                  <a:schemeClr val="tx1"/>
                </a:solidFill>
                <a:effectLst/>
                <a:latin typeface="+mj-lt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부제목 스타일 편집</a:t>
            </a:r>
            <a:endParaRPr lang="en-US" altLang="ko-KR" dirty="0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486525"/>
            <a:ext cx="2438400" cy="2190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z="1200">
                <a:latin typeface="Arial" charset="0"/>
                <a:ea typeface="Comic Sans MS" charset="0"/>
                <a:cs typeface="Arial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86525"/>
            <a:ext cx="2895600" cy="1682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0" sz="1200">
                <a:solidFill>
                  <a:schemeClr val="bg1"/>
                </a:solidFill>
                <a:latin typeface="Arial" pitchFamily="34" charset="0"/>
                <a:ea typeface="Arial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pic>
        <p:nvPicPr>
          <p:cNvPr id="2" name="Picture 2" descr="ì¤ìëì ëí ì´ë¯¸ì§ ê²ìê²°ê³¼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8194"/>
            <a:ext cx="3566478" cy="75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87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19"/>
          <p:cNvCxnSpPr>
            <a:cxnSpLocks noChangeShapeType="1"/>
          </p:cNvCxnSpPr>
          <p:nvPr/>
        </p:nvCxnSpPr>
        <p:spPr bwMode="auto">
          <a:xfrm>
            <a:off x="0" y="6410325"/>
            <a:ext cx="9144000" cy="1588"/>
          </a:xfrm>
          <a:prstGeom prst="line">
            <a:avLst/>
          </a:prstGeom>
          <a:noFill/>
          <a:ln w="28575">
            <a:solidFill>
              <a:srgbClr val="0E11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Rectangle 16"/>
          <p:cNvSpPr>
            <a:spLocks noChangeArrowheads="1"/>
          </p:cNvSpPr>
          <p:nvPr/>
        </p:nvSpPr>
        <p:spPr bwMode="white">
          <a:xfrm>
            <a:off x="0" y="609600"/>
            <a:ext cx="9144000" cy="714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anchor="ctr"/>
          <a:lstStyle/>
          <a:p>
            <a:pPr eaLnBrk="1" latinLnBrk="1" hangingPunct="1">
              <a:defRPr/>
            </a:pPr>
            <a:endParaRPr kumimoji="0" lang="ko-KR" altLang="en-US" sz="1800">
              <a:latin typeface="Verdana" charset="0"/>
              <a:ea typeface="Comic Sans MS" charset="0"/>
              <a:cs typeface="Arial" charset="0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381000" y="29709"/>
            <a:ext cx="8397240" cy="563563"/>
          </a:xfrm>
        </p:spPr>
        <p:txBody>
          <a:bodyPr/>
          <a:lstStyle>
            <a:lvl1pPr>
              <a:defRPr b="1" i="0" baseline="0">
                <a:solidFill>
                  <a:schemeClr val="tx1"/>
                </a:solidFill>
                <a:latin typeface="+mj-lt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785813"/>
            <a:ext cx="8229600" cy="5502445"/>
          </a:xfrm>
        </p:spPr>
        <p:txBody>
          <a:bodyPr/>
          <a:lstStyle>
            <a:lvl1pPr marL="342900" indent="-342900">
              <a:buClr>
                <a:srgbClr val="0E1172"/>
              </a:buClr>
              <a:buFont typeface="Wingdings" panose="05000000000000000000" pitchFamily="2" charset="2"/>
              <a:buChar char="§"/>
              <a:defRPr sz="2400" b="1" baseline="0">
                <a:solidFill>
                  <a:schemeClr val="tx1"/>
                </a:solidFill>
                <a:latin typeface="+mj-lt"/>
                <a:ea typeface="맑은 고딕" panose="020B0503020000020004" pitchFamily="50" charset="-127"/>
              </a:defRPr>
            </a:lvl1pPr>
            <a:lvl2pPr marL="742950" indent="-285750">
              <a:buFont typeface="Wingdings" panose="05000000000000000000" pitchFamily="2" charset="2"/>
              <a:buChar char="§"/>
              <a:defRPr lang="en-US" altLang="ko-KR" sz="2200" b="0" baseline="0" smtClean="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Arial"/>
              </a:defRPr>
            </a:lvl2pPr>
            <a:lvl3pPr>
              <a:defRPr lang="en-US" altLang="ko-KR" sz="2000" b="0" baseline="0" smtClean="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Arial"/>
              </a:defRPr>
            </a:lvl3pPr>
            <a:lvl4pPr>
              <a:defRPr lang="ko-KR" altLang="en-US" sz="1800" b="0" baseline="0" dirty="0" smtClean="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Arial"/>
              </a:defRPr>
            </a:lvl4pPr>
            <a:lvl5pPr>
              <a:defRPr b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pic>
        <p:nvPicPr>
          <p:cNvPr id="2050" name="Picture 2" descr="ì¤ìëì ëí ì´ë¯¸ì§ ê²ìê²°ê³¼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6410325"/>
            <a:ext cx="2359025" cy="50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780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ChangeArrowheads="1"/>
          </p:cNvSpPr>
          <p:nvPr/>
        </p:nvSpPr>
        <p:spPr bwMode="gray">
          <a:xfrm flipV="1">
            <a:off x="0" y="0"/>
            <a:ext cx="9144000" cy="635000"/>
          </a:xfrm>
          <a:prstGeom prst="rect">
            <a:avLst/>
          </a:prstGeom>
          <a:solidFill>
            <a:srgbClr val="0E11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>
              <a:defRPr/>
            </a:pPr>
            <a:endParaRPr kumimoji="0" lang="en-US" altLang="ko-KR" sz="1400">
              <a:solidFill>
                <a:schemeClr val="bg1"/>
              </a:solidFill>
              <a:latin typeface="Verdana" panose="020B0604030504040204" pitchFamily="34" charset="0"/>
              <a:ea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93750"/>
            <a:ext cx="8229600" cy="569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 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/>
          </a:p>
          <a:p>
            <a:pPr lvl="0"/>
            <a:r>
              <a:rPr lang="en-US" altLang="ko-KR"/>
              <a:t>Function Flow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55694" y="6553200"/>
            <a:ext cx="2133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z="1400">
                <a:latin typeface="Arial" panose="020B0604020202020204" pitchFamily="34" charset="0"/>
                <a:ea typeface="Comic Sans MS" panose="030F0702030302020204" pitchFamily="66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B20F13C-19B6-4164-8F83-5EF6EDE9617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81000" y="38100"/>
            <a:ext cx="73914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cxnSp>
        <p:nvCxnSpPr>
          <p:cNvPr id="2" name="직선 연결선 19"/>
          <p:cNvCxnSpPr>
            <a:cxnSpLocks noChangeShapeType="1"/>
          </p:cNvCxnSpPr>
          <p:nvPr/>
        </p:nvCxnSpPr>
        <p:spPr bwMode="auto">
          <a:xfrm>
            <a:off x="214313" y="6438900"/>
            <a:ext cx="8643937" cy="1588"/>
          </a:xfrm>
          <a:prstGeom prst="line">
            <a:avLst/>
          </a:prstGeom>
          <a:noFill/>
          <a:ln w="28575">
            <a:solidFill>
              <a:srgbClr val="0E11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1" name="Rectangle 16"/>
          <p:cNvSpPr>
            <a:spLocks noChangeArrowheads="1"/>
          </p:cNvSpPr>
          <p:nvPr/>
        </p:nvSpPr>
        <p:spPr bwMode="white">
          <a:xfrm>
            <a:off x="0" y="609600"/>
            <a:ext cx="9144000" cy="7143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>
              <a:defRPr/>
            </a:pPr>
            <a:endParaRPr kumimoji="0" lang="ko-KR" altLang="en-US" sz="1800">
              <a:latin typeface="Verdana" panose="020B0604030504040204" pitchFamily="34" charset="0"/>
              <a:ea typeface="Comic Sans MS" panose="030F0702030302020204" pitchFamily="66" charset="0"/>
              <a:cs typeface="Arial" panose="020B0604020202020204" pitchFamily="34" charset="0"/>
            </a:endParaRPr>
          </a:p>
        </p:txBody>
      </p:sp>
      <p:pic>
        <p:nvPicPr>
          <p:cNvPr id="1032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6470650"/>
            <a:ext cx="415925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8223" r:id="rId1"/>
    <p:sldLayoutId id="2147488224" r:id="rId2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dobe 고딕 Std B" panose="020B0800000000000000" pitchFamily="34" charset="-127"/>
          <a:ea typeface="Adobe 고딕 Std B" panose="020B0800000000000000" pitchFamily="34" charset="-127"/>
          <a:cs typeface="Arial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dobe 고딕 Std B" panose="020B0800000000000000" pitchFamily="34" charset="-127"/>
          <a:ea typeface="Adobe 고딕 Std B" panose="020B0800000000000000" pitchFamily="34" charset="-127"/>
          <a:cs typeface="Arial" panose="020B0604020202020204" pitchFamily="34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dobe 고딕 Std B" panose="020B0800000000000000" pitchFamily="34" charset="-127"/>
          <a:ea typeface="Adobe 고딕 Std B" panose="020B0800000000000000" pitchFamily="34" charset="-127"/>
          <a:cs typeface="Arial" panose="020B0604020202020204" pitchFamily="34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dobe 고딕 Std B" panose="020B0800000000000000" pitchFamily="34" charset="-127"/>
          <a:ea typeface="Adobe 고딕 Std B" panose="020B0800000000000000" pitchFamily="34" charset="-127"/>
          <a:cs typeface="Arial" panose="020B0604020202020204" pitchFamily="34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dobe 고딕 Std B" panose="020B0800000000000000" pitchFamily="34" charset="-127"/>
          <a:ea typeface="Adobe 고딕 Std B" panose="020B0800000000000000" pitchFamily="34" charset="-127"/>
          <a:cs typeface="Arial" panose="020B0604020202020204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200" b="1">
          <a:solidFill>
            <a:srgbClr val="203864"/>
          </a:solidFill>
          <a:latin typeface="Adobe 고딕 Std B" panose="020B0800000000000000" pitchFamily="34" charset="-127"/>
          <a:ea typeface="Adobe 고딕 Std B" panose="020B0800000000000000" pitchFamily="34" charset="-127"/>
          <a:cs typeface="Arial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0E1172"/>
        </a:buClr>
        <a:buFont typeface="Wingdings" panose="05000000000000000000" pitchFamily="2" charset="2"/>
        <a:buChar char="§"/>
        <a:defRPr sz="2300">
          <a:solidFill>
            <a:schemeClr val="tx1"/>
          </a:solidFill>
          <a:latin typeface="Adobe 고딕 Std B" panose="020B0800000000000000" pitchFamily="34" charset="-127"/>
          <a:ea typeface="Adobe 고딕 Std B" panose="020B0800000000000000" pitchFamily="34" charset="-127"/>
          <a:cs typeface="Arial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E117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Adobe 고딕 Std B" panose="020B0800000000000000" pitchFamily="34" charset="-127"/>
          <a:ea typeface="Adobe 고딕 Std B" panose="020B0800000000000000" pitchFamily="34" charset="-127"/>
          <a:cs typeface="Arial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E117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Adobe 고딕 Std B" panose="020B0800000000000000" pitchFamily="34" charset="-127"/>
          <a:ea typeface="Adobe 고딕 Std B" panose="020B0800000000000000" pitchFamily="34" charset="-127"/>
          <a:cs typeface="Arial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E1172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Adobe 고딕 Std B" panose="020B0800000000000000" pitchFamily="34" charset="-127"/>
          <a:ea typeface="Adobe 고딕 Std B" panose="020B0800000000000000" pitchFamily="34" charset="-127"/>
          <a:cs typeface="Arial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Term Project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2334" y="785813"/>
            <a:ext cx="8699333" cy="5502445"/>
          </a:xfrm>
        </p:spPr>
        <p:txBody>
          <a:bodyPr/>
          <a:lstStyle/>
          <a:p>
            <a:r>
              <a:rPr lang="en-US" altLang="ko-KR" dirty="0"/>
              <a:t>Kernel Data Structure vs. Your Kernel Data Structure</a:t>
            </a:r>
          </a:p>
          <a:p>
            <a:pPr lvl="1"/>
            <a:r>
              <a:rPr lang="en-US" altLang="ko-KR" dirty="0"/>
              <a:t>You should pick a data structure in kernel (linked list, tree, </a:t>
            </a:r>
            <a:r>
              <a:rPr lang="en-US" altLang="ko-KR" dirty="0" err="1"/>
              <a:t>etc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You should improve the performance (insert, delete, traverse) compared with kernel data structure</a:t>
            </a:r>
          </a:p>
          <a:p>
            <a:r>
              <a:rPr lang="en-US" altLang="ko-KR" dirty="0"/>
              <a:t>For peer evaluation, all material of team project submission should use English. (slides, video)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오디오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7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6970"/>
    </mc:Choice>
    <mc:Fallback xmlns="">
      <p:transition spd="slow" advTm="1569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UNIST 서식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white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 kumimoji="0" sz="1400" kern="0" smtClean="0"/>
        </a:defPPr>
      </a:lstStyle>
    </a:txDef>
  </a:objectDefaults>
  <a:extraClrSchemeLst>
    <a:extraClrScheme>
      <a:clrScheme name="sample 1">
        <a:dk1>
          <a:srgbClr val="000000"/>
        </a:dk1>
        <a:lt1>
          <a:srgbClr val="FFFFFF"/>
        </a:lt1>
        <a:dk2>
          <a:srgbClr val="1640B6"/>
        </a:dk2>
        <a:lt2>
          <a:srgbClr val="B2B2B2"/>
        </a:lt2>
        <a:accent1>
          <a:srgbClr val="48BDEC"/>
        </a:accent1>
        <a:accent2>
          <a:srgbClr val="E68402"/>
        </a:accent2>
        <a:accent3>
          <a:srgbClr val="FFFFFF"/>
        </a:accent3>
        <a:accent4>
          <a:srgbClr val="000000"/>
        </a:accent4>
        <a:accent5>
          <a:srgbClr val="B1DBF4"/>
        </a:accent5>
        <a:accent6>
          <a:srgbClr val="D07702"/>
        </a:accent6>
        <a:hlink>
          <a:srgbClr val="339966"/>
        </a:hlink>
        <a:folHlink>
          <a:srgbClr val="7E88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9426B"/>
        </a:dk1>
        <a:lt1>
          <a:srgbClr val="FFFFFF"/>
        </a:lt1>
        <a:dk2>
          <a:srgbClr val="008080"/>
        </a:dk2>
        <a:lt2>
          <a:srgbClr val="B2B2B2"/>
        </a:lt2>
        <a:accent1>
          <a:srgbClr val="35C9C2"/>
        </a:accent1>
        <a:accent2>
          <a:srgbClr val="398AC7"/>
        </a:accent2>
        <a:accent3>
          <a:srgbClr val="FFFFFF"/>
        </a:accent3>
        <a:accent4>
          <a:srgbClr val="14375A"/>
        </a:accent4>
        <a:accent5>
          <a:srgbClr val="AEE1DD"/>
        </a:accent5>
        <a:accent6>
          <a:srgbClr val="337DB4"/>
        </a:accent6>
        <a:hlink>
          <a:srgbClr val="8BBC00"/>
        </a:hlink>
        <a:folHlink>
          <a:srgbClr val="6D50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25095D"/>
        </a:dk1>
        <a:lt1>
          <a:srgbClr val="FFFFFF"/>
        </a:lt1>
        <a:dk2>
          <a:srgbClr val="235752"/>
        </a:dk2>
        <a:lt2>
          <a:srgbClr val="B2B2B2"/>
        </a:lt2>
        <a:accent1>
          <a:srgbClr val="DAAF34"/>
        </a:accent1>
        <a:accent2>
          <a:srgbClr val="6F9A3C"/>
        </a:accent2>
        <a:accent3>
          <a:srgbClr val="FFFFFF"/>
        </a:accent3>
        <a:accent4>
          <a:srgbClr val="1E064E"/>
        </a:accent4>
        <a:accent5>
          <a:srgbClr val="EAD4AE"/>
        </a:accent5>
        <a:accent6>
          <a:srgbClr val="648B35"/>
        </a:accent6>
        <a:hlink>
          <a:srgbClr val="8DAED9"/>
        </a:hlink>
        <a:folHlink>
          <a:srgbClr val="A8CB7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1">
      <a:majorFont>
        <a:latin typeface="Comic Sans MS"/>
        <a:ea typeface="맑은 고딕"/>
        <a:cs typeface=""/>
      </a:majorFont>
      <a:minorFont>
        <a:latin typeface="Comic Sans M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144847</TotalTime>
  <Words>63</Words>
  <Application>Microsoft Office PowerPoint</Application>
  <PresentationFormat>화면 슬라이드 쇼(4:3)</PresentationFormat>
  <Paragraphs>6</Paragraphs>
  <Slides>1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Adobe 고딕 Std B</vt:lpstr>
      <vt:lpstr>굴림</vt:lpstr>
      <vt:lpstr>맑은 고딕</vt:lpstr>
      <vt:lpstr>Arial</vt:lpstr>
      <vt:lpstr>Verdana</vt:lpstr>
      <vt:lpstr>Wingdings</vt:lpstr>
      <vt:lpstr>UNIST 서식</vt:lpstr>
      <vt:lpstr>Term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DCSLab_Format</dc:title>
  <dc:creator>husung</dc:creator>
  <cp:lastModifiedBy>Han JaeHyun</cp:lastModifiedBy>
  <cp:revision>19822</cp:revision>
  <cp:lastPrinted>2018-05-31T02:05:17Z</cp:lastPrinted>
  <dcterms:created xsi:type="dcterms:W3CDTF">2010-03-01T08:24:06Z</dcterms:created>
  <dcterms:modified xsi:type="dcterms:W3CDTF">2020-11-13T04:47:00Z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C:\Users\sysga\Dropbox\Dropbox\DCS\papers\ScalableFS\presentation\Presentation(FAST'18).ppt</vt:lpwstr>
  </property>
</Properties>
</file>