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" sz="1500" kern="1200" dirty="0">
              <a:latin typeface="+mj-ea"/>
              <a:ea typeface="+mj-ea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" sz="1500" kern="1200" dirty="0">
              <a:latin typeface="+mj-ea"/>
              <a:ea typeface="+mj-ea"/>
            </a:rPr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" sz="1500" kern="1200" dirty="0">
              <a:latin typeface="+mj-ea"/>
              <a:ea typeface="+mj-ea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2024-10-07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2024-10-07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2024-10-07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2024-10-07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2024-10-07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b="0" i="0" dirty="0">
                <a:effectLst/>
                <a:latin typeface="gg sans"/>
              </a:rPr>
              <a:t>지능형 양봉데이터</a:t>
            </a:r>
            <a:endParaRPr lang="ko" sz="25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인공지능학과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.2023480004.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김윤호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5EEAE-DEC8-5321-E365-C1E30E73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지능형양봉데이터</a:t>
            </a:r>
            <a:r>
              <a:rPr lang="ko-KR" altLang="en-US" dirty="0"/>
              <a:t> 종류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7FB4774-B94D-FEA5-3616-F5FC30FD21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166" y="2014194"/>
            <a:ext cx="4664075" cy="93598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F77C6-0457-96D0-D114-3A96266BC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B485B-AC3F-EDFD-B47A-66EFDD1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2024-10-07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B781B1-3466-4C50-6CCE-DABE795D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66" y="3189747"/>
            <a:ext cx="4663440" cy="2791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F40944-BCDD-984A-BF0F-7F845BCB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860" y="2022376"/>
            <a:ext cx="5171340" cy="2380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4AA063-384F-A4A2-4CC4-CA085F1DF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861" y="3189747"/>
            <a:ext cx="5171340" cy="28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DCD93-E574-B876-A7F4-E6173E53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0D68C-5A68-3DCE-0468-F67AD7F934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628FC-7CE8-1B81-F144-CC1A841F7C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C1FA7-010E-4EA1-5241-F253A68C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2024-10-07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722A9-42D3-E330-B0B6-04D61B33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" y="409575"/>
            <a:ext cx="3048425" cy="599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EB5759-6D83-5C04-F96A-652BE44E9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49" y="409574"/>
            <a:ext cx="3699340" cy="599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5D43F4-ED5A-0EC6-7E10-780233DC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0" y="409572"/>
            <a:ext cx="3429394" cy="60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3525B-8175-F872-908A-DC6A6F90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2777D-7F5C-9FF6-FDD7-E74DA2B5D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72ECD-E691-D4B2-3A21-D8A7D4E53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7674A-C3C0-37F9-7A1E-6E6DA9D9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2024-10-07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BBA805-0A01-EA43-1A54-2B5EDE30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4" y="285652"/>
            <a:ext cx="5801356" cy="6286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74F2DB-4653-536B-E8FB-68F141B2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20" y="285652"/>
            <a:ext cx="5270505" cy="62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4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FEBF0-DABF-4597-3FAE-A5640333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2FBF8-F776-2566-881B-4D7DC0C31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816CF-15A7-6B02-CA63-5283A6AD09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1509B-D374-540C-8DF5-3D28F1A6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2024-10-07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61A315-2E6B-555E-AB4B-B622A84C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3" y="752248"/>
            <a:ext cx="4043821" cy="4782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4B9EB-D996-4D72-886A-4581BE147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04" y="799979"/>
            <a:ext cx="3642818" cy="47822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F68EC0-B31B-AC91-D8E9-D59E5557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635" y="752248"/>
            <a:ext cx="351091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8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69BB1-D445-1AE8-2D95-E0FF60A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588DB-204C-6467-D750-A8AED6564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924023-1FC1-5BAC-CCA0-40EA701A3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23B83-7A1F-195D-B177-302B138D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2024-10-07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1C0EE6-635D-DA21-2C8C-D27D3D8D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70" y="1005839"/>
            <a:ext cx="4230171" cy="5118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08F6A2-6448-0D64-1E44-9BA5644B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73" y="1005838"/>
            <a:ext cx="3230878" cy="51187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7F8656-65B6-3C28-2670-C58542FBE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1" y="1005838"/>
            <a:ext cx="4212503" cy="51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ko">
                <a:latin typeface="+mj-ea"/>
                <a:ea typeface="+mj-ea"/>
              </a:rPr>
              <a:t>Title Lorem Ipsum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36142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{A0DE3DCE-EA6E-48CF-AA57-67D23D3913BB}tf78438558_win32</Template>
  <TotalTime>9</TotalTime>
  <Words>47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gg sans</vt:lpstr>
      <vt:lpstr>Malgun Gothic</vt:lpstr>
      <vt:lpstr>Malgun Gothic</vt:lpstr>
      <vt:lpstr>Calibri</vt:lpstr>
      <vt:lpstr>Garamond</vt:lpstr>
      <vt:lpstr>SavonVTI</vt:lpstr>
      <vt:lpstr>지능형 양봉데이터</vt:lpstr>
      <vt:lpstr>지능형양봉데이터 종류</vt:lpstr>
      <vt:lpstr>PowerPoint 프레젠테이션</vt:lpstr>
      <vt:lpstr>PowerPoint 프레젠테이션</vt:lpstr>
      <vt:lpstr>PowerPoint 프레젠테이션</vt:lpstr>
      <vt:lpstr>PowerPoint 프레젠테이션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윤호 김</dc:creator>
  <cp:lastModifiedBy>윤호 김</cp:lastModifiedBy>
  <cp:revision>1</cp:revision>
  <dcterms:created xsi:type="dcterms:W3CDTF">2024-10-07T04:19:21Z</dcterms:created>
  <dcterms:modified xsi:type="dcterms:W3CDTF">2024-10-07T04:28:39Z</dcterms:modified>
</cp:coreProperties>
</file>