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F744-670D-4A98-80CD-DF7F397F4DE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453-91D8-4A35-9BA1-7C9024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포트폴리오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윤혜민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2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주제선정이유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평소 영화보고 메모장에 감상 쓰는걸 좋아해서 이런 감상들을 다른 사람들과 공유할 수 있는 사이트를 만들어 보고 싶었습니다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7"/>
          <a:stretch/>
        </p:blipFill>
        <p:spPr>
          <a:xfrm>
            <a:off x="323528" y="2924944"/>
            <a:ext cx="7966333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058" b="194"/>
          <a:stretch/>
        </p:blipFill>
        <p:spPr>
          <a:xfrm>
            <a:off x="4860032" y="3861048"/>
            <a:ext cx="4067944" cy="28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9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명세서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5201714" cy="4525963"/>
          </a:xfrm>
        </p:spPr>
      </p:pic>
    </p:spTree>
    <p:extLst>
      <p:ext uri="{BB962C8B-B14F-4D97-AF65-F5344CB8AC3E}">
        <p14:creationId xmlns:p14="http://schemas.microsoft.com/office/powerpoint/2010/main" val="31017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31" y="1600200"/>
            <a:ext cx="6776337" cy="4525963"/>
          </a:xfrm>
        </p:spPr>
      </p:pic>
    </p:spTree>
    <p:extLst>
      <p:ext uri="{BB962C8B-B14F-4D97-AF65-F5344CB8AC3E}">
        <p14:creationId xmlns:p14="http://schemas.microsoft.com/office/powerpoint/2010/main" val="17977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921335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407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28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포트폴리오 소개</vt:lpstr>
      <vt:lpstr>주제선정이유</vt:lpstr>
      <vt:lpstr>요구사항 명세서</vt:lpstr>
      <vt:lpstr>ERD 다이어그램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ㅍ</dc:title>
  <dc:creator>green</dc:creator>
  <cp:lastModifiedBy>green</cp:lastModifiedBy>
  <cp:revision>2</cp:revision>
  <dcterms:created xsi:type="dcterms:W3CDTF">2020-09-25T07:54:44Z</dcterms:created>
  <dcterms:modified xsi:type="dcterms:W3CDTF">2020-09-25T08:14:28Z</dcterms:modified>
</cp:coreProperties>
</file>