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85" r:id="rId3"/>
    <p:sldId id="286" r:id="rId4"/>
    <p:sldId id="288" r:id="rId5"/>
    <p:sldId id="287" r:id="rId6"/>
    <p:sldId id="25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E5527-EF35-4EA8-9145-85C73F0DEEB9}">
  <a:tblStyle styleId="{DEEE5527-EF35-4EA8-9145-85C73F0DEEB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9088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1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95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98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/index.php?title=Aturan_igo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sky/mich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304800" y="1991825"/>
            <a:ext cx="8599714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 smtClean="0"/>
              <a:t>ARTIFICIAL INTELLIGENCE PROJECT (CHESS GO)</a:t>
            </a:r>
            <a:endParaRPr lang="e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1669526" y="2062933"/>
            <a:ext cx="7097485" cy="18396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MARTINA MARCELLINE (26415031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DIENI LUCKY PRAYAPITESHA (26415135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YUNIKE CHRISTINA (26415169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hape 342"/>
          <p:cNvSpPr txBox="1">
            <a:spLocks/>
          </p:cNvSpPr>
          <p:nvPr/>
        </p:nvSpPr>
        <p:spPr>
          <a:xfrm>
            <a:off x="1182802" y="459811"/>
            <a:ext cx="6219825" cy="13577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5400" dirty="0" smtClean="0"/>
              <a:t>Kelompok Wall-E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12797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477" y="927065"/>
            <a:ext cx="6213872" cy="6453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284" y="1572365"/>
            <a:ext cx="6564085" cy="83491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GO merupakan sebuah </a:t>
            </a:r>
            <a:r>
              <a:rPr lang="en-US" i="1" smtClean="0">
                <a:solidFill>
                  <a:schemeClr val="bg1"/>
                </a:solidFill>
              </a:rPr>
              <a:t>board game </a:t>
            </a:r>
            <a:r>
              <a:rPr lang="en-US" smtClean="0">
                <a:solidFill>
                  <a:schemeClr val="bg1"/>
                </a:solidFill>
              </a:rPr>
              <a:t>strategi yang dimainkan 2 orang, di mana tujuan utamanya adalah untuk mengklaim wilayah lebih banyak dari pihak lawan. </a:t>
            </a:r>
            <a:r>
              <a:rPr lang="it-IT" smtClean="0"/>
              <a:t>Permainan ini dianggap sebagai permainan papan tertua di dunia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3284" y="2312594"/>
            <a:ext cx="6564085" cy="2498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28600" indent="-228600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kuno</a:t>
            </a:r>
            <a:r>
              <a:rPr lang="en-US" dirty="0"/>
              <a:t> China yang </a:t>
            </a:r>
            <a:r>
              <a:rPr lang="en-US" dirty="0" err="1"/>
              <a:t>diadopsi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Jepang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 smtClean="0"/>
              <a:t>.</a:t>
            </a:r>
          </a:p>
          <a:p>
            <a:pPr marL="576263" indent="-342900">
              <a:buFont typeface="+mj-lt"/>
              <a:buAutoNum type="arabicPeriod"/>
            </a:pPr>
            <a:r>
              <a:rPr lang="sv-SE" dirty="0" smtClean="0"/>
              <a:t>Liberti</a:t>
            </a:r>
            <a:r>
              <a:rPr lang="sv-SE" dirty="0"/>
              <a:t>, yaitu titik yang bersebelahan.</a:t>
            </a:r>
          </a:p>
          <a:p>
            <a:pPr marL="576263" indent="-342900">
              <a:buFont typeface="+mj-lt"/>
              <a:buAutoNum type="arabicPeriod"/>
            </a:pPr>
            <a:r>
              <a:rPr lang="en-US" dirty="0" smtClean="0"/>
              <a:t>Atari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dimakan</a:t>
            </a:r>
            <a:r>
              <a:rPr lang="en-US" dirty="0"/>
              <a:t> di </a:t>
            </a:r>
            <a:r>
              <a:rPr lang="en-US" dirty="0" err="1"/>
              <a:t>giliran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576263" indent="-342900">
              <a:buFont typeface="+mj-lt"/>
              <a:buAutoNum type="arabicPeriod"/>
            </a:pPr>
            <a:r>
              <a:rPr lang="en-US" dirty="0" smtClean="0"/>
              <a:t>Mata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yang </a:t>
            </a:r>
            <a:r>
              <a:rPr lang="en-US" dirty="0" err="1"/>
              <a:t>dikelilingi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 smtClean="0"/>
              <a:t>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di </a:t>
            </a:r>
            <a:r>
              <a:rPr lang="en-US" dirty="0" err="1"/>
              <a:t>mata</a:t>
            </a:r>
            <a:r>
              <a:rPr lang="en-US" dirty="0"/>
              <a:t> yang </a:t>
            </a:r>
            <a:r>
              <a:rPr lang="en-US" dirty="0" err="1"/>
              <a:t>dikelilingi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 smtClean="0"/>
              <a:t>.</a:t>
            </a:r>
          </a:p>
          <a:p>
            <a:pPr marL="576263" indent="-342900">
              <a:buFont typeface="+mj-lt"/>
              <a:buAutoNum type="arabicPeriod"/>
            </a:pPr>
            <a:r>
              <a:rPr lang="en-US" dirty="0" err="1" smtClean="0"/>
              <a:t>Bunuh</a:t>
            </a:r>
            <a:r>
              <a:rPr lang="en-US" dirty="0" smtClean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di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dimakan</a:t>
            </a:r>
            <a:r>
              <a:rPr lang="en-US" dirty="0"/>
              <a:t>.</a:t>
            </a:r>
          </a:p>
          <a:p>
            <a:pPr marL="576263" indent="-342900">
              <a:buFont typeface="+mj-lt"/>
              <a:buAutoNum type="arabicPeriod"/>
            </a:pPr>
            <a:r>
              <a:rPr lang="en-US" dirty="0" smtClean="0"/>
              <a:t>KO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dimakan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KO.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505" y="0"/>
            <a:ext cx="6213872" cy="84908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32856" y="849085"/>
            <a:ext cx="6564085" cy="4632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None/>
            </a:pP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smtClean="0"/>
              <a:t> go 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/>
              <a:t>pemain</a:t>
            </a:r>
            <a:r>
              <a:rPr lang="en-US" dirty="0"/>
              <a:t>, </a:t>
            </a:r>
            <a:r>
              <a:rPr lang="en-US" i="1" dirty="0" err="1"/>
              <a:t>hitam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 err="1"/>
              <a:t>putih</a:t>
            </a:r>
            <a:r>
              <a:rPr lang="en-US" dirty="0"/>
              <a:t>, </a:t>
            </a:r>
            <a:r>
              <a:rPr lang="en-US" dirty="0" err="1"/>
              <a:t>bergantian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 </a:t>
            </a:r>
            <a:r>
              <a:rPr lang="en-US" i="1" dirty="0" err="1"/>
              <a:t>batu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 err="1"/>
              <a:t>titik-titik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smtClean="0"/>
              <a:t>9x9 (9 </a:t>
            </a:r>
            <a:r>
              <a:rPr lang="en-US" dirty="0" err="1"/>
              <a:t>garis</a:t>
            </a:r>
            <a:r>
              <a:rPr lang="en-US" dirty="0"/>
              <a:t> horizontal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).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i="1" dirty="0" err="1"/>
              <a:t>liberti</a:t>
            </a:r>
            <a:r>
              <a:rPr lang="en-US" dirty="0"/>
              <a:t> (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bersebelahan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)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papan</a:t>
            </a:r>
            <a:r>
              <a:rPr lang="en-US" dirty="0"/>
              <a:t>. </a:t>
            </a:r>
            <a:r>
              <a:rPr lang="en-US" dirty="0" err="1"/>
              <a:t>Batu-batu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i="1" dirty="0" err="1"/>
              <a:t>rantai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liberti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dikelilingi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batu-batu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liberti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 </a:t>
            </a:r>
            <a:r>
              <a:rPr lang="en-US" i="1" dirty="0" err="1"/>
              <a:t>tertangkap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liberti</a:t>
            </a:r>
            <a:r>
              <a:rPr lang="en-US" dirty="0"/>
              <a:t> </a:t>
            </a:r>
            <a:r>
              <a:rPr lang="en-US" dirty="0" err="1"/>
              <a:t>sesaat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liberti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tertangkap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hlinkClick r:id="rId2" tooltip="Aturan igo (halaman belum tersedia)"/>
              </a:rPr>
              <a:t>"</a:t>
            </a:r>
            <a:r>
              <a:rPr lang="en-US" i="1" dirty="0" err="1">
                <a:hlinkClick r:id="rId2" tooltip="Aturan igo (halaman belum tersedia)"/>
              </a:rPr>
              <a:t>Aturan</a:t>
            </a:r>
            <a:r>
              <a:rPr lang="en-US" i="1" dirty="0">
                <a:hlinkClick r:id="rId2" tooltip="Aturan igo (halaman belum tersedia)"/>
              </a:rPr>
              <a:t> </a:t>
            </a:r>
            <a:r>
              <a:rPr lang="en-US" i="1" dirty="0" err="1">
                <a:hlinkClick r:id="rId2" tooltip="Aturan igo (halaman belum tersedia)"/>
              </a:rPr>
              <a:t>Ko</a:t>
            </a:r>
            <a:r>
              <a:rPr lang="en-US" i="1" dirty="0">
                <a:hlinkClick r:id="rId2" tooltip="Aturan igo (halaman belum tersedia)"/>
              </a:rPr>
              <a:t>"</a:t>
            </a:r>
            <a:r>
              <a:rPr lang="en-US" dirty="0"/>
              <a:t>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 di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i="1" dirty="0"/>
              <a:t>pass</a:t>
            </a:r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pass </a:t>
            </a:r>
            <a:r>
              <a:rPr lang="en-US" dirty="0" err="1"/>
              <a:t>berturut-turut</a:t>
            </a:r>
            <a:r>
              <a:rPr lang="en-US" dirty="0"/>
              <a:t>,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 </a:t>
            </a:r>
            <a:r>
              <a:rPr lang="en-US" dirty="0" err="1">
                <a:hlinkClick r:id="rId2" tooltip="Aturan igo (halaman belum tersedia)"/>
              </a:rPr>
              <a:t>nilai</a:t>
            </a:r>
            <a:r>
              <a:rPr lang="en-US" dirty="0">
                <a:hlinkClick r:id="rId2" tooltip="Aturan igo (halaman belum tersedia)"/>
              </a:rPr>
              <a:t> </a:t>
            </a:r>
            <a:r>
              <a:rPr lang="en-US" dirty="0" err="1">
                <a:hlinkClick r:id="rId2" tooltip="Aturan igo (halaman belum tersedia)"/>
              </a:rPr>
              <a:t>dihitung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477" y="927065"/>
            <a:ext cx="6213872" cy="6453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18264" y="1528168"/>
            <a:ext cx="6564085" cy="8527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Proyek</a:t>
            </a:r>
            <a:r>
              <a:rPr lang="en-US" dirty="0" smtClean="0">
                <a:solidFill>
                  <a:schemeClr val="bg1"/>
                </a:solidFill>
              </a:rPr>
              <a:t> kami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berukuran</a:t>
            </a:r>
            <a:r>
              <a:rPr lang="en-US" dirty="0" smtClean="0">
                <a:solidFill>
                  <a:schemeClr val="bg1"/>
                </a:solidFill>
              </a:rPr>
              <a:t> 9x9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angka</a:t>
            </a:r>
            <a:r>
              <a:rPr lang="en-US" dirty="0" smtClean="0">
                <a:solidFill>
                  <a:schemeClr val="bg1"/>
                </a:solidFill>
              </a:rPr>
              <a:t> 1-9 </a:t>
            </a:r>
            <a:r>
              <a:rPr lang="en-US" dirty="0" err="1" smtClean="0">
                <a:solidFill>
                  <a:schemeClr val="bg1"/>
                </a:solidFill>
              </a:rPr>
              <a:t>menandai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huruf</a:t>
            </a:r>
            <a:r>
              <a:rPr lang="en-US" dirty="0" smtClean="0">
                <a:solidFill>
                  <a:schemeClr val="bg1"/>
                </a:solidFill>
              </a:rPr>
              <a:t> A-I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menandai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kolom-kolom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AI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Go </a:t>
            </a:r>
            <a:r>
              <a:rPr lang="en-US" i="1" dirty="0" smtClean="0">
                <a:solidFill>
                  <a:schemeClr val="bg1"/>
                </a:solidFill>
              </a:rPr>
              <a:t>engine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bersumber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https://github.com/pasky/michi</a:t>
            </a:r>
          </a:p>
          <a:p>
            <a:pPr>
              <a:buFont typeface="Muli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398" y="3235484"/>
            <a:ext cx="6564085" cy="384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game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ditunjukkan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waktu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AI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berpikir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6942" y="2370637"/>
            <a:ext cx="6564085" cy="809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game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pemain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symbol (X)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pemain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symbol (O). Cara </a:t>
            </a:r>
            <a:r>
              <a:rPr lang="en-US" dirty="0" err="1" smtClean="0">
                <a:solidFill>
                  <a:schemeClr val="bg1"/>
                </a:solidFill>
              </a:rPr>
              <a:t>memainkan</a:t>
            </a:r>
            <a:r>
              <a:rPr lang="en-US" dirty="0" smtClean="0">
                <a:solidFill>
                  <a:schemeClr val="bg1"/>
                </a:solidFill>
              </a:rPr>
              <a:t> game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mengetikkan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posisi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diinginkan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format (</a:t>
            </a:r>
            <a:r>
              <a:rPr lang="en-US" dirty="0" err="1" smtClean="0">
                <a:solidFill>
                  <a:schemeClr val="bg1"/>
                </a:solidFill>
              </a:rPr>
              <a:t>huruf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angka</a:t>
            </a:r>
            <a:r>
              <a:rPr lang="en-US" dirty="0" smtClean="0">
                <a:solidFill>
                  <a:schemeClr val="bg1"/>
                </a:solidFill>
              </a:rPr>
              <a:t>), missal A3, B1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5427" y="3785781"/>
            <a:ext cx="6564085" cy="384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5" y="1112068"/>
            <a:ext cx="4305921" cy="2377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24" y="1095928"/>
            <a:ext cx="4167883" cy="2409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495" y="3625045"/>
            <a:ext cx="8887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“Player 1”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menunjukkan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bahwa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saat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itu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adalah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giliran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pemain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bermain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Player sends: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menunjukkan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koordinat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yang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dikirim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oleh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pemain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yang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sedang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bermain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Elapsed time : lama proses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pemain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berpikir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 :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menunjukkan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berapa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kali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masing-masing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pemain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telah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mendapat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giliran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Dalam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angka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berarti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setiap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pemain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telah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mendapat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kali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kesempatan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98116" y="315091"/>
            <a:ext cx="6213872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Instructions For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322</Words>
  <Application>Microsoft Office PowerPoint</Application>
  <PresentationFormat>On-screen Show (16:9)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Muli</vt:lpstr>
      <vt:lpstr>Nixie One</vt:lpstr>
      <vt:lpstr>Imogen template</vt:lpstr>
      <vt:lpstr>ARTIFICIAL INTELLIGENCE PROJECT (CHESS GO)</vt:lpstr>
      <vt:lpstr>PowerPoint Presentation</vt:lpstr>
      <vt:lpstr>Introduction</vt:lpstr>
      <vt:lpstr>Introduction</vt:lpstr>
      <vt:lpstr>Introduction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(CHESS GO)</dc:title>
  <dc:creator>Yun-Yun</dc:creator>
  <cp:lastModifiedBy>Yun-Yun</cp:lastModifiedBy>
  <cp:revision>28</cp:revision>
  <dcterms:modified xsi:type="dcterms:W3CDTF">2017-06-17T15:13:00Z</dcterms:modified>
</cp:coreProperties>
</file>