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6197"/>
  </p:normalViewPr>
  <p:slideViewPr>
    <p:cSldViewPr snapToGrid="0">
      <p:cViewPr varScale="1">
        <p:scale>
          <a:sx n="88" d="100"/>
          <a:sy n="88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20:27:42.916"/>
    </inkml:context>
    <inkml:brush xml:id="br0">
      <inkml:brushProperty name="width" value="0.035" units="cm"/>
      <inkml:brushProperty name="height" value="0.035" units="cm"/>
      <inkml:brushProperty name="transparency" value="153"/>
    </inkml:brush>
  </inkml:definitions>
  <inkml:trace contextRef="#ctx0" brushRef="#br0">2813 0 24575,'-34'16'0,"13"-12"0,-13 12 0,25-8 0,-7-6 0,14 13 0,-14-5 0,6 8 0,-7-9 0,-1 7 0,8-6 0,-5 0 0,13 5 0,-14-13 0,14 14 0,-14-6 0,7 0 0,-1 5 0,-6-5 0,14 8 0,-14-8 0,15 5 0,-15-13 0,14 14 0,-14-14 0,14 14 0,-13-15 0,5 15 0,-8-14 0,8 14 0,-5-14 0,13 13 0,-14-13 0,14 14 0,-14-14 0,7 14 0,-9-14 0,0 21 0,-7-19 0,5 20 0,-5-15 0,7 9 0,0-8 0,1-2 0,7 0 0,-6-6 0,7 5 0,-9 1 0,-8 2 0,-1 8 0,0-9 0,-7 7 0,15-6 0,-7 8 0,8-9 0,1 7 0,-1-14 0,1 6 0,-1 0 0,0 1 0,1 1 0,-1 6 0,0-14 0,-7 6 0,-3 0 0,1-6 0,2 13 0,7-13 0,0 6 0,-7-8 0,-3 8 0,1-6 0,-6 6 0,5-8 0,1 0 0,1 0 0,1 8 0,-11-7 0,-1 7 0,-6-8 0,8 0 0,-8 0 0,-2 0 0,0 0 0,9 0 0,3 0 0,13 0 0,-5 0 0,7 0 0,1 0 0,-9 0 0,-1 0 0,-9 0 0,1 0 0,-8-8 0,6 7 0,2-7 0,1 0 0,15 6 0,-7-6 0,8 8 0,1 0 0,-1 0 0,1-8 0,-1 6 0,-8-6 0,-1 8 0,0-7 0,1 5 0,1-6 0,5 8 0,-5 0 0,-1 0 0,6 0 0,-5 0 0,0 0 0,5 0 0,-6 0 0,9 0 0,-1 0 0,1 0 0,-1 0 0,0 0 0,1 0 0,-1 0 0,0 0 0,1 0 0,-1 0 0,0 0 0,1 0 0,-1 0 0,0 0 0,1 0 0,-1 0 0,1 0 0,-1 0 0,16 0 0,-4 8 0,22 9 0,-14 11 0,13 15 0,-5-6 0,8-2 0,-1-1 0,-7-15 0,6 7 0,-14-24 0,-2-4 0,-10-8 0,0-6 0,2 6 0,1-7 0,5-1 0,-6 1 0,0-1 0,6 0 0,-14 8 0,14-5 0,-5 5 0,7-8 0,7 1 0,3-9 0,8-1 0,-8-1 0,5 3 0,-13 7 0,14 8 0,-6-5 0,7 13 0,-7-14 0,6 14 0,-6-14 0,7 14 0,-7-13 0,6 13 0,-6-6 0,7 0 0,1-2 0,0-7 0,-1-1 0,1 8 0,-8-5 0,5 13 0,-13-14 0,14 14 0,-14-14 0,14 14 0,-14-5 0,5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20:27:48.218"/>
    </inkml:context>
    <inkml:brush xml:id="br0">
      <inkml:brushProperty name="width" value="0.035" units="cm"/>
      <inkml:brushProperty name="height" value="0.035" units="cm"/>
      <inkml:brushProperty name="transparency" value="163"/>
    </inkml:brush>
  </inkml:definitions>
  <inkml:trace contextRef="#ctx0" brushRef="#br0">2595 0 24575,'0'18'0,"-15"-1"0,3 1 0,-21 0 0,13-1 0,-13 1 0,13-8 0,3 5 0,1-13 0,6 14 0,-8-6 0,-7 7 0,5 1 0,-5 0 0,15-1 0,-6-7 0,7-2 0,-9 0 0,0-6 0,1 21 0,-1-19 0,0 20 0,1-22 0,-1 6 0,8-1 0,-5-5 0,5 14 0,-8-14 0,8 14 0,-5-14 0,5 5 0,-8 1 0,1-6 0,-1 14 0,0-14 0,1 14 0,-1-14 0,0 13 0,1-13 0,-9 14 0,7-14 0,1 13 0,2-13 0,7 6 0,-9-8 0,8 8 0,-5-6 0,5 6 0,-8 0 0,0-6 0,1 13 0,-1-13 0,1 14 0,-1-14 0,-8 6 0,7 0 0,-7-6 0,9 5 0,-1-7 0,0 0 0,1 0 0,-1 0 0,8 8 0,-5-6 0,5 6 0,-8-8 0,1 0 0,-1 0 0,0 0 0,1 0 0,-1 0 0,0 0 0,1 0 0,-9 0 0,-1 0 0,-8 0 0,-1 8 0,1-6 0,-24 6 0,18-8 0,-26 0 0,38 8 0,-4-6 0,15 5 0,0-7 0,1 0 0,-1 0 0,-7 8 0,5-6 0,-5 6 0,7-8 0,0 0 0,1 0 0,-1 8 0,0-6 0,-7 6 0,5-8 0,-13 0 0,6 0 0,-17 0 0,7 0 0,-6 8 0,16-7 0,1 7 0,9-8 0,-1 0 0,0 0 0,1 0 0,-1 0 0,0 0 0,1 0 0,-1 0 0,0 0 0,1 8 0,-1-6 0,-7 6 0,5-8 0,-5 0 0,7 0 0,0 0 0,-7 0 0,5 0 0,-5 0 0,7 0 0,0 0 0,1 0 0,-1 0 0,1 0 0,15 0 0,11 8 0,11-6 0,5 13 0,-15-5 0,6 0 0,-6-2 0,7-8 0,-7 8 0,6-6 0,-6 13 0,7-13 0,-7 14 0,6-14 0,-6 6 0,7 0 0,1-6 0,-8 13 0,5-13 0,-5 6 0,8-8 0,-8 8 0,5-6 0,-5 6 0,-8-8 0,-4 0 0,-16 0 0,1-8 0,-1 6 0,0-14 0,1 14 0,-1-6 0,-7 1 0,5 5 0,-5-14 0,7 14 0,0-6 0,9 0 0,-7 6 0,14-13 0,-6 5 0,8-8 0,8 8 0,2-13 0,0 11 0,5-13 0,-13 7 0,14 8 0,-14-5 0,14 13 0,-15-14 0,15 14 0,-14-14 0,14 6 0,-6 1 0,-1-7 0,7 14 0,-14-14 0,14 14 0,-14-13 0,13 13 0,-13-14 0,14 14 0,-14-14 0,6 14 0,-8-5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4068-4564-534F-8B1F-4F1913A26D7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4A11-115F-3E43-BE63-CCC01E948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7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24A11-115F-3E43-BE63-CCC01E948C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8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24A11-115F-3E43-BE63-CCC01E948C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7B3A0-1A39-AA14-7C68-7A844C19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EAF527-D9EE-11F9-2149-5C2EDEA95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E2CBA-5625-AD7A-0B69-305F3334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BE3605-331A-74DD-BF07-494BBC1C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C2A20-E98D-7777-AF8C-7E8F4164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8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D8D51-713B-6799-C1EC-695D5A0B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9B60D2-FAC0-4E3A-ABC9-5ED21F2D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E7BF1-E805-15EB-593E-DBEEE410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A6CA3-2745-0698-5A1B-8D0106D8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AA5418-1BE0-F4AD-57D7-D64DCAA5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2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CC352E-E3DB-DA64-6E5A-A025E2DC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91E730-357D-5A52-1ED0-3F1A56A0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4467D-4A52-6C01-6B30-191162FA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E4D85-74B2-CB41-5ACA-271EA89B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B86C1-4A1D-2695-DF6C-BDB03FD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1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B3578-7B34-BF6F-F38F-D90F4545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C9D56-BE14-DDE8-B707-930620CF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31870-A511-065B-AC79-5612170F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43BB9-9F0C-9D3A-97AA-21574E7F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BE585-1AC1-C596-0AAA-CBDC270C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1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65130-9041-A763-525B-1FDB3EF3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DC38C-F66A-1C31-9174-0A308CB0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F7E3F8-F18F-BAC6-11FD-C62C83D5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CB294-1177-5666-6C9B-92D67CBE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7AFEA-7EE3-E250-982E-587DAAC1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C1337-A824-23D7-C6D3-3F1213C6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8D9EC-42C6-674D-C06D-25DC2B66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554515-03CF-AB55-CCC3-FBB708EF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3EDD2A-7681-8A88-58A3-691CF191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A888A-0CE1-DA98-92BF-E8B07670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44D9A7-7C7F-1ED4-E7D6-7BD224C0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64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192B9-A4CC-5834-547E-DCFED8DE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CDB68-E500-5635-B767-CA057018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52A65-0042-34D3-0CAB-84FEC542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4FD25C-066F-8D0A-0A84-E22300047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7980C4-3976-C6E5-99DE-B5481077E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F1471E-0610-513F-93D2-4BDCAD4B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7045B7-F933-7584-382B-BB30FF2F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21D90B-C419-692C-1772-892BBBE5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8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4B3B1-F28E-9129-3A12-9B5C9138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6261AD-E71B-0553-0A02-636FB0D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30656D-4F5B-C88F-9834-01F59F5B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9F1E0B-E903-63A2-1BF6-B61E2BE2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B0FEE0-F57C-0B26-C398-EEA762CE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6D3D56-40FA-B20C-08B2-43A84D79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CE5893-2E19-8914-4115-192F2F4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0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38EE-EE39-7C03-4C2D-275A6388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7D6F5-04F5-ABD3-369E-34FEA0B5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8790D9-4040-4324-5D9C-0907454F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7D23FA-70F8-9908-67EE-3B4359AD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C2370C-57C3-C244-EED8-7A26659F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D17707-F5A8-C80C-5E2D-6AE1DEBD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73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D455-337F-BAF6-816D-828E883B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1846C0-95FE-7796-CF21-AF096706B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DDECB7-3CB4-C803-9D1A-87A2B7B81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52758D-D308-D1E4-57BA-CC9D3738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A30830-4EB8-467E-1766-D29FC278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B5C71-38F1-7469-A6B9-7C11E4FB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8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B7BBA-3240-798D-EE99-2353B034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574F70-D874-6E9D-1DD7-C5BB8680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EE7EB-5BEE-0BCC-99D2-87532D6B0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A69B-7B7D-EF48-8072-729BB7E19AB3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6238A-3BC2-9489-3E8B-0C3697E9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1C2C0-4020-BD94-5AFC-41990A69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158C-D686-CF46-9892-E839B24A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02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82E87-6019-EAE1-3966-74257A1F1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AE7CBD-E516-0FE5-9005-078773D6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dirty="0"/>
              <a:t>In what circumstance would a fan restrict airflow?</a:t>
            </a:r>
          </a:p>
          <a:p>
            <a:r>
              <a:rPr lang="en" dirty="0"/>
              <a:t>When you are hanging from it.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B9131BB-5795-0935-2DF0-76D64149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95" y="1600200"/>
            <a:ext cx="4060272" cy="15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01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1EB40-F854-2EA4-B329-EAD06F29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B0A349-4971-D915-E8A9-B7DC52ED7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496344"/>
            <a:ext cx="82804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7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C17C-40DB-A1FD-058F-94B9DC47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Variables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DF54B6E-4BBE-15A3-5ABC-17BCE8D95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5781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5D5025-51CE-89F7-1A63-11CD11EA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378469"/>
            <a:ext cx="7772400" cy="1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B7823-90CC-79DB-E366-50175CCF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Connections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E25E9A5-BFCA-E7BD-1EAD-2384BA36D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446"/>
            <a:ext cx="10515600" cy="1785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537F3F-1946-E376-252F-036BC690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62796"/>
            <a:ext cx="7772400" cy="22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1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1B6-832E-4447-26D3-1F01B9C6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reference (Jinja)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66A7E96-BBC2-46E3-D2D7-3701B103B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792" y="1690688"/>
            <a:ext cx="8490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1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166C5-B287-3BF1-5502-E7F2D99C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Execution Flow</a:t>
            </a:r>
            <a:endParaRPr lang="ru-RU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40DD69A-0351-3A93-0D65-8BC43BB79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9315"/>
            <a:ext cx="10515600" cy="35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3176BA7-4655-DB34-5BBA-10A4EBAF34D3}"/>
                  </a:ext>
                </a:extLst>
              </p14:cNvPr>
              <p14:cNvContentPartPr/>
              <p14:nvPr/>
            </p14:nvContentPartPr>
            <p14:xfrm>
              <a:off x="4350789" y="5239895"/>
              <a:ext cx="1012680" cy="33120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3176BA7-4655-DB34-5BBA-10A4EBAF34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4669" y="5233775"/>
                <a:ext cx="1024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5912CEE0-5626-8A19-BF09-15244E3F7ACA}"/>
                  </a:ext>
                </a:extLst>
              </p14:cNvPr>
              <p14:cNvContentPartPr/>
              <p14:nvPr/>
            </p14:nvContentPartPr>
            <p14:xfrm>
              <a:off x="6547520" y="5239895"/>
              <a:ext cx="934560" cy="3052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5912CEE0-5626-8A19-BF09-15244E3F7A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1400" y="5233775"/>
                <a:ext cx="94680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13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D42F1-DF8C-455A-D120-9072A751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Catchup</a:t>
            </a:r>
            <a:endParaRPr lang="ru-RU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D75F644-B7E7-05B7-DAF1-50F4C7D3FF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25" y="1825625"/>
            <a:ext cx="83323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97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D6C82-6670-BABC-5A09-1ABF4E7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Backfill</a:t>
            </a:r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BA1D52B-C60B-72A2-0347-B9B976C31A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8301"/>
            <a:ext cx="1051560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0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A7920-36C7-B83A-A01D-3DD73CB5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</a:t>
            </a:r>
            <a:r>
              <a:rPr lang="en" dirty="0" err="1"/>
              <a:t>CeleryExecutor</a:t>
            </a:r>
            <a:endParaRPr lang="ru-RU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C8ACFC4-C0B9-2CA9-B8C5-1ADBA38C9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55" y="1825625"/>
            <a:ext cx="75246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9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9372-F36A-D267-C2C0-17AA395A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Dynamic Task</a:t>
            </a:r>
            <a:endParaRPr lang="ru-RU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03B1AEA0-4621-BB25-E1CC-21C878565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1" t="1" r="-3552" b="-1204"/>
          <a:stretch/>
        </p:blipFill>
        <p:spPr bwMode="auto">
          <a:xfrm>
            <a:off x="2900218" y="1363528"/>
            <a:ext cx="7509163" cy="49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1C0F4531-630B-353D-1E18-D7FA421897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1547"/>
            <a:ext cx="3801636" cy="8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3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035C1-0110-09DD-987D-DD3E9D88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(Data-aware scheduling)</a:t>
            </a:r>
            <a:endParaRPr lang="ru-RU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97BA9D3-220C-C0AB-3884-FF5AFE3E60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0360"/>
            <a:ext cx="7214037" cy="290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A81A04-A9AF-6E9C-D289-D5394284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237" y="2747415"/>
            <a:ext cx="357270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C4757-A403-A620-7C53-E32A56BF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Архитетура</a:t>
            </a:r>
            <a:endParaRPr lang="ru-RU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7FDAF64F-5430-16E7-0B0D-7F03C23B0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76" y="1825625"/>
            <a:ext cx="86746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6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6AE38-0F89-DDB8-5CF2-1715BB89C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Конец!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3828DC-DAF8-8756-3DDA-1A110FBDE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0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BF206-F501-1B42-3F46-A4AE4120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DAG (Directed Acyclic Graph)</a:t>
            </a:r>
            <a:endParaRPr lang="ru-R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EFEEFAE-E6FB-C5BB-E346-3BC6C987A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7683"/>
            <a:ext cx="10515600" cy="24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5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23D68-F713-704E-345B-5B1B54EB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DagRun </a:t>
            </a:r>
            <a:r>
              <a:rPr lang="ru-RU" dirty="0"/>
              <a:t>в </a:t>
            </a:r>
            <a:r>
              <a:rPr lang="en" dirty="0"/>
              <a:t>Airflow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45F0C8-36A6-68DB-7FAF-19838011D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08" y="1825625"/>
            <a:ext cx="6163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7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B34F7-1CAD-E61F-A774-0DA1AFE7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Operator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DDE389-7D26-F0DB-1EA2-37C80084A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243610" cy="40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A8226-D152-AB4D-DB8F-10047CD1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33" b="95208" l="9894" r="91343">
                        <a14:foregroundMark x1="23498" y1="9744" x2="23498" y2="9744"/>
                        <a14:foregroundMark x1="25265" y1="9744" x2="25265" y2="9744"/>
                        <a14:foregroundMark x1="27739" y1="9904" x2="41166" y2="11661"/>
                        <a14:foregroundMark x1="41166" y1="11661" x2="55300" y2="11022"/>
                        <a14:foregroundMark x1="55300" y1="11022" x2="13604" y2="9425"/>
                        <a14:foregroundMark x1="13604" y1="9425" x2="13074" y2="9105"/>
                        <a14:foregroundMark x1="12898" y1="10703" x2="27208" y2="12300"/>
                        <a14:foregroundMark x1="27208" y1="12300" x2="56007" y2="10224"/>
                        <a14:foregroundMark x1="56007" y1="10224" x2="14664" y2="9744"/>
                        <a14:foregroundMark x1="14664" y1="9744" x2="28092" y2="8147"/>
                        <a14:foregroundMark x1="28092" y1="8147" x2="57420" y2="8626"/>
                        <a14:foregroundMark x1="57420" y1="8626" x2="43286" y2="13578"/>
                        <a14:foregroundMark x1="43286" y1="13578" x2="15724" y2="11342"/>
                        <a14:foregroundMark x1="15724" y1="11342" x2="10071" y2="9265"/>
                        <a14:foregroundMark x1="10247" y1="6709" x2="12191" y2="90895"/>
                        <a14:foregroundMark x1="12191" y1="90895" x2="25265" y2="98243"/>
                        <a14:foregroundMark x1="25265" y1="98243" x2="72261" y2="93930"/>
                        <a14:foregroundMark x1="72261" y1="93930" x2="79505" y2="80990"/>
                        <a14:foregroundMark x1="79505" y1="80990" x2="78092" y2="50799"/>
                        <a14:foregroundMark x1="78092" y1="50799" x2="57420" y2="8147"/>
                        <a14:foregroundMark x1="57420" y1="8147" x2="28445" y2="4633"/>
                        <a14:foregroundMark x1="28445" y1="4633" x2="10601" y2="7188"/>
                        <a14:foregroundMark x1="40459" y1="22684" x2="29505" y2="35463"/>
                        <a14:foregroundMark x1="29505" y1="35463" x2="30389" y2="47604"/>
                        <a14:foregroundMark x1="30389" y1="47604" x2="42403" y2="54473"/>
                        <a14:foregroundMark x1="42403" y1="54473" x2="38516" y2="37220"/>
                        <a14:foregroundMark x1="38516" y1="37220" x2="36572" y2="35144"/>
                        <a14:foregroundMark x1="34276" y1="29553" x2="33569" y2="47604"/>
                        <a14:foregroundMark x1="33569" y1="47604" x2="40813" y2="60703"/>
                        <a14:foregroundMark x1="40813" y1="60703" x2="42226" y2="39617"/>
                        <a14:foregroundMark x1="42226" y1="39617" x2="39929" y2="37380"/>
                        <a14:foregroundMark x1="46113" y1="43610" x2="54947" y2="54153"/>
                        <a14:foregroundMark x1="54947" y1="54153" x2="54240" y2="38818"/>
                        <a14:foregroundMark x1="54240" y1="38818" x2="49470" y2="30192"/>
                        <a14:foregroundMark x1="48940" y1="29553" x2="52297" y2="42013"/>
                        <a14:foregroundMark x1="52297" y1="42013" x2="50707" y2="60383"/>
                        <a14:foregroundMark x1="50707" y1="60383" x2="54240" y2="71086"/>
                        <a14:foregroundMark x1="30565" y1="63898" x2="39929" y2="73482"/>
                        <a14:foregroundMark x1="39929" y1="73482" x2="41343" y2="61821"/>
                        <a14:foregroundMark x1="21555" y1="69169" x2="36749" y2="77157"/>
                        <a14:foregroundMark x1="36749" y1="77157" x2="47880" y2="77157"/>
                        <a14:foregroundMark x1="25265" y1="81310" x2="39046" y2="88658"/>
                        <a14:foregroundMark x1="39046" y1="88658" x2="45583" y2="88818"/>
                        <a14:foregroundMark x1="21908" y1="90415" x2="39223" y2="90575"/>
                        <a14:foregroundMark x1="39223" y1="90575" x2="39929" y2="90415"/>
                        <a14:foregroundMark x1="11661" y1="93450" x2="22968" y2="95208"/>
                        <a14:foregroundMark x1="80742" y1="73163" x2="82509" y2="83227"/>
                        <a14:foregroundMark x1="83746" y1="74121" x2="85689" y2="80671"/>
                        <a14:foregroundMark x1="87102" y1="75559" x2="87102" y2="82907"/>
                        <a14:foregroundMark x1="89223" y1="75719" x2="89223" y2="80351"/>
                        <a14:foregroundMark x1="89046" y1="73642" x2="89046" y2="73642"/>
                        <a14:foregroundMark x1="89046" y1="75559" x2="87986" y2="77636"/>
                        <a14:foregroundMark x1="90283" y1="76837" x2="83392" y2="76837"/>
                        <a14:foregroundMark x1="83392" y1="86422" x2="75265" y2="88498"/>
                        <a14:foregroundMark x1="83392" y1="83227" x2="83746" y2="87540"/>
                        <a14:foregroundMark x1="68905" y1="24441" x2="70495" y2="38498"/>
                        <a14:foregroundMark x1="88516" y1="75080" x2="87633" y2="81789"/>
                        <a14:foregroundMark x1="87986" y1="74121" x2="89223" y2="80831"/>
                        <a14:foregroundMark x1="88163" y1="79233" x2="88693" y2="71086"/>
                        <a14:foregroundMark x1="89399" y1="72045" x2="91343" y2="76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6471" y="2157629"/>
            <a:ext cx="1719673" cy="19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317CD-340E-03FC-A95E-4139731D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operator usage example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2B3E24F-C1A7-16B9-DB1E-EDCC7F8E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582"/>
            <a:ext cx="6629400" cy="2400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0B29F9-E97A-62A8-6879-DCE29730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83" y="4405025"/>
            <a:ext cx="6616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77B60-F61C-02E4-5E1B-2FED7A85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Task</a:t>
            </a:r>
            <a:r>
              <a:rPr lang="en-US" dirty="0"/>
              <a:t>, </a:t>
            </a:r>
            <a:r>
              <a:rPr lang="en-US" dirty="0" err="1"/>
              <a:t>TaskInstance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50CF25-FB65-D2CA-A92A-79B3D046D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142"/>
            <a:ext cx="10515600" cy="4342304"/>
          </a:xfrm>
        </p:spPr>
      </p:pic>
    </p:spTree>
    <p:extLst>
      <p:ext uri="{BB962C8B-B14F-4D97-AF65-F5344CB8AC3E}">
        <p14:creationId xmlns:p14="http://schemas.microsoft.com/office/powerpoint/2010/main" val="227940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6CAD9-D767-E017-0509-14CEF046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TaskGroup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29E60D-1928-1A0D-CDEB-683B900D9C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79"/>
          <a:stretch/>
        </p:blipFill>
        <p:spPr bwMode="auto">
          <a:xfrm>
            <a:off x="838200" y="1645906"/>
            <a:ext cx="2918726" cy="43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E2FB88-E86B-7375-2E3E-82A9DC74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23"/>
          <a:stretch/>
        </p:blipFill>
        <p:spPr>
          <a:xfrm>
            <a:off x="4288115" y="1605887"/>
            <a:ext cx="3434488" cy="4364967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2E1061-9EDB-C459-1B5B-A335E0AC5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793" y="1510844"/>
            <a:ext cx="3100007" cy="44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92909-A0AA-7B02-3995-AF38C384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Sensor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3EDE39-F86C-38E9-A893-B0A234D1D2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29" y="1991880"/>
            <a:ext cx="85265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70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63</Words>
  <Application>Microsoft Macintosh PowerPoint</Application>
  <PresentationFormat>Широкоэкранный</PresentationFormat>
  <Paragraphs>24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 </vt:lpstr>
      <vt:lpstr>Архитетура</vt:lpstr>
      <vt:lpstr>DAG (Directed Acyclic Graph)</vt:lpstr>
      <vt:lpstr>DagRun в Airflow</vt:lpstr>
      <vt:lpstr>Operator</vt:lpstr>
      <vt:lpstr>Custom operator usage example</vt:lpstr>
      <vt:lpstr>Task, TaskInstance</vt:lpstr>
      <vt:lpstr>TaskGroup</vt:lpstr>
      <vt:lpstr>Sensor</vt:lpstr>
      <vt:lpstr>Branch</vt:lpstr>
      <vt:lpstr>Variables</vt:lpstr>
      <vt:lpstr>Connections</vt:lpstr>
      <vt:lpstr>Templates reference (Jinja)</vt:lpstr>
      <vt:lpstr>Execution Flow</vt:lpstr>
      <vt:lpstr>Catchup</vt:lpstr>
      <vt:lpstr>Backfill</vt:lpstr>
      <vt:lpstr>Алгоритм работы CeleryExecutor</vt:lpstr>
      <vt:lpstr>Dynamic Task</vt:lpstr>
      <vt:lpstr>Dataset (Data-aware scheduling)</vt:lpstr>
      <vt:lpstr>Конец!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iyunakov</dc:creator>
  <cp:lastModifiedBy>iyunakov</cp:lastModifiedBy>
  <cp:revision>4</cp:revision>
  <dcterms:created xsi:type="dcterms:W3CDTF">2024-11-15T18:38:35Z</dcterms:created>
  <dcterms:modified xsi:type="dcterms:W3CDTF">2024-11-16T09:32:16Z</dcterms:modified>
</cp:coreProperties>
</file>