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8" r:id="rId7"/>
    <p:sldId id="258" r:id="rId8"/>
    <p:sldId id="263" r:id="rId9"/>
    <p:sldId id="267" r:id="rId10"/>
    <p:sldId id="262" r:id="rId11"/>
    <p:sldId id="264" r:id="rId12"/>
    <p:sldId id="265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ik Tamrakar" userId="15bbe2feff8a9b11" providerId="Windows Live" clId="Web-{513E6A8A-CBEC-4A34-94A0-B3E615C59188}"/>
    <pc:docChg chg="modSld sldOrd">
      <pc:chgData name="Yunik Tamrakar" userId="15bbe2feff8a9b11" providerId="Windows Live" clId="Web-{513E6A8A-CBEC-4A34-94A0-B3E615C59188}" dt="2018-04-24T16:03:32.862" v="4"/>
      <pc:docMkLst>
        <pc:docMk/>
      </pc:docMkLst>
      <pc:sldChg chg="modSp">
        <pc:chgData name="Yunik Tamrakar" userId="15bbe2feff8a9b11" providerId="Windows Live" clId="Web-{513E6A8A-CBEC-4A34-94A0-B3E615C59188}" dt="2018-04-24T16:03:32.862" v="4"/>
        <pc:sldMkLst>
          <pc:docMk/>
          <pc:sldMk cId="2979217299" sldId="265"/>
        </pc:sldMkLst>
        <pc:picChg chg="mod">
          <ac:chgData name="Yunik Tamrakar" userId="15bbe2feff8a9b11" providerId="Windows Live" clId="Web-{513E6A8A-CBEC-4A34-94A0-B3E615C59188}" dt="2018-04-24T16:03:32.862" v="4"/>
          <ac:picMkLst>
            <pc:docMk/>
            <pc:sldMk cId="2979217299" sldId="265"/>
            <ac:picMk id="7" creationId="{AD5680F6-C641-4751-B584-7EBFD30FB1DA}"/>
          </ac:picMkLst>
        </pc:picChg>
      </pc:sldChg>
      <pc:sldChg chg="ord">
        <pc:chgData name="Yunik Tamrakar" userId="15bbe2feff8a9b11" providerId="Windows Live" clId="Web-{513E6A8A-CBEC-4A34-94A0-B3E615C59188}" dt="2018-04-24T16:01:09.811" v="1"/>
        <pc:sldMkLst>
          <pc:docMk/>
          <pc:sldMk cId="3441803570" sldId="266"/>
        </pc:sldMkLst>
      </pc:sldChg>
    </pc:docChg>
  </pc:docChgLst>
  <pc:docChgLst>
    <pc:chgData name="Yunik Tamrakar" userId="15bbe2feff8a9b11" providerId="Windows Live" clId="Web-{FA2F80DA-44A8-4DD1-8D3B-FBB3C0F066E0}"/>
    <pc:docChg chg="modSld">
      <pc:chgData name="Yunik Tamrakar" userId="15bbe2feff8a9b11" providerId="Windows Live" clId="Web-{FA2F80DA-44A8-4DD1-8D3B-FBB3C0F066E0}" dt="2018-04-24T01:10:43.130" v="3"/>
      <pc:docMkLst>
        <pc:docMk/>
      </pc:docMkLst>
      <pc:sldChg chg="addSp delSp modSp">
        <pc:chgData name="Yunik Tamrakar" userId="15bbe2feff8a9b11" providerId="Windows Live" clId="Web-{FA2F80DA-44A8-4DD1-8D3B-FBB3C0F066E0}" dt="2018-04-24T01:10:43.130" v="3"/>
        <pc:sldMkLst>
          <pc:docMk/>
          <pc:sldMk cId="2055204280" sldId="268"/>
        </pc:sldMkLst>
        <pc:spChg chg="del">
          <ac:chgData name="Yunik Tamrakar" userId="15bbe2feff8a9b11" providerId="Windows Live" clId="Web-{FA2F80DA-44A8-4DD1-8D3B-FBB3C0F066E0}" dt="2018-04-24T01:10:19.379" v="0"/>
          <ac:spMkLst>
            <pc:docMk/>
            <pc:sldMk cId="2055204280" sldId="268"/>
            <ac:spMk id="3" creationId="{2340C2FB-E635-4836-9D2A-F2861577C205}"/>
          </ac:spMkLst>
        </pc:spChg>
        <pc:picChg chg="add mod ord">
          <ac:chgData name="Yunik Tamrakar" userId="15bbe2feff8a9b11" providerId="Windows Live" clId="Web-{FA2F80DA-44A8-4DD1-8D3B-FBB3C0F066E0}" dt="2018-04-24T01:10:43.130" v="3"/>
          <ac:picMkLst>
            <pc:docMk/>
            <pc:sldMk cId="2055204280" sldId="268"/>
            <ac:picMk id="5" creationId="{7C58E124-1537-4AA3-84EE-659198E6C0F7}"/>
          </ac:picMkLst>
        </pc:picChg>
      </pc:sldChg>
    </pc:docChg>
  </pc:docChgLst>
  <pc:docChgLst>
    <pc:chgData name="Yunik Tamrakar" userId="15bbe2feff8a9b11" providerId="Windows Live" clId="Web-{8F3315AD-F875-43A0-BBB1-11A12EC38A3C}"/>
    <pc:docChg chg="modSld">
      <pc:chgData name="Yunik Tamrakar" userId="15bbe2feff8a9b11" providerId="Windows Live" clId="Web-{8F3315AD-F875-43A0-BBB1-11A12EC38A3C}" dt="2018-04-24T03:21:08.320" v="2"/>
      <pc:docMkLst>
        <pc:docMk/>
      </pc:docMkLst>
      <pc:sldChg chg="addSp delSp modSp">
        <pc:chgData name="Yunik Tamrakar" userId="15bbe2feff8a9b11" providerId="Windows Live" clId="Web-{8F3315AD-F875-43A0-BBB1-11A12EC38A3C}" dt="2018-04-24T03:21:08.320" v="2"/>
        <pc:sldMkLst>
          <pc:docMk/>
          <pc:sldMk cId="3994820845" sldId="270"/>
        </pc:sldMkLst>
        <pc:picChg chg="add del mod">
          <ac:chgData name="Yunik Tamrakar" userId="15bbe2feff8a9b11" providerId="Windows Live" clId="Web-{8F3315AD-F875-43A0-BBB1-11A12EC38A3C}" dt="2018-04-24T03:20:25.445" v="1"/>
          <ac:picMkLst>
            <pc:docMk/>
            <pc:sldMk cId="3994820845" sldId="270"/>
            <ac:picMk id="5" creationId="{E30F6584-B521-4C28-8678-EF8777F3A5A1}"/>
          </ac:picMkLst>
        </pc:picChg>
        <pc:picChg chg="add mod">
          <ac:chgData name="Yunik Tamrakar" userId="15bbe2feff8a9b11" providerId="Windows Live" clId="Web-{8F3315AD-F875-43A0-BBB1-11A12EC38A3C}" dt="2018-04-24T03:21:08.320" v="2"/>
          <ac:picMkLst>
            <pc:docMk/>
            <pc:sldMk cId="3994820845" sldId="270"/>
            <ac:picMk id="7" creationId="{7E257E4E-1475-4150-AC4C-6F8B1738A187}"/>
          </ac:picMkLst>
        </pc:picChg>
      </pc:sldChg>
    </pc:docChg>
  </pc:docChgLst>
  <pc:docChgLst>
    <pc:chgData name="Yunik Tamrakar" userId="15bbe2feff8a9b11" providerId="Windows Live" clId="Web-{A1ADA051-7A8E-4922-B580-AEBBBE94AEC4}"/>
    <pc:docChg chg="addSld modSld sldOrd">
      <pc:chgData name="Yunik Tamrakar" userId="15bbe2feff8a9b11" providerId="Windows Live" clId="Web-{A1ADA051-7A8E-4922-B580-AEBBBE94AEC4}" dt="2018-04-24T00:14:18.366" v="747"/>
      <pc:docMkLst>
        <pc:docMk/>
      </pc:docMkLst>
      <pc:sldChg chg="new">
        <pc:chgData name="Yunik Tamrakar" userId="15bbe2feff8a9b11" providerId="Windows Live" clId="Web-{A1ADA051-7A8E-4922-B580-AEBBBE94AEC4}" dt="2018-04-23T23:44:27.244" v="0"/>
        <pc:sldMkLst>
          <pc:docMk/>
          <pc:sldMk cId="3257064996" sldId="262"/>
        </pc:sldMkLst>
      </pc:sldChg>
      <pc:sldChg chg="addSp delSp modSp new ord">
        <pc:chgData name="Yunik Tamrakar" userId="15bbe2feff8a9b11" providerId="Windows Live" clId="Web-{A1ADA051-7A8E-4922-B580-AEBBBE94AEC4}" dt="2018-04-24T00:14:18.366" v="747"/>
        <pc:sldMkLst>
          <pc:docMk/>
          <pc:sldMk cId="1713964881" sldId="263"/>
        </pc:sldMkLst>
        <pc:spChg chg="mod">
          <ac:chgData name="Yunik Tamrakar" userId="15bbe2feff8a9b11" providerId="Windows Live" clId="Web-{A1ADA051-7A8E-4922-B580-AEBBBE94AEC4}" dt="2018-04-24T00:11:47.816" v="642"/>
          <ac:spMkLst>
            <pc:docMk/>
            <pc:sldMk cId="1713964881" sldId="263"/>
            <ac:spMk id="2" creationId="{AD6E6DA6-484F-41E8-A3ED-1F99CC28EC38}"/>
          </ac:spMkLst>
        </pc:spChg>
        <pc:spChg chg="mod">
          <ac:chgData name="Yunik Tamrakar" userId="15bbe2feff8a9b11" providerId="Windows Live" clId="Web-{A1ADA051-7A8E-4922-B580-AEBBBE94AEC4}" dt="2018-04-24T00:13:59.662" v="746"/>
          <ac:spMkLst>
            <pc:docMk/>
            <pc:sldMk cId="1713964881" sldId="263"/>
            <ac:spMk id="3" creationId="{5F4AA1DD-6D37-4B56-BD3D-3A0A826FB13D}"/>
          </ac:spMkLst>
        </pc:spChg>
        <pc:spChg chg="del mod">
          <ac:chgData name="Yunik Tamrakar" userId="15bbe2feff8a9b11" providerId="Windows Live" clId="Web-{A1ADA051-7A8E-4922-B580-AEBBBE94AEC4}" dt="2018-04-23T23:55:26.703" v="187"/>
          <ac:spMkLst>
            <pc:docMk/>
            <pc:sldMk cId="1713964881" sldId="263"/>
            <ac:spMk id="4" creationId="{3D532372-FA77-4147-B7F4-8319AE8954E3}"/>
          </ac:spMkLst>
        </pc:spChg>
        <pc:spChg chg="add del mod">
          <ac:chgData name="Yunik Tamrakar" userId="15bbe2feff8a9b11" providerId="Windows Live" clId="Web-{A1ADA051-7A8E-4922-B580-AEBBBE94AEC4}" dt="2018-04-23T23:59:29.161" v="306"/>
          <ac:spMkLst>
            <pc:docMk/>
            <pc:sldMk cId="1713964881" sldId="263"/>
            <ac:spMk id="5" creationId="{3A249943-4BD9-4EE3-BACD-35C5671ACB89}"/>
          </ac:spMkLst>
        </pc:spChg>
      </pc:sldChg>
    </pc:docChg>
  </pc:docChgLst>
  <pc:docChgLst>
    <pc:chgData name="Yunik Tamrakar" userId="15bbe2feff8a9b11" providerId="Windows Live" clId="Web-{9F31923E-0C4F-4E2C-9231-A459FE053951}"/>
    <pc:docChg chg="addSld modSld sldOrd">
      <pc:chgData name="Yunik Tamrakar" userId="15bbe2feff8a9b11" providerId="Windows Live" clId="Web-{9F31923E-0C4F-4E2C-9231-A459FE053951}" dt="2018-04-24T03:38:05.149" v="2619"/>
      <pc:docMkLst>
        <pc:docMk/>
      </pc:docMkLst>
      <pc:sldChg chg="ord">
        <pc:chgData name="Yunik Tamrakar" userId="15bbe2feff8a9b11" providerId="Windows Live" clId="Web-{9F31923E-0C4F-4E2C-9231-A459FE053951}" dt="2018-04-24T01:28:30.994" v="515"/>
        <pc:sldMkLst>
          <pc:docMk/>
          <pc:sldMk cId="2855708366" sldId="258"/>
        </pc:sldMkLst>
      </pc:sldChg>
      <pc:sldChg chg="modSp">
        <pc:chgData name="Yunik Tamrakar" userId="15bbe2feff8a9b11" providerId="Windows Live" clId="Web-{9F31923E-0C4F-4E2C-9231-A459FE053951}" dt="2018-04-24T02:19:11.863" v="744"/>
        <pc:sldMkLst>
          <pc:docMk/>
          <pc:sldMk cId="1713964881" sldId="263"/>
        </pc:sldMkLst>
        <pc:spChg chg="mod">
          <ac:chgData name="Yunik Tamrakar" userId="15bbe2feff8a9b11" providerId="Windows Live" clId="Web-{9F31923E-0C4F-4E2C-9231-A459FE053951}" dt="2018-04-24T02:19:11.863" v="744"/>
          <ac:spMkLst>
            <pc:docMk/>
            <pc:sldMk cId="1713964881" sldId="263"/>
            <ac:spMk id="3" creationId="{5F4AA1DD-6D37-4B56-BD3D-3A0A826FB13D}"/>
          </ac:spMkLst>
        </pc:spChg>
      </pc:sldChg>
      <pc:sldChg chg="addSp modSp ord">
        <pc:chgData name="Yunik Tamrakar" userId="15bbe2feff8a9b11" providerId="Windows Live" clId="Web-{9F31923E-0C4F-4E2C-9231-A459FE053951}" dt="2018-04-24T03:06:44.941" v="1179"/>
        <pc:sldMkLst>
          <pc:docMk/>
          <pc:sldMk cId="2979217299" sldId="265"/>
        </pc:sldMkLst>
        <pc:spChg chg="mod">
          <ac:chgData name="Yunik Tamrakar" userId="15bbe2feff8a9b11" providerId="Windows Live" clId="Web-{9F31923E-0C4F-4E2C-9231-A459FE053951}" dt="2018-04-24T02:41:14.645" v="792"/>
          <ac:spMkLst>
            <pc:docMk/>
            <pc:sldMk cId="2979217299" sldId="265"/>
            <ac:spMk id="4" creationId="{ECD37671-CD2F-4DA3-8DB6-094642B8E9A8}"/>
          </ac:spMkLst>
        </pc:spChg>
        <pc:spChg chg="add mod">
          <ac:chgData name="Yunik Tamrakar" userId="15bbe2feff8a9b11" providerId="Windows Live" clId="Web-{9F31923E-0C4F-4E2C-9231-A459FE053951}" dt="2018-04-24T03:06:44.941" v="1179"/>
          <ac:spMkLst>
            <pc:docMk/>
            <pc:sldMk cId="2979217299" sldId="265"/>
            <ac:spMk id="9" creationId="{5B212E83-DA46-4D3D-BE9D-43D363045191}"/>
          </ac:spMkLst>
        </pc:spChg>
        <pc:picChg chg="mod">
          <ac:chgData name="Yunik Tamrakar" userId="15bbe2feff8a9b11" providerId="Windows Live" clId="Web-{9F31923E-0C4F-4E2C-9231-A459FE053951}" dt="2018-04-24T03:03:10.039" v="1051"/>
          <ac:picMkLst>
            <pc:docMk/>
            <pc:sldMk cId="2979217299" sldId="265"/>
            <ac:picMk id="7" creationId="{AD5680F6-C641-4751-B584-7EBFD30FB1DA}"/>
          </ac:picMkLst>
        </pc:picChg>
      </pc:sldChg>
      <pc:sldChg chg="delSp">
        <pc:chgData name="Yunik Tamrakar" userId="15bbe2feff8a9b11" providerId="Windows Live" clId="Web-{9F31923E-0C4F-4E2C-9231-A459FE053951}" dt="2018-04-24T01:21:06.657" v="486"/>
        <pc:sldMkLst>
          <pc:docMk/>
          <pc:sldMk cId="3441803570" sldId="266"/>
        </pc:sldMkLst>
        <pc:spChg chg="del">
          <ac:chgData name="Yunik Tamrakar" userId="15bbe2feff8a9b11" providerId="Windows Live" clId="Web-{9F31923E-0C4F-4E2C-9231-A459FE053951}" dt="2018-04-24T01:21:06.657" v="486"/>
          <ac:spMkLst>
            <pc:docMk/>
            <pc:sldMk cId="3441803570" sldId="266"/>
            <ac:spMk id="3" creationId="{41C226B1-DE55-4188-8D71-D52BE91B6019}"/>
          </ac:spMkLst>
        </pc:spChg>
      </pc:sldChg>
      <pc:sldChg chg="modSp new ord">
        <pc:chgData name="Yunik Tamrakar" userId="15bbe2feff8a9b11" providerId="Windows Live" clId="Web-{9F31923E-0C4F-4E2C-9231-A459FE053951}" dt="2018-04-24T02:56:40.936" v="804"/>
        <pc:sldMkLst>
          <pc:docMk/>
          <pc:sldMk cId="1998992346" sldId="267"/>
        </pc:sldMkLst>
        <pc:spChg chg="mod">
          <ac:chgData name="Yunik Tamrakar" userId="15bbe2feff8a9b11" providerId="Windows Live" clId="Web-{9F31923E-0C4F-4E2C-9231-A459FE053951}" dt="2018-04-24T01:00:27.507" v="47"/>
          <ac:spMkLst>
            <pc:docMk/>
            <pc:sldMk cId="1998992346" sldId="267"/>
            <ac:spMk id="2" creationId="{65C468E4-B8E7-47FF-97F0-4BCED26DD10C}"/>
          </ac:spMkLst>
        </pc:spChg>
        <pc:spChg chg="mod">
          <ac:chgData name="Yunik Tamrakar" userId="15bbe2feff8a9b11" providerId="Windows Live" clId="Web-{9F31923E-0C4F-4E2C-9231-A459FE053951}" dt="2018-04-24T02:56:40.936" v="804"/>
          <ac:spMkLst>
            <pc:docMk/>
            <pc:sldMk cId="1998992346" sldId="267"/>
            <ac:spMk id="3" creationId="{6ADC1BFB-B8A6-4D85-8DE6-8BFDD4155DA7}"/>
          </ac:spMkLst>
        </pc:spChg>
      </pc:sldChg>
      <pc:sldChg chg="modSp new ord">
        <pc:chgData name="Yunik Tamrakar" userId="15bbe2feff8a9b11" providerId="Windows Live" clId="Web-{9F31923E-0C4F-4E2C-9231-A459FE053951}" dt="2018-04-24T01:29:52.902" v="553"/>
        <pc:sldMkLst>
          <pc:docMk/>
          <pc:sldMk cId="2055204280" sldId="268"/>
        </pc:sldMkLst>
        <pc:spChg chg="mod">
          <ac:chgData name="Yunik Tamrakar" userId="15bbe2feff8a9b11" providerId="Windows Live" clId="Web-{9F31923E-0C4F-4E2C-9231-A459FE053951}" dt="2018-04-24T01:02:46.980" v="118"/>
          <ac:spMkLst>
            <pc:docMk/>
            <pc:sldMk cId="2055204280" sldId="268"/>
            <ac:spMk id="2" creationId="{00E6A887-77A3-46CE-BEC9-5041DDBDE8D6}"/>
          </ac:spMkLst>
        </pc:spChg>
        <pc:spChg chg="mod">
          <ac:chgData name="Yunik Tamrakar" userId="15bbe2feff8a9b11" providerId="Windows Live" clId="Web-{9F31923E-0C4F-4E2C-9231-A459FE053951}" dt="2018-04-24T01:29:52.902" v="553"/>
          <ac:spMkLst>
            <pc:docMk/>
            <pc:sldMk cId="2055204280" sldId="268"/>
            <ac:spMk id="4" creationId="{9E781D05-22E8-4544-9495-4F4E71E3648C}"/>
          </ac:spMkLst>
        </pc:spChg>
        <pc:picChg chg="mod">
          <ac:chgData name="Yunik Tamrakar" userId="15bbe2feff8a9b11" providerId="Windows Live" clId="Web-{9F31923E-0C4F-4E2C-9231-A459FE053951}" dt="2018-04-24T01:11:22.724" v="130"/>
          <ac:picMkLst>
            <pc:docMk/>
            <pc:sldMk cId="2055204280" sldId="268"/>
            <ac:picMk id="5" creationId="{7C58E124-1537-4AA3-84EE-659198E6C0F7}"/>
          </ac:picMkLst>
        </pc:picChg>
      </pc:sldChg>
      <pc:sldChg chg="addSp delSp modSp">
        <pc:chgData name="Yunik Tamrakar" userId="15bbe2feff8a9b11" providerId="Windows Live" clId="Web-{9F31923E-0C4F-4E2C-9231-A459FE053951}" dt="2018-04-24T03:15:39.639" v="1479"/>
        <pc:sldMkLst>
          <pc:docMk/>
          <pc:sldMk cId="3272601736" sldId="269"/>
        </pc:sldMkLst>
        <pc:spChg chg="del mod">
          <ac:chgData name="Yunik Tamrakar" userId="15bbe2feff8a9b11" providerId="Windows Live" clId="Web-{9F31923E-0C4F-4E2C-9231-A459FE053951}" dt="2018-04-24T02:58:35.081" v="811"/>
          <ac:spMkLst>
            <pc:docMk/>
            <pc:sldMk cId="3272601736" sldId="269"/>
            <ac:spMk id="2" creationId="{296D3B2A-1627-4B29-8A84-F662763930F3}"/>
          </ac:spMkLst>
        </pc:spChg>
        <pc:spChg chg="del">
          <ac:chgData name="Yunik Tamrakar" userId="15bbe2feff8a9b11" providerId="Windows Live" clId="Web-{9F31923E-0C4F-4E2C-9231-A459FE053951}" dt="2018-04-24T02:58:46.862" v="814"/>
          <ac:spMkLst>
            <pc:docMk/>
            <pc:sldMk cId="3272601736" sldId="269"/>
            <ac:spMk id="3" creationId="{4FC78DF6-5E87-496D-8573-2358F08F3873}"/>
          </ac:spMkLst>
        </pc:spChg>
        <pc:spChg chg="mod">
          <ac:chgData name="Yunik Tamrakar" userId="15bbe2feff8a9b11" providerId="Windows Live" clId="Web-{9F31923E-0C4F-4E2C-9231-A459FE053951}" dt="2018-04-24T03:15:39.639" v="1479"/>
          <ac:spMkLst>
            <pc:docMk/>
            <pc:sldMk cId="3272601736" sldId="269"/>
            <ac:spMk id="4" creationId="{12742F2C-EE13-462A-9352-C1F48A276FBD}"/>
          </ac:spMkLst>
        </pc:spChg>
        <pc:spChg chg="add mod">
          <ac:chgData name="Yunik Tamrakar" userId="15bbe2feff8a9b11" providerId="Windows Live" clId="Web-{9F31923E-0C4F-4E2C-9231-A459FE053951}" dt="2018-04-24T03:07:50.598" v="1201"/>
          <ac:spMkLst>
            <pc:docMk/>
            <pc:sldMk cId="3272601736" sldId="269"/>
            <ac:spMk id="5" creationId="{EE9F9567-2C49-45C7-B089-DC2A6080565A}"/>
          </ac:spMkLst>
        </pc:spChg>
      </pc:sldChg>
      <pc:sldChg chg="addSp delSp modSp new">
        <pc:chgData name="Yunik Tamrakar" userId="15bbe2feff8a9b11" providerId="Windows Live" clId="Web-{9F31923E-0C4F-4E2C-9231-A459FE053951}" dt="2018-04-24T03:25:19.528" v="1782"/>
        <pc:sldMkLst>
          <pc:docMk/>
          <pc:sldMk cId="3994820845" sldId="270"/>
        </pc:sldMkLst>
        <pc:spChg chg="mod">
          <ac:chgData name="Yunik Tamrakar" userId="15bbe2feff8a9b11" providerId="Windows Live" clId="Web-{9F31923E-0C4F-4E2C-9231-A459FE053951}" dt="2018-04-24T03:25:11.481" v="1781"/>
          <ac:spMkLst>
            <pc:docMk/>
            <pc:sldMk cId="3994820845" sldId="270"/>
            <ac:spMk id="2" creationId="{0F3AF6A3-9F9C-40BC-A2F5-FC168107D04C}"/>
          </ac:spMkLst>
        </pc:spChg>
        <pc:spChg chg="del">
          <ac:chgData name="Yunik Tamrakar" userId="15bbe2feff8a9b11" providerId="Windows Live" clId="Web-{9F31923E-0C4F-4E2C-9231-A459FE053951}" dt="2018-04-24T03:16:06.467" v="1499"/>
          <ac:spMkLst>
            <pc:docMk/>
            <pc:sldMk cId="3994820845" sldId="270"/>
            <ac:spMk id="3" creationId="{903F0DED-1139-44E6-813F-EA31846B6DF5}"/>
          </ac:spMkLst>
        </pc:spChg>
        <pc:spChg chg="del">
          <ac:chgData name="Yunik Tamrakar" userId="15bbe2feff8a9b11" providerId="Windows Live" clId="Web-{9F31923E-0C4F-4E2C-9231-A459FE053951}" dt="2018-04-24T03:16:05.342" v="1498"/>
          <ac:spMkLst>
            <pc:docMk/>
            <pc:sldMk cId="3994820845" sldId="270"/>
            <ac:spMk id="4" creationId="{B8AD8A29-0886-4A0C-8FA1-00DC68F180D7}"/>
          </ac:spMkLst>
        </pc:spChg>
        <pc:spChg chg="add mod">
          <ac:chgData name="Yunik Tamrakar" userId="15bbe2feff8a9b11" providerId="Windows Live" clId="Web-{9F31923E-0C4F-4E2C-9231-A459FE053951}" dt="2018-04-24T03:25:19.528" v="1782"/>
          <ac:spMkLst>
            <pc:docMk/>
            <pc:sldMk cId="3994820845" sldId="270"/>
            <ac:spMk id="9" creationId="{181DC7B9-2099-44E6-96D4-4AFC1C8AB4A8}"/>
          </ac:spMkLst>
        </pc:spChg>
        <pc:picChg chg="mod">
          <ac:chgData name="Yunik Tamrakar" userId="15bbe2feff8a9b11" providerId="Windows Live" clId="Web-{9F31923E-0C4F-4E2C-9231-A459FE053951}" dt="2018-04-24T03:18:37.505" v="1510"/>
          <ac:picMkLst>
            <pc:docMk/>
            <pc:sldMk cId="3994820845" sldId="270"/>
            <ac:picMk id="5" creationId="{E30F6584-B521-4C28-8678-EF8777F3A5A1}"/>
          </ac:picMkLst>
        </pc:picChg>
        <pc:picChg chg="mod">
          <ac:chgData name="Yunik Tamrakar" userId="15bbe2feff8a9b11" providerId="Windows Live" clId="Web-{9F31923E-0C4F-4E2C-9231-A459FE053951}" dt="2018-04-24T03:25:09.825" v="1780"/>
          <ac:picMkLst>
            <pc:docMk/>
            <pc:sldMk cId="3994820845" sldId="270"/>
            <ac:picMk id="7" creationId="{7E257E4E-1475-4150-AC4C-6F8B1738A187}"/>
          </ac:picMkLst>
        </pc:picChg>
      </pc:sldChg>
      <pc:sldChg chg="delSp modSp new">
        <pc:chgData name="Yunik Tamrakar" userId="15bbe2feff8a9b11" providerId="Windows Live" clId="Web-{9F31923E-0C4F-4E2C-9231-A459FE053951}" dt="2018-04-24T03:38:05.149" v="2618"/>
        <pc:sldMkLst>
          <pc:docMk/>
          <pc:sldMk cId="3770533691" sldId="271"/>
        </pc:sldMkLst>
        <pc:spChg chg="mod">
          <ac:chgData name="Yunik Tamrakar" userId="15bbe2feff8a9b11" providerId="Windows Live" clId="Web-{9F31923E-0C4F-4E2C-9231-A459FE053951}" dt="2018-04-24T03:26:03.857" v="1829"/>
          <ac:spMkLst>
            <pc:docMk/>
            <pc:sldMk cId="3770533691" sldId="271"/>
            <ac:spMk id="2" creationId="{E695CE5B-DD16-4A93-A181-55BCFB41BA35}"/>
          </ac:spMkLst>
        </pc:spChg>
        <pc:spChg chg="del">
          <ac:chgData name="Yunik Tamrakar" userId="15bbe2feff8a9b11" providerId="Windows Live" clId="Web-{9F31923E-0C4F-4E2C-9231-A459FE053951}" dt="2018-04-24T03:26:06.217" v="1832"/>
          <ac:spMkLst>
            <pc:docMk/>
            <pc:sldMk cId="3770533691" sldId="271"/>
            <ac:spMk id="3" creationId="{F6740E6A-B580-4E83-AF07-6585EC9ABA7A}"/>
          </ac:spMkLst>
        </pc:spChg>
        <pc:spChg chg="mod">
          <ac:chgData name="Yunik Tamrakar" userId="15bbe2feff8a9b11" providerId="Windows Live" clId="Web-{9F31923E-0C4F-4E2C-9231-A459FE053951}" dt="2018-04-24T03:38:05.149" v="2618"/>
          <ac:spMkLst>
            <pc:docMk/>
            <pc:sldMk cId="3770533691" sldId="271"/>
            <ac:spMk id="4" creationId="{1071F9EB-DB7B-4B47-9F92-EF1EC2137132}"/>
          </ac:spMkLst>
        </pc:spChg>
      </pc:sldChg>
    </pc:docChg>
  </pc:docChgLst>
  <pc:docChgLst>
    <pc:chgData name="Guest User" providerId="Windows Live" clId="Web-{98C28E95-D223-4D62-B826-786432EE499E}"/>
    <pc:docChg chg="addSld modSld">
      <pc:chgData name="Guest User" userId="" providerId="Windows Live" clId="Web-{98C28E95-D223-4D62-B826-786432EE499E}" dt="2018-04-24T01:17:34.794" v="1215"/>
      <pc:docMkLst>
        <pc:docMk/>
      </pc:docMkLst>
      <pc:sldChg chg="addSp delSp modSp mod modClrScheme chgLayout">
        <pc:chgData name="Guest User" userId="" providerId="Windows Live" clId="Web-{98C28E95-D223-4D62-B826-786432EE499E}" dt="2018-04-24T00:27:34.919" v="637"/>
        <pc:sldMkLst>
          <pc:docMk/>
          <pc:sldMk cId="3257064996" sldId="262"/>
        </pc:sldMkLst>
        <pc:spChg chg="mod ord">
          <ac:chgData name="Guest User" userId="" providerId="Windows Live" clId="Web-{98C28E95-D223-4D62-B826-786432EE499E}" dt="2018-04-23T23:54:49.077" v="144"/>
          <ac:spMkLst>
            <pc:docMk/>
            <pc:sldMk cId="3257064996" sldId="262"/>
            <ac:spMk id="2" creationId="{345A5813-F5BD-4D52-8912-2FF173C8CEFA}"/>
          </ac:spMkLst>
        </pc:spChg>
        <pc:spChg chg="del">
          <ac:chgData name="Guest User" userId="" providerId="Windows Live" clId="Web-{98C28E95-D223-4D62-B826-786432EE499E}" dt="2018-04-23T23:50:09.698" v="21"/>
          <ac:spMkLst>
            <pc:docMk/>
            <pc:sldMk cId="3257064996" sldId="262"/>
            <ac:spMk id="3" creationId="{A1E9A820-2846-47C4-B273-C07D60DE219B}"/>
          </ac:spMkLst>
        </pc:spChg>
        <pc:spChg chg="add mod ord">
          <ac:chgData name="Guest User" userId="" providerId="Windows Live" clId="Web-{98C28E95-D223-4D62-B826-786432EE499E}" dt="2018-04-24T00:27:34.919" v="637"/>
          <ac:spMkLst>
            <pc:docMk/>
            <pc:sldMk cId="3257064996" sldId="262"/>
            <ac:spMk id="7" creationId="{20D3CD3E-D2F7-45F3-8C70-84E01F29CE9A}"/>
          </ac:spMkLst>
        </pc:spChg>
        <pc:picChg chg="add mod ord">
          <ac:chgData name="Guest User" userId="" providerId="Windows Live" clId="Web-{98C28E95-D223-4D62-B826-786432EE499E}" dt="2018-04-24T00:06:15.028" v="572"/>
          <ac:picMkLst>
            <pc:docMk/>
            <pc:sldMk cId="3257064996" sldId="262"/>
            <ac:picMk id="4" creationId="{6F9A4438-874B-416E-9FF0-194FCC40F0DE}"/>
          </ac:picMkLst>
        </pc:picChg>
      </pc:sldChg>
      <pc:sldChg chg="modSp new">
        <pc:chgData name="Guest User" userId="" providerId="Windows Live" clId="Web-{98C28E95-D223-4D62-B826-786432EE499E}" dt="2018-04-24T00:40:45.917" v="915"/>
        <pc:sldMkLst>
          <pc:docMk/>
          <pc:sldMk cId="3420540321" sldId="264"/>
        </pc:sldMkLst>
        <pc:spChg chg="mod">
          <ac:chgData name="Guest User" userId="" providerId="Windows Live" clId="Web-{98C28E95-D223-4D62-B826-786432EE499E}" dt="2018-04-24T00:40:45.917" v="915"/>
          <ac:spMkLst>
            <pc:docMk/>
            <pc:sldMk cId="3420540321" sldId="264"/>
            <ac:spMk id="2" creationId="{8BD2B28D-A224-448E-8677-7A631C3E5427}"/>
          </ac:spMkLst>
        </pc:spChg>
        <pc:spChg chg="mod">
          <ac:chgData name="Guest User" userId="" providerId="Windows Live" clId="Web-{98C28E95-D223-4D62-B826-786432EE499E}" dt="2018-04-24T00:40:35.600" v="914"/>
          <ac:spMkLst>
            <pc:docMk/>
            <pc:sldMk cId="3420540321" sldId="264"/>
            <ac:spMk id="3" creationId="{5CBFF016-C767-4FF5-8682-EE418AF36E53}"/>
          </ac:spMkLst>
        </pc:spChg>
      </pc:sldChg>
      <pc:sldChg chg="addSp modSp new mod modClrScheme chgLayout">
        <pc:chgData name="Guest User" userId="" providerId="Windows Live" clId="Web-{98C28E95-D223-4D62-B826-786432EE499E}" dt="2018-04-24T00:52:19.622" v="977"/>
        <pc:sldMkLst>
          <pc:docMk/>
          <pc:sldMk cId="2979217299" sldId="265"/>
        </pc:sldMkLst>
        <pc:spChg chg="add mod">
          <ac:chgData name="Guest User" userId="" providerId="Windows Live" clId="Web-{98C28E95-D223-4D62-B826-786432EE499E}" dt="2018-04-24T00:49:48.010" v="920"/>
          <ac:spMkLst>
            <pc:docMk/>
            <pc:sldMk cId="2979217299" sldId="265"/>
            <ac:spMk id="2" creationId="{83456FB1-7B33-48EB-A280-DC9EF970416F}"/>
          </ac:spMkLst>
        </pc:spChg>
        <pc:spChg chg="add mod ord">
          <ac:chgData name="Guest User" userId="" providerId="Windows Live" clId="Web-{98C28E95-D223-4D62-B826-786432EE499E}" dt="2018-04-24T00:52:19.622" v="977"/>
          <ac:spMkLst>
            <pc:docMk/>
            <pc:sldMk cId="2979217299" sldId="265"/>
            <ac:spMk id="4" creationId="{ECD37671-CD2F-4DA3-8DB6-094642B8E9A8}"/>
          </ac:spMkLst>
        </pc:spChg>
        <pc:spChg chg="add mod ord">
          <ac:chgData name="Guest User" userId="" providerId="Windows Live" clId="Web-{98C28E95-D223-4D62-B826-786432EE499E}" dt="2018-04-24T00:52:03.435" v="932"/>
          <ac:spMkLst>
            <pc:docMk/>
            <pc:sldMk cId="2979217299" sldId="265"/>
            <ac:spMk id="6" creationId="{6F886F92-0FF6-426F-8BD5-BB4295052EA3}"/>
          </ac:spMkLst>
        </pc:spChg>
      </pc:sldChg>
      <pc:sldChg chg="addSp modSp new">
        <pc:chgData name="Guest User" userId="" providerId="Windows Live" clId="Web-{98C28E95-D223-4D62-B826-786432EE499E}" dt="2018-04-24T01:10:05.535" v="1201"/>
        <pc:sldMkLst>
          <pc:docMk/>
          <pc:sldMk cId="3441803570" sldId="266"/>
        </pc:sldMkLst>
        <pc:spChg chg="mod">
          <ac:chgData name="Guest User" userId="" providerId="Windows Live" clId="Web-{98C28E95-D223-4D62-B826-786432EE499E}" dt="2018-04-24T01:10:05.535" v="1201"/>
          <ac:spMkLst>
            <pc:docMk/>
            <pc:sldMk cId="3441803570" sldId="266"/>
            <ac:spMk id="2" creationId="{EDC7B40D-AE5D-4170-A0C5-0BC7B3F28F59}"/>
          </ac:spMkLst>
        </pc:spChg>
        <pc:spChg chg="mod">
          <ac:chgData name="Guest User" userId="" providerId="Windows Live" clId="Web-{98C28E95-D223-4D62-B826-786432EE499E}" dt="2018-04-24T01:09:00.175" v="1187"/>
          <ac:spMkLst>
            <pc:docMk/>
            <pc:sldMk cId="3441803570" sldId="266"/>
            <ac:spMk id="3" creationId="{41C226B1-DE55-4188-8D71-D52BE91B6019}"/>
          </ac:spMkLst>
        </pc:spChg>
        <pc:picChg chg="add mod">
          <ac:chgData name="Guest User" userId="" providerId="Windows Live" clId="Web-{98C28E95-D223-4D62-B826-786432EE499E}" dt="2018-04-24T01:09:53.613" v="1190"/>
          <ac:picMkLst>
            <pc:docMk/>
            <pc:sldMk cId="3441803570" sldId="266"/>
            <ac:picMk id="4" creationId="{D7085DAF-9BA2-4D1D-9391-8CBEC1235FFB}"/>
          </ac:picMkLst>
        </pc:picChg>
      </pc:sldChg>
      <pc:sldChg chg="modSp">
        <pc:chgData name="Guest User" userId="" providerId="Windows Live" clId="Web-{98C28E95-D223-4D62-B826-786432EE499E}" dt="2018-04-24T01:10:26.379" v="1212"/>
        <pc:sldMkLst>
          <pc:docMk/>
          <pc:sldMk cId="2055204280" sldId="268"/>
        </pc:sldMkLst>
        <pc:spChg chg="mod">
          <ac:chgData name="Guest User" userId="" providerId="Windows Live" clId="Web-{98C28E95-D223-4D62-B826-786432EE499E}" dt="2018-04-24T01:10:26.379" v="1212"/>
          <ac:spMkLst>
            <pc:docMk/>
            <pc:sldMk cId="2055204280" sldId="268"/>
            <ac:spMk id="4" creationId="{9E781D05-22E8-4544-9495-4F4E71E3648C}"/>
          </ac:spMkLst>
        </pc:spChg>
      </pc:sldChg>
      <pc:sldChg chg="new">
        <pc:chgData name="Guest User" userId="" providerId="Windows Live" clId="Web-{98C28E95-D223-4D62-B826-786432EE499E}" dt="2018-04-24T01:17:34.794" v="1215"/>
        <pc:sldMkLst>
          <pc:docMk/>
          <pc:sldMk cId="3272601736" sldId="269"/>
        </pc:sldMkLst>
      </pc:sldChg>
    </pc:docChg>
  </pc:docChgLst>
  <pc:docChgLst>
    <pc:chgData name="Yunik Tamrakar" userId="15bbe2feff8a9b11" providerId="Windows Live" clId="Web-{6729E97E-B507-4AC2-AF53-E9176726ED20}"/>
    <pc:docChg chg="modSld">
      <pc:chgData name="Yunik Tamrakar" userId="15bbe2feff8a9b11" providerId="Windows Live" clId="Web-{6729E97E-B507-4AC2-AF53-E9176726ED20}" dt="2018-04-24T02:43:13.116" v="42"/>
      <pc:docMkLst>
        <pc:docMk/>
      </pc:docMkLst>
      <pc:sldChg chg="addSp delSp modSp">
        <pc:chgData name="Yunik Tamrakar" userId="15bbe2feff8a9b11" providerId="Windows Live" clId="Web-{6729E97E-B507-4AC2-AF53-E9176726ED20}" dt="2018-04-24T02:43:13.116" v="42"/>
        <pc:sldMkLst>
          <pc:docMk/>
          <pc:sldMk cId="2979217299" sldId="265"/>
        </pc:sldMkLst>
        <pc:spChg chg="del">
          <ac:chgData name="Yunik Tamrakar" userId="15bbe2feff8a9b11" providerId="Windows Live" clId="Web-{6729E97E-B507-4AC2-AF53-E9176726ED20}" dt="2018-04-24T02:39:46.487" v="41"/>
          <ac:spMkLst>
            <pc:docMk/>
            <pc:sldMk cId="2979217299" sldId="265"/>
            <ac:spMk id="6" creationId="{6F886F92-0FF6-426F-8BD5-BB4295052EA3}"/>
          </ac:spMkLst>
        </pc:spChg>
        <pc:picChg chg="add mod ord">
          <ac:chgData name="Yunik Tamrakar" userId="15bbe2feff8a9b11" providerId="Windows Live" clId="Web-{6729E97E-B507-4AC2-AF53-E9176726ED20}" dt="2018-04-24T02:43:13.116" v="42"/>
          <ac:picMkLst>
            <pc:docMk/>
            <pc:sldMk cId="2979217299" sldId="265"/>
            <ac:picMk id="7" creationId="{AD5680F6-C641-4751-B584-7EBFD30FB1DA}"/>
          </ac:picMkLst>
        </pc:picChg>
      </pc:sldChg>
      <pc:sldChg chg="modSp">
        <pc:chgData name="Yunik Tamrakar" userId="15bbe2feff8a9b11" providerId="Windows Live" clId="Web-{6729E97E-B507-4AC2-AF53-E9176726ED20}" dt="2018-04-24T02:39:15.143" v="39"/>
        <pc:sldMkLst>
          <pc:docMk/>
          <pc:sldMk cId="1998992346" sldId="267"/>
        </pc:sldMkLst>
        <pc:spChg chg="mod">
          <ac:chgData name="Yunik Tamrakar" userId="15bbe2feff8a9b11" providerId="Windows Live" clId="Web-{6729E97E-B507-4AC2-AF53-E9176726ED20}" dt="2018-04-24T02:39:15.143" v="39"/>
          <ac:spMkLst>
            <pc:docMk/>
            <pc:sldMk cId="1998992346" sldId="267"/>
            <ac:spMk id="3" creationId="{6ADC1BFB-B8A6-4D85-8DE6-8BFDD4155D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mKcaZIxIi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3126" y="1784158"/>
            <a:ext cx="7197726" cy="2421464"/>
          </a:xfrm>
        </p:spPr>
        <p:txBody>
          <a:bodyPr/>
          <a:lstStyle/>
          <a:p>
            <a:r>
              <a:rPr lang="en-US" dirty="0">
                <a:cs typeface="Calibri Light"/>
              </a:rPr>
              <a:t>Histograms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7" y="4399588"/>
            <a:ext cx="7197726" cy="1405467"/>
          </a:xfrm>
        </p:spPr>
        <p:txBody>
          <a:bodyPr/>
          <a:lstStyle/>
          <a:p>
            <a:r>
              <a:rPr lang="en-US" dirty="0">
                <a:cs typeface="Calibri"/>
              </a:rPr>
              <a:t>Presented by: Amrit </a:t>
            </a:r>
            <a:r>
              <a:rPr lang="en-US" dirty="0" err="1">
                <a:cs typeface="Calibri"/>
              </a:rPr>
              <a:t>Poudel</a:t>
            </a:r>
            <a:r>
              <a:rPr lang="en-US" dirty="0">
                <a:cs typeface="Calibri"/>
              </a:rPr>
              <a:t> &amp; </a:t>
            </a:r>
            <a:r>
              <a:rPr lang="en-US" dirty="0" err="1">
                <a:cs typeface="Calibri"/>
              </a:rPr>
              <a:t>Yunik</a:t>
            </a:r>
            <a:r>
              <a:rPr lang="en-US" dirty="0">
                <a:cs typeface="Calibri"/>
              </a:rPr>
              <a:t> TAMRAKAR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5813-F5BD-4D52-8912-2FF173C8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-585984"/>
            <a:ext cx="12824884" cy="1652338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AN IMAGE HISTOGRAM WITH 256 BINS FOR EACH COLOR CHANNEL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9A4438-874B-416E-9FF0-194FCC40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150" y="1596370"/>
            <a:ext cx="7893551" cy="311448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3CD3E-D2F7-45F3-8C70-84E01F29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853" y="1333724"/>
            <a:ext cx="3908148" cy="4890166"/>
          </a:xfrm>
        </p:spPr>
        <p:txBody>
          <a:bodyPr>
            <a:normAutofit lnSpcReduction="10000"/>
          </a:bodyPr>
          <a:lstStyle/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Computation – relatively simple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For each pixel of the image, get the corresponding integer value and increment it by one. 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Some bins will be used more than others -support efficient accumulation of the values across the full memory </a:t>
            </a:r>
            <a:r>
              <a:rPr lang="en-US" sz="2000" dirty="0">
                <a:cs typeface="Calibri"/>
              </a:rPr>
              <a:t>hierarchy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Atomic Operations 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Main Challenge : Output Location is not known prior to reading the input 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Results in collision. 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Solution: Shared Memory Atomics 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Two-Phase  Histogram Algorithm </a:t>
            </a:r>
          </a:p>
        </p:txBody>
      </p:sp>
    </p:spTree>
    <p:extLst>
      <p:ext uri="{BB962C8B-B14F-4D97-AF65-F5344CB8AC3E}">
        <p14:creationId xmlns:p14="http://schemas.microsoft.com/office/powerpoint/2010/main" val="325706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28D-A224-448E-8677-7A631C3E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8758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HISTOGRAM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F016-C767-4FF5-8682-EE418AF3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cs typeface="Calibri"/>
              </a:rPr>
              <a:t>Two phases and two corresponding C++ kernels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First phase:   each CUDA thread block processes a region of the image and accumulates a corresponding local histogram, storing the local histogram in global memory at the end of the phase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Two Implementations in first Kernel:</a:t>
            </a:r>
          </a:p>
          <a:p>
            <a:pPr lvl="1">
              <a:buClr>
                <a:srgbClr val="FFFFFF"/>
              </a:buClr>
            </a:pPr>
            <a:r>
              <a:rPr lang="en-US" sz="2000" dirty="0">
                <a:cs typeface="Calibri"/>
              </a:rPr>
              <a:t>one that stores per-block local histograms in global memory, and one that stores them in shared memory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The work separation between blocks in the first phase reduces contention when accumulating values into the same bin.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Second Kernel: accumulates all per-block histograms into the final histogram stored in global memory</a:t>
            </a:r>
          </a:p>
          <a:p>
            <a:pPr>
              <a:buClr>
                <a:srgbClr val="FFFFFF"/>
              </a:buClr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54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56FB1-7B33-48EB-A280-DC9EF970416F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D37671-CD2F-4DA3-8DB6-094642B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 spatial correlation of pixels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5680F6-C641-4751-B584-7EBFD30F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43" y="1944628"/>
            <a:ext cx="7662492" cy="364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12E83-DA46-4D3D-BE9D-43D363045191}"/>
              </a:ext>
            </a:extLst>
          </p:cNvPr>
          <p:cNvSpPr txBox="1"/>
          <p:nvPr/>
        </p:nvSpPr>
        <p:spPr>
          <a:xfrm>
            <a:off x="8400717" y="2057398"/>
            <a:ext cx="341162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Same range of neighboring pixels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Adjacent pixels may have same value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Threads in warp will vote in limited range of histogram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Position Conflicts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21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2F2C-EE13-462A-9352-C1F48A27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6326" y="1608221"/>
            <a:ext cx="9894443" cy="4716379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Method to make consecutive threads vote in consecutive sub-histograms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Steps: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Initialize the sub-histograms in shared memory.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Threads read pixels in an interleaved manner.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Vote in a number of 'R' sub-histograms per block (R= Replication factor)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Merge all the sub-histograms together in global memory.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400" dirty="0">
                <a:cs typeface="Calibri"/>
              </a:rPr>
              <a:t>However, this results in bank conflict.</a:t>
            </a:r>
          </a:p>
          <a:p>
            <a:pPr marL="285750" indent="-285750">
              <a:buClr>
                <a:srgbClr val="FFFFFF"/>
              </a:buClr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F9567-2C49-45C7-B089-DC2A6080565A}"/>
              </a:ext>
            </a:extLst>
          </p:cNvPr>
          <p:cNvSpPr txBox="1"/>
          <p:nvPr/>
        </p:nvSpPr>
        <p:spPr>
          <a:xfrm>
            <a:off x="914399" y="533400"/>
            <a:ext cx="577783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32726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F6A3-9F9C-40BC-A2F5-FC168107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63" y="36095"/>
            <a:ext cx="4613917" cy="1371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Bank conflict and padding in replication</a:t>
            </a:r>
            <a:endParaRPr lang="en-US" dirty="0"/>
          </a:p>
        </p:txBody>
      </p:sp>
      <p:pic>
        <p:nvPicPr>
          <p:cNvPr id="7" name="Picture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E257E4E-1475-4150-AC4C-6F8B1738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541278"/>
            <a:ext cx="7047831" cy="4016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1DC7B9-2099-44E6-96D4-4AFC1C8AB4A8}"/>
              </a:ext>
            </a:extLst>
          </p:cNvPr>
          <p:cNvSpPr txBox="1"/>
          <p:nvPr/>
        </p:nvSpPr>
        <p:spPr>
          <a:xfrm>
            <a:off x="1422399" y="5747085"/>
            <a:ext cx="837130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a} Threads 0-3 try access bank 1 sequentially.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 b} padding is applied to make threads vote in different banks</a:t>
            </a:r>
          </a:p>
        </p:txBody>
      </p:sp>
    </p:spTree>
    <p:extLst>
      <p:ext uri="{BB962C8B-B14F-4D97-AF65-F5344CB8AC3E}">
        <p14:creationId xmlns:p14="http://schemas.microsoft.com/office/powerpoint/2010/main" val="39948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E5B-DD16-4A93-A181-55BCFB41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0937"/>
            <a:ext cx="6164653" cy="1371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Interleaved ACCESS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1F9EB-DB7B-4B47-9F92-EF1EC213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642" y="2343484"/>
            <a:ext cx="6926653" cy="3459747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Consecutive threads of warp read consecutive pixels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For coalesced memory access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Since, nearby pixels in a real image have similar color values</a:t>
            </a: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It will result in inter-warp conflicts</a:t>
            </a:r>
            <a:endParaRPr lang="en-US" dirty="0">
              <a:cs typeface="Calibri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So, an image is divided into as many parts as no of warps in a block</a:t>
            </a:r>
            <a:endParaRPr lang="en-US" sz="2400" dirty="0">
              <a:cs typeface="Calibri"/>
            </a:endParaRPr>
          </a:p>
          <a:p>
            <a:pPr lvl="1">
              <a:buClr>
                <a:srgbClr val="FFFFFF"/>
              </a:buClr>
              <a:buChar char="•"/>
            </a:pPr>
            <a:r>
              <a:rPr lang="en-US" sz="1800" dirty="0">
                <a:cs typeface="Calibri"/>
              </a:rPr>
              <a:t>Such that each warp w(j) accesses only part 'j' of the image</a:t>
            </a:r>
            <a:endParaRPr lang="en-US" dirty="0">
              <a:cs typeface="Calibri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This decreases inter-warp conflict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Preserves coalesced access</a:t>
            </a:r>
          </a:p>
          <a:p>
            <a:pPr marL="285750" indent="-285750">
              <a:buClr>
                <a:srgbClr val="FFFFFF"/>
              </a:buClr>
              <a:buChar char="•"/>
            </a:pPr>
            <a:endParaRPr lang="en-US" sz="2400" dirty="0">
              <a:cs typeface="Calibri"/>
            </a:endParaRPr>
          </a:p>
          <a:p>
            <a:pPr lvl="1">
              <a:buClr>
                <a:srgbClr val="FFFFFF"/>
              </a:buClr>
              <a:buChar char="•"/>
            </a:pP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53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B40D-AE5D-4170-A0C5-0BC7B3F2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8" y="-312821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More on histogram </a:t>
            </a:r>
            <a:endParaRPr lang="en-US" dirty="0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D7085DAF-9BA2-4D1D-9391-8CBEC1235F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89790" y="926600"/>
            <a:ext cx="9451472" cy="55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2B387A2E-EEEE-44E7-AFEF-96496474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46937"/>
            <a:ext cx="6897878" cy="5173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F5600-9E5F-4C84-B659-594BD61D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 to histograms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19CF-9214-493B-B9AB-DB06B8F9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Accurate Representation of distribution of numeric data</a:t>
            </a:r>
          </a:p>
          <a:p>
            <a:r>
              <a:rPr lang="en-US" dirty="0">
                <a:cs typeface="Calibri"/>
              </a:rPr>
              <a:t>First introduced by Karl Pearson</a:t>
            </a:r>
          </a:p>
          <a:p>
            <a:r>
              <a:rPr lang="en-US" dirty="0">
                <a:cs typeface="Calibri"/>
              </a:rPr>
              <a:t>Divided into bins or buckets</a:t>
            </a:r>
          </a:p>
          <a:p>
            <a:pPr lvl="1"/>
            <a:r>
              <a:rPr lang="en-US" dirty="0">
                <a:cs typeface="Calibri"/>
              </a:rPr>
              <a:t>Which may or may not be equal</a:t>
            </a:r>
          </a:p>
          <a:p>
            <a:pPr lvl="1"/>
            <a:r>
              <a:rPr lang="en-US" dirty="0">
                <a:cs typeface="Calibri"/>
              </a:rPr>
              <a:t>But, must be adjacent</a:t>
            </a:r>
          </a:p>
          <a:p>
            <a:r>
              <a:rPr lang="en-US" dirty="0">
                <a:cs typeface="Calibri"/>
              </a:rPr>
              <a:t>Count no of functions falling into disjoint categories (non-overlapping bins)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15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C0CC39-2384-4003-B7AE-D93777D1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983996"/>
            <a:ext cx="6095593" cy="272777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95BF2-A078-407D-8EF0-96BA0E7E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7DB9-374E-4980-8D6D-3AF01DE6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42" y="2829456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Has widespread application in data analysis</a:t>
            </a:r>
          </a:p>
          <a:p>
            <a:r>
              <a:rPr lang="en-US" dirty="0">
                <a:cs typeface="Calibri"/>
              </a:rPr>
              <a:t>Notably in Pattern Recognition and Image Processing.</a:t>
            </a:r>
          </a:p>
          <a:p>
            <a:pPr lvl="1"/>
            <a:r>
              <a:rPr lang="en-US" dirty="0">
                <a:cs typeface="Calibri"/>
              </a:rPr>
              <a:t>Image Analysis</a:t>
            </a:r>
          </a:p>
          <a:p>
            <a:pPr lvl="1"/>
            <a:r>
              <a:rPr lang="en-US" dirty="0">
                <a:cs typeface="Calibri"/>
              </a:rPr>
              <a:t>Exposure, color composition analytics</a:t>
            </a:r>
          </a:p>
          <a:p>
            <a:pPr lvl="1"/>
            <a:r>
              <a:rPr lang="en-US" dirty="0">
                <a:cs typeface="Calibri"/>
              </a:rPr>
              <a:t>Post processing</a:t>
            </a:r>
          </a:p>
          <a:p>
            <a:pPr lvl="1"/>
            <a:r>
              <a:rPr lang="en-US">
                <a:cs typeface="Calibri"/>
              </a:rPr>
              <a:t>Quality Improvement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50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8" name="Picture 8" descr="A picture containing sky, photo, outdoor, showing&#10;&#10;Description generated with very high confidence">
            <a:extLst>
              <a:ext uri="{FF2B5EF4-FFF2-40B4-BE49-F238E27FC236}">
                <a16:creationId xmlns:a16="http://schemas.microsoft.com/office/drawing/2014/main" id="{5447BD14-DDCB-475F-A1ED-970BF218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953149"/>
            <a:ext cx="7295436" cy="49011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E066AC-B05D-44AA-A23C-8E49674A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Histogram Analytics</a:t>
            </a:r>
          </a:p>
        </p:txBody>
      </p:sp>
    </p:spTree>
    <p:extLst>
      <p:ext uri="{BB962C8B-B14F-4D97-AF65-F5344CB8AC3E}">
        <p14:creationId xmlns:p14="http://schemas.microsoft.com/office/powerpoint/2010/main" val="12324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BD08AC6-00BE-4873-88A8-2BB01A48E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27" r="-1" b="1504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F8DE7-9B8D-46CE-B92B-60834109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Histograms IN A GPGPGU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B574-0CCD-4818-99AB-60A9E796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Compact representation of image data  distribution.</a:t>
            </a:r>
          </a:p>
          <a:p>
            <a:r>
              <a:rPr lang="en-US" dirty="0">
                <a:cs typeface="Calibri"/>
              </a:rPr>
              <a:t>Inherently sequential operation</a:t>
            </a:r>
          </a:p>
          <a:p>
            <a:r>
              <a:rPr lang="en-US" dirty="0">
                <a:cs typeface="Calibri"/>
              </a:rPr>
              <a:t>Every pixel voted into limited set of bins</a:t>
            </a:r>
          </a:p>
          <a:p>
            <a:r>
              <a:rPr lang="en-US" dirty="0">
                <a:cs typeface="Calibri"/>
              </a:rPr>
              <a:t>Serialization is problematic.</a:t>
            </a:r>
          </a:p>
          <a:p>
            <a:r>
              <a:rPr lang="en-US" dirty="0">
                <a:cs typeface="Calibri"/>
              </a:rPr>
              <a:t>Parallel implementation of histogram necessary.</a:t>
            </a:r>
          </a:p>
          <a:p>
            <a:r>
              <a:rPr lang="en-US" dirty="0">
                <a:cs typeface="Calibri"/>
              </a:rPr>
              <a:t>However, parallelization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2995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A887-77A3-46CE-BEC9-5041DDBD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5" y="416648"/>
            <a:ext cx="6621937" cy="1371600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Naïve implementation of histogram code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58E124-1537-4AA3-84EE-659198E6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830" y="2058238"/>
            <a:ext cx="8374816" cy="146885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1D05-22E8-4544-9495-4F4E71E3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011" y="4007407"/>
            <a:ext cx="10177937" cy="1828800"/>
          </a:xfrm>
        </p:spPr>
        <p:txBody>
          <a:bodyPr>
            <a:normAutofit lnSpcReduction="10000"/>
          </a:bodyPr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This algorithm reads each pixel in the image one by one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Increments bin in histogram corresponding to the pixel value.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Cannot predict if two pixels will belong to the same bin or not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Atomic operations are implemented to ensure correctness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dirty="0">
                <a:cs typeface="Calibri"/>
              </a:rPr>
              <a:t>But large no of threads will cause position conflicts and thus, serialization.</a:t>
            </a:r>
          </a:p>
          <a:p>
            <a:pPr marL="285750" indent="-285750">
              <a:buClr>
                <a:srgbClr val="FFFFFF"/>
              </a:buClr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6B8-6190-4846-9528-273A341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 in parallelization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74E1-016D-4445-83B6-0614C94F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Thousands of threads operating atomically on a limited no of bins.</a:t>
            </a:r>
          </a:p>
          <a:p>
            <a:r>
              <a:rPr lang="en-US" dirty="0">
                <a:cs typeface="Calibri"/>
              </a:rPr>
              <a:t>Thread collision will be frequent</a:t>
            </a:r>
          </a:p>
          <a:p>
            <a:pPr lvl="1"/>
            <a:r>
              <a:rPr lang="en-US" dirty="0">
                <a:cs typeface="Calibri"/>
              </a:rPr>
              <a:t>This results in serialization.</a:t>
            </a:r>
          </a:p>
          <a:p>
            <a:r>
              <a:rPr lang="en-US" dirty="0">
                <a:cs typeface="Calibri"/>
              </a:rPr>
              <a:t>Position Conflict</a:t>
            </a:r>
          </a:p>
          <a:p>
            <a:pPr lvl="1"/>
            <a:r>
              <a:rPr lang="en-US" dirty="0">
                <a:cs typeface="Calibri"/>
              </a:rPr>
              <a:t>If multiple threads try to update same memory location simultaneously.</a:t>
            </a:r>
          </a:p>
          <a:p>
            <a:pPr lvl="1"/>
            <a:r>
              <a:rPr lang="en-US" dirty="0">
                <a:cs typeface="Calibri"/>
              </a:rPr>
              <a:t>No of such colliding threads =  degree of conflict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70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6DA6-484F-41E8-A3ED-1F99CC28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7" y="710753"/>
            <a:ext cx="7089832" cy="502653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SOLVING THE POSITION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A1DD-6D37-4B56-BD3D-3A0A826F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2842127"/>
            <a:ext cx="6169026" cy="41254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Sub Histograms : spread the votes across memory positions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Times New Roman"/>
                <a:cs typeface="Times New Roman"/>
              </a:rPr>
              <a:t>The Sub- Histograms, when placed on global memory impedes performance.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Times New Roman"/>
                <a:cs typeface="Times New Roman"/>
              </a:rPr>
              <a:t>So, local memory is used.</a:t>
            </a:r>
          </a:p>
          <a:p>
            <a:pPr>
              <a:buClr>
                <a:srgbClr val="FFFFFF"/>
              </a:buClr>
            </a:pPr>
            <a:r>
              <a:rPr lang="en-US" sz="1800" dirty="0">
                <a:latin typeface="Times New Roman"/>
                <a:cs typeface="Times New Roman"/>
              </a:rPr>
              <a:t>Per Thread Approach</a:t>
            </a:r>
          </a:p>
          <a:p>
            <a:pPr lvl="2">
              <a:buClr>
                <a:srgbClr val="FFFFFF"/>
              </a:buClr>
            </a:pPr>
            <a:r>
              <a:rPr lang="en-US" sz="1800" dirty="0">
                <a:latin typeface="Times New Roman"/>
                <a:cs typeface="Times New Roman"/>
              </a:rPr>
              <a:t>Declaring one sub-histogram per thread</a:t>
            </a:r>
          </a:p>
          <a:p>
            <a:pPr lvl="2">
              <a:buClr>
                <a:srgbClr val="FFFFFF"/>
              </a:buClr>
            </a:pPr>
            <a:r>
              <a:rPr lang="en-US" sz="1800" dirty="0">
                <a:latin typeface="Times New Roman"/>
                <a:cs typeface="Times New Roman"/>
              </a:rPr>
              <a:t>Each thread requires full copy of all bins</a:t>
            </a:r>
          </a:p>
          <a:p>
            <a:pPr lvl="2">
              <a:buClr>
                <a:srgbClr val="FFFFFF"/>
              </a:buClr>
            </a:pPr>
            <a:r>
              <a:rPr lang="en-US" sz="1800" dirty="0">
                <a:latin typeface="Times New Roman"/>
                <a:cs typeface="Times New Roman"/>
              </a:rPr>
              <a:t>Since Scratchpad memory is small, only small no of threads are active</a:t>
            </a:r>
          </a:p>
          <a:p>
            <a:pPr lvl="2">
              <a:buClr>
                <a:srgbClr val="FFFFFF"/>
              </a:buClr>
            </a:pPr>
            <a:r>
              <a:rPr lang="en-US" sz="1800" dirty="0">
                <a:latin typeface="Times New Roman"/>
                <a:cs typeface="Times New Roman"/>
              </a:rPr>
              <a:t>If Scratchpad memory gets overflowed, the slow Global Memory for the bins must be used.</a:t>
            </a:r>
          </a:p>
          <a:p>
            <a:pPr marL="914400" lvl="2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 lvl="2"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68E4-B8E7-47FF-97F0-4BCED26D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Further 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1BFB-B8A6-4D85-8DE6-8BFDD415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96067"/>
            <a:ext cx="10131425" cy="3649133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Per Warp Approach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Declaring one sub-histogram per warp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Reduces required amount of Scratchpad memory by factor of 32.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Atomic operations required.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Per Block Approach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Declaring one sub-histogram per work group/ block.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“R -per-block” / Replication approach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Interleaved read access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99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Histograms</vt:lpstr>
      <vt:lpstr>Introduction to histograms</vt:lpstr>
      <vt:lpstr>Applications</vt:lpstr>
      <vt:lpstr>Histogram Analytics</vt:lpstr>
      <vt:lpstr>Histograms IN A GPGPGU CONTEXT</vt:lpstr>
      <vt:lpstr>Naïve implementation of histogram code</vt:lpstr>
      <vt:lpstr>Challenges in parallelization</vt:lpstr>
      <vt:lpstr>SOLVING THE POSITION CONFLICT</vt:lpstr>
      <vt:lpstr>Further OPTIMIZATIONS</vt:lpstr>
      <vt:lpstr>AN IMAGE HISTOGRAM WITH 256 BINS FOR EACH COLOR CHANNEL </vt:lpstr>
      <vt:lpstr>HISTOGRAM IMPLEMENTATION</vt:lpstr>
      <vt:lpstr>High spatial correlation of pixels</vt:lpstr>
      <vt:lpstr>PowerPoint Presentation</vt:lpstr>
      <vt:lpstr>Bank conflict and padding in replication</vt:lpstr>
      <vt:lpstr>Interleaved ACCESS</vt:lpstr>
      <vt:lpstr>More on histogram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72</cp:revision>
  <dcterms:created xsi:type="dcterms:W3CDTF">2014-09-12T02:08:24Z</dcterms:created>
  <dcterms:modified xsi:type="dcterms:W3CDTF">2018-04-24T16:04:07Z</dcterms:modified>
</cp:coreProperties>
</file>