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19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67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14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7600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5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4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1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1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2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2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7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9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04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3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33843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BA07-0510-42B0-8FFF-59035587BA31}" type="datetimeFigureOut">
              <a:rPr lang="zh-TW" altLang="en-US" smtClean="0"/>
              <a:t>2022/7/19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AC0156-7EE1-478C-905F-F95B98296A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8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固定格式簡報內容更新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2022/07</a:t>
            </a:r>
          </a:p>
        </p:txBody>
      </p:sp>
    </p:spTree>
    <p:extLst>
      <p:ext uri="{BB962C8B-B14F-4D97-AF65-F5344CB8AC3E}">
        <p14:creationId xmlns:p14="http://schemas.microsoft.com/office/powerpoint/2010/main" val="2989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表格內容替換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50847"/>
              </p:ext>
            </p:extLst>
          </p:nvPr>
        </p:nvGraphicFramePr>
        <p:xfrm>
          <a:off x="677334" y="1930400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521179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36864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38691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8102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455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季度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2022Q1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2022Q2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2022Q3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2022Q4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5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200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300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400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200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42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同期成長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2%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3%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4%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t>2%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2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339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29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Trebuchet MS</vt:lpstr>
      <vt:lpstr>Wingdings 3</vt:lpstr>
      <vt:lpstr>多面向</vt:lpstr>
      <vt:lpstr>固定格式簡報內容更新</vt:lpstr>
      <vt:lpstr>表格內容替換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固定格式簡報內容更新</dc:title>
  <dc:creator>瑀甯 林</dc:creator>
  <cp:lastModifiedBy>瑀甯 林</cp:lastModifiedBy>
  <cp:revision>3</cp:revision>
  <dcterms:created xsi:type="dcterms:W3CDTF">2022-07-19T02:40:42Z</dcterms:created>
  <dcterms:modified xsi:type="dcterms:W3CDTF">2022-07-19T04:01:03Z</dcterms:modified>
</cp:coreProperties>
</file>