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704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02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3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884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0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36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92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3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04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203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Gill Sans MT</vt:lpstr>
      <vt:lpstr>微軟正黑體</vt:lpstr>
      <vt:lpstr>Arial</vt:lpstr>
      <vt:lpstr>Parcel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 瑀甯</dc:creator>
  <cp:lastModifiedBy>林 瑀甯</cp:lastModifiedBy>
  <cp:revision>2</cp:revision>
  <dcterms:created xsi:type="dcterms:W3CDTF">2022-04-21T09:09:26Z</dcterms:created>
  <dcterms:modified xsi:type="dcterms:W3CDTF">2022-04-21T10:04:01Z</dcterms:modified>
</cp:coreProperties>
</file>