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704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02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3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884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0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36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92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3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5476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68989C4-D965-4D96-A520-2F3F9C23CAD0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103279-8495-4055-96D9-86A7B0AA4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04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>
              <a:defRPr sz="3600"/>
            </a:pPr>
            <a:r>
              <a:t>Introduction:</a:t>
            </a:r>
          </a:p>
          <a:p>
            <a:pPr algn="r">
              <a:defRPr sz="3600"/>
            </a:pPr>
            <a:r>
              <a:t>How to deliver a presentation automatically by python?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 b="1" i="1" sz="1800">
                <a:solidFill>
                  <a:srgbClr val="F1FAEE"/>
                </a:solidFill>
                <a:latin typeface="Arial"/>
              </a:defRPr>
            </a:pPr>
            <a:r>
              <a:t>Author: Ning Lin</a:t>
            </a:r>
          </a:p>
          <a:p>
            <a:pPr algn="l">
              <a:defRPr b="1" i="1" sz="1800">
                <a:solidFill>
                  <a:srgbClr val="F1FAEE"/>
                </a:solidFill>
                <a:latin typeface="Arial"/>
              </a:defRPr>
            </a:pPr>
            <a:r>
              <a:t>Date: 2022/04/21</a:t>
            </a:r>
          </a:p>
          <a:p>
            <a:pPr algn="l">
              <a:defRPr b="1" i="1" sz="1800">
                <a:solidFill>
                  <a:srgbClr val="F1FAEE"/>
                </a:solidFill>
                <a:latin typeface="Arial"/>
              </a:defRPr>
            </a:pPr>
            <a:r>
              <a:t>Version: 1st</a:t>
            </a:r>
          </a:p>
        </p:txBody>
      </p:sp>
    </p:spTree>
    <p:extLst>
      <p:ext uri="{BB962C8B-B14F-4D97-AF65-F5344CB8AC3E}">
        <p14:creationId xmlns:p14="http://schemas.microsoft.com/office/powerpoint/2010/main" val="301920374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Hierarchical Bullet Slide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Various content includes:</a:t>
            </a:r>
          </a:p>
          <a:p>
            <a:pPr lvl="1"/>
            <a:r>
              <a:t>Use text_frame for adding text.</a:t>
            </a:r>
          </a:p>
          <a:p>
            <a:pPr lvl="2"/>
            <a:r>
              <a:t>add_paragraph</a:t>
            </a:r>
          </a:p>
          <a:p>
            <a:pPr lvl="2"/>
            <a:r>
              <a:t>add_textbox</a:t>
            </a:r>
          </a:p>
          <a:p>
            <a:pPr lvl="1"/>
            <a:r>
              <a:t>Use add_picture for adding graphs.</a:t>
            </a:r>
          </a:p>
          <a:p>
            <a:pPr lvl="1"/>
            <a:r>
              <a:t>Use add_table for adding tables.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 box with normal text</a:t>
            </a:r>
          </a:p>
          <a:p>
            <a:pPr>
              <a:defRPr b="1" sz="4000"/>
            </a:pPr>
            <a:r>
              <a:t>Text box with bold and bigger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Pictures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Big picture</a:t>
            </a:r>
          </a:p>
        </p:txBody>
      </p:sp>
      <p:pic>
        <p:nvPicPr>
          <p:cNvPr id="4" name="Picture 3" descr="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737360" cy="1688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Small picture</a:t>
            </a:r>
          </a:p>
        </p:txBody>
      </p:sp>
      <p:pic>
        <p:nvPicPr>
          <p:cNvPr id="6" name="Picture 5" descr="sm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3200400"/>
            <a:ext cx="940809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0" y="27432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18288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F1FAEE"/>
                          </a:solidFill>
                        </a:defRPr>
                      </a:pPr>
                      <a:r>
                        <a:t>index</a:t>
                      </a:r>
                    </a:p>
                  </a:txBody>
                  <a:tcPr>
                    <a:solidFill>
                      <a:srgbClr val="1421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F1FAEE"/>
                          </a:solidFill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4213D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CA3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Amy</a:t>
                      </a:r>
                    </a:p>
                  </a:txBody>
                  <a:tcPr>
                    <a:solidFill>
                      <a:srgbClr val="FCA31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>
                    <a:solidFill>
                      <a:srgbClr val="FCA3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Betty</a:t>
                      </a:r>
                    </a:p>
                  </a:txBody>
                  <a:tcPr>
                    <a:solidFill>
                      <a:srgbClr val="FCA31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>
                    <a:solidFill>
                      <a:srgbClr val="FCA3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Cindy</a:t>
                      </a:r>
                    </a:p>
                  </a:txBody>
                  <a:tcPr>
                    <a:solidFill>
                      <a:srgbClr val="FCA31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Gill Sans MT</vt:lpstr>
      <vt:lpstr>微軟正黑體</vt:lpstr>
      <vt:lpstr>Arial</vt:lpstr>
      <vt:lpstr>Parcel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 瑀甯</dc:creator>
  <cp:lastModifiedBy>林 瑀甯</cp:lastModifiedBy>
  <cp:revision>2</cp:revision>
  <dcterms:created xsi:type="dcterms:W3CDTF">2022-04-21T09:09:26Z</dcterms:created>
  <dcterms:modified xsi:type="dcterms:W3CDTF">2022-04-21T10:04:01Z</dcterms:modified>
</cp:coreProperties>
</file>