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4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3F66-8C9F-4D1F-8176-986DF21E8007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5C19-11EA-4D7F-9803-3539DAFA0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22712" y="523702"/>
            <a:ext cx="4763193" cy="4738254"/>
            <a:chOff x="922712" y="523701"/>
            <a:chExt cx="4513811" cy="5245331"/>
          </a:xfrm>
        </p:grpSpPr>
        <p:sp>
          <p:nvSpPr>
            <p:cNvPr id="4" name="직사각형 3"/>
            <p:cNvSpPr/>
            <p:nvPr/>
          </p:nvSpPr>
          <p:spPr>
            <a:xfrm>
              <a:off x="922712" y="523701"/>
              <a:ext cx="4513811" cy="52453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0036" y="839585"/>
              <a:ext cx="3823855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ComboBox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–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사이트 선택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0035" y="5062450"/>
              <a:ext cx="3823855" cy="432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PrograssBar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352539" y="1484871"/>
            <a:ext cx="4035118" cy="2891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87265" y="1640466"/>
            <a:ext cx="3765666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03282" y="2499280"/>
            <a:ext cx="3306265" cy="9137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게시판 체크박스 그룹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03280" y="2038250"/>
            <a:ext cx="1447003" cy="2999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testArea</a:t>
            </a:r>
            <a:r>
              <a:rPr lang="en-US" altLang="ko-KR" sz="1000" dirty="0" smtClean="0">
                <a:solidFill>
                  <a:schemeClr val="tx1"/>
                </a:solidFill>
              </a:rPr>
              <a:t> - start 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5720" y="2024941"/>
            <a:ext cx="1481152" cy="304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testArea</a:t>
            </a:r>
            <a:r>
              <a:rPr lang="en-US" altLang="ko-KR" sz="1000" dirty="0" smtClean="0">
                <a:solidFill>
                  <a:schemeClr val="tx1"/>
                </a:solidFill>
              </a:rPr>
              <a:t> - Last 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03282" y="3614497"/>
            <a:ext cx="3306265" cy="613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크롤링</a:t>
            </a:r>
            <a:r>
              <a:rPr lang="ko-KR" altLang="en-US" dirty="0" smtClean="0">
                <a:solidFill>
                  <a:schemeClr val="tx1"/>
                </a:solidFill>
              </a:rPr>
              <a:t>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3280" y="1674635"/>
            <a:ext cx="1447003" cy="2999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Label - start 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5720" y="1677896"/>
            <a:ext cx="1481152" cy="304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Label - Last 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34726" y="1824620"/>
            <a:ext cx="3416969" cy="5048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tx1"/>
                  </a:solidFill>
                </a:ln>
              </a:rPr>
              <a:t>Download</a:t>
            </a:r>
            <a:endParaRPr lang="ko-KR" altLang="en-US" sz="16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47050" y="4527549"/>
            <a:ext cx="1925714" cy="2162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Downloading.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47049" y="4207728"/>
            <a:ext cx="1925714" cy="216244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Download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747049" y="4891480"/>
            <a:ext cx="1925714" cy="216244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Save Complete !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07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8225" y="507077"/>
            <a:ext cx="83746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/>
              <a:t>1. A </a:t>
            </a:r>
            <a:r>
              <a:rPr lang="ko-KR" altLang="en-US" b="1" dirty="0"/>
              <a:t>게시판에서 </a:t>
            </a:r>
            <a:r>
              <a:rPr lang="ko-KR" altLang="en-US" b="1" dirty="0" err="1"/>
              <a:t>게시글</a:t>
            </a:r>
            <a:r>
              <a:rPr lang="ko-KR" altLang="en-US" b="1" dirty="0"/>
              <a:t> </a:t>
            </a:r>
            <a:r>
              <a:rPr lang="en-US" altLang="ko-KR" b="1" dirty="0" err="1"/>
              <a:t>url</a:t>
            </a:r>
            <a:r>
              <a:rPr lang="en-US" altLang="ko-KR" b="1" dirty="0"/>
              <a:t>, </a:t>
            </a:r>
            <a:r>
              <a:rPr lang="ko-KR" altLang="en-US" b="1" dirty="0"/>
              <a:t>날짜 가져오기</a:t>
            </a:r>
            <a:r>
              <a:rPr lang="en-US" altLang="ko-KR" b="1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-start page </a:t>
            </a:r>
            <a:r>
              <a:rPr lang="ko-KR" altLang="en-US" dirty="0"/>
              <a:t>찾기</a:t>
            </a:r>
          </a:p>
          <a:p>
            <a:pPr fontAlgn="base"/>
            <a:r>
              <a:rPr lang="en-US" altLang="ko-KR" dirty="0"/>
              <a:t>for(;true;){		//page = 1</a:t>
            </a:r>
          </a:p>
          <a:p>
            <a:pPr fontAlgn="base"/>
            <a:r>
              <a:rPr lang="en-US" altLang="ko-KR" dirty="0"/>
              <a:t>	if(Page highest Date &gt; Last Date)		&gt;&gt; page ++</a:t>
            </a:r>
          </a:p>
          <a:p>
            <a:pPr fontAlgn="base"/>
            <a:r>
              <a:rPr lang="en-US" altLang="ko-KR" dirty="0"/>
              <a:t>	else &lt;= Last Date		&gt;&gt; </a:t>
            </a:r>
            <a:r>
              <a:rPr lang="en-US" altLang="ko-KR" dirty="0" err="1"/>
              <a:t>sPage</a:t>
            </a:r>
            <a:r>
              <a:rPr lang="en-US" altLang="ko-KR" dirty="0"/>
              <a:t> = page-1; break;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-end Page </a:t>
            </a:r>
            <a:r>
              <a:rPr lang="ko-KR" altLang="en-US" dirty="0"/>
              <a:t>찾기</a:t>
            </a:r>
          </a:p>
          <a:p>
            <a:pPr fontAlgn="base"/>
            <a:r>
              <a:rPr lang="en-US" altLang="ko-KR" dirty="0"/>
              <a:t>for(;true;){		//page =</a:t>
            </a:r>
            <a:r>
              <a:rPr lang="en-US" altLang="ko-KR" dirty="0" err="1"/>
              <a:t>startP</a:t>
            </a:r>
            <a:endParaRPr lang="en-US" altLang="ko-KR" dirty="0"/>
          </a:p>
          <a:p>
            <a:pPr fontAlgn="base"/>
            <a:r>
              <a:rPr lang="en-US" altLang="ko-KR" dirty="0"/>
              <a:t>	if(Page highest Date &gt; Start Date)		&gt;&gt; page ++</a:t>
            </a:r>
          </a:p>
          <a:p>
            <a:pPr fontAlgn="base"/>
            <a:r>
              <a:rPr lang="en-US" altLang="ko-KR" dirty="0"/>
              <a:t>	else		 &lt;= Start Date		&gt;&gt; </a:t>
            </a:r>
            <a:r>
              <a:rPr lang="en-US" altLang="ko-KR" dirty="0" err="1"/>
              <a:t>ePage</a:t>
            </a:r>
            <a:r>
              <a:rPr lang="en-US" altLang="ko-KR" dirty="0"/>
              <a:t> = page; break;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- </a:t>
            </a:r>
            <a:r>
              <a:rPr lang="en-US" altLang="ko-KR" dirty="0" err="1"/>
              <a:t>sPage</a:t>
            </a:r>
            <a:r>
              <a:rPr lang="en-US" altLang="ko-KR" dirty="0"/>
              <a:t> ~ </a:t>
            </a:r>
            <a:r>
              <a:rPr lang="en-US" altLang="ko-KR" dirty="0" err="1"/>
              <a:t>ePage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게시글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객체로 가져와 </a:t>
            </a:r>
            <a:r>
              <a:rPr lang="en-US" altLang="ko-KR" dirty="0"/>
              <a:t>List </a:t>
            </a:r>
            <a:r>
              <a:rPr lang="ko-KR" altLang="en-US" dirty="0"/>
              <a:t>에 추가 </a:t>
            </a:r>
          </a:p>
          <a:p>
            <a:pPr fontAlgn="base"/>
            <a:r>
              <a:rPr lang="en-US" altLang="ko-KR" dirty="0"/>
              <a:t>Class Post{</a:t>
            </a:r>
          </a:p>
          <a:p>
            <a:pPr fontAlgn="base"/>
            <a:r>
              <a:rPr lang="en-US" altLang="ko-KR" dirty="0"/>
              <a:t>	String </a:t>
            </a:r>
            <a:r>
              <a:rPr lang="en-US" altLang="ko-KR" dirty="0" err="1"/>
              <a:t>url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Date </a:t>
            </a:r>
            <a:r>
              <a:rPr lang="en-US" altLang="ko-KR" dirty="0" err="1"/>
              <a:t>date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2. List</a:t>
            </a:r>
            <a:r>
              <a:rPr lang="ko-KR" altLang="en-US" b="1" dirty="0"/>
              <a:t>에 있는 </a:t>
            </a:r>
            <a:r>
              <a:rPr lang="en-US" altLang="ko-KR" b="1" dirty="0" err="1"/>
              <a:t>url</a:t>
            </a:r>
            <a:r>
              <a:rPr lang="ko-KR" altLang="en-US" b="1" dirty="0"/>
              <a:t>의 </a:t>
            </a:r>
            <a:r>
              <a:rPr lang="en-US" altLang="ko-KR" b="1" dirty="0"/>
              <a:t>contents </a:t>
            </a:r>
            <a:r>
              <a:rPr lang="ko-KR" altLang="en-US" b="1" dirty="0"/>
              <a:t>다운로드</a:t>
            </a:r>
            <a:r>
              <a:rPr lang="en-US" altLang="ko-KR" b="1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- Date </a:t>
            </a:r>
            <a:r>
              <a:rPr lang="ko-KR" altLang="en-US" dirty="0"/>
              <a:t>거르기</a:t>
            </a:r>
          </a:p>
          <a:p>
            <a:pPr fontAlgn="base"/>
            <a:r>
              <a:rPr lang="en-US" altLang="ko-KR" dirty="0"/>
              <a:t>if(</a:t>
            </a:r>
            <a:r>
              <a:rPr lang="en-US" altLang="ko-KR" dirty="0" err="1"/>
              <a:t>post.date</a:t>
            </a:r>
            <a:r>
              <a:rPr lang="en-US" altLang="ko-KR" dirty="0"/>
              <a:t> &gt; Start Date &amp;&amp; </a:t>
            </a:r>
            <a:r>
              <a:rPr lang="en-US" altLang="ko-KR" dirty="0" err="1"/>
              <a:t>post.date</a:t>
            </a:r>
            <a:r>
              <a:rPr lang="en-US" altLang="ko-KR" dirty="0"/>
              <a:t> &lt; Last Date)	&gt;&gt; post download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51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인제</dc:creator>
  <cp:lastModifiedBy>윤 인제</cp:lastModifiedBy>
  <cp:revision>14</cp:revision>
  <dcterms:created xsi:type="dcterms:W3CDTF">2019-03-30T05:12:51Z</dcterms:created>
  <dcterms:modified xsi:type="dcterms:W3CDTF">2019-03-31T04:47:25Z</dcterms:modified>
</cp:coreProperties>
</file>