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Crime in Boston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Yuni Sartika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51B8-CA00-D05D-D1D6-EB511A65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37AC5-99FB-8C03-312D-80BE1844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26CAA-0737-09EF-24F8-66D8663E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8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5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2E4C-EB38-76D8-D85A-4600A5A0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312" y="-172669"/>
            <a:ext cx="10058400" cy="795748"/>
          </a:xfrm>
        </p:spPr>
        <p:txBody>
          <a:bodyPr>
            <a:normAutofit/>
          </a:bodyPr>
          <a:lstStyle/>
          <a:p>
            <a:r>
              <a:rPr lang="en-US" sz="4000" dirty="0"/>
              <a:t>Analisa Data</a:t>
            </a:r>
            <a:endParaRPr lang="en-ID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F48A19-F26E-DE8A-A321-AC220AE9A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79" r="7448" b="59817"/>
          <a:stretch/>
        </p:blipFill>
        <p:spPr>
          <a:xfrm>
            <a:off x="1287624" y="623079"/>
            <a:ext cx="9919064" cy="17353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F7DB5E-4A67-3720-000D-0E2BB7023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119" y="2395021"/>
            <a:ext cx="2985602" cy="2304169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2E22F1E-CBD6-BEFF-B56A-FAF55F171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1" t="53767" r="56867"/>
          <a:stretch/>
        </p:blipFill>
        <p:spPr>
          <a:xfrm>
            <a:off x="1287624" y="2434430"/>
            <a:ext cx="3254577" cy="2188748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A2B69B8-D983-B437-E090-7B4AE8E6B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02" t="53767"/>
          <a:stretch/>
        </p:blipFill>
        <p:spPr>
          <a:xfrm>
            <a:off x="4885923" y="2510441"/>
            <a:ext cx="3607196" cy="2188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1E2C2D-46A7-1D55-A5E0-CEC1BCD9C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466" y="4814610"/>
            <a:ext cx="5576332" cy="156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6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8473-41DD-441A-2CB0-EA0D07CD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7DD27C-60BD-065F-02BA-78B090AE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0971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D" sz="1400" dirty="0" err="1"/>
              <a:t>Kejahatan</a:t>
            </a:r>
            <a:r>
              <a:rPr lang="en-ID" sz="1400" dirty="0"/>
              <a:t> </a:t>
            </a:r>
            <a:r>
              <a:rPr lang="en-ID" sz="1400" dirty="0" err="1"/>
              <a:t>saja</a:t>
            </a:r>
            <a:r>
              <a:rPr lang="en-ID" sz="1400" dirty="0"/>
              <a:t> </a:t>
            </a:r>
            <a:r>
              <a:rPr lang="en-ID" sz="1400" dirty="0" err="1"/>
              <a:t>apa</a:t>
            </a:r>
            <a:r>
              <a:rPr lang="en-ID" sz="1400" dirty="0"/>
              <a:t> yang </a:t>
            </a:r>
            <a:r>
              <a:rPr lang="en-ID" sz="1400" dirty="0" err="1"/>
              <a:t>sering</a:t>
            </a:r>
            <a:r>
              <a:rPr lang="en-ID" sz="1400" dirty="0"/>
              <a:t> </a:t>
            </a:r>
            <a:r>
              <a:rPr lang="en-ID" sz="1400" dirty="0" err="1"/>
              <a:t>terjadi</a:t>
            </a:r>
            <a:r>
              <a:rPr lang="en-ID" sz="1400" dirty="0"/>
              <a:t> di </a:t>
            </a:r>
            <a:r>
              <a:rPr lang="en-ID" sz="1400" dirty="0" err="1"/>
              <a:t>kota</a:t>
            </a:r>
            <a:r>
              <a:rPr lang="en-ID" sz="1400" dirty="0"/>
              <a:t> </a:t>
            </a:r>
            <a:r>
              <a:rPr lang="en-ID" sz="1400" dirty="0" err="1"/>
              <a:t>boston</a:t>
            </a:r>
            <a:r>
              <a:rPr lang="en-ID" sz="1400" dirty="0"/>
              <a:t>?</a:t>
            </a:r>
          </a:p>
          <a:p>
            <a:pPr marL="464058" lvl="1" indent="-171450"/>
            <a:r>
              <a:rPr lang="en-ID" sz="1200" dirty="0"/>
              <a:t>Tindakan </a:t>
            </a:r>
            <a:r>
              <a:rPr lang="en-ID" sz="1200" dirty="0" err="1"/>
              <a:t>kejahatan</a:t>
            </a:r>
            <a:r>
              <a:rPr lang="en-ID" sz="1200" dirty="0"/>
              <a:t> yang paling </a:t>
            </a:r>
            <a:r>
              <a:rPr lang="en-ID" sz="1200" dirty="0" err="1"/>
              <a:t>sering</a:t>
            </a:r>
            <a:r>
              <a:rPr lang="en-ID" sz="1200" dirty="0"/>
              <a:t> </a:t>
            </a:r>
            <a:r>
              <a:rPr lang="en-ID" sz="1200" dirty="0" err="1"/>
              <a:t>terjadi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tindakan</a:t>
            </a:r>
            <a:r>
              <a:rPr lang="en-ID" sz="1200" dirty="0"/>
              <a:t> </a:t>
            </a:r>
            <a:r>
              <a:rPr lang="en-ID" sz="1200" dirty="0" err="1"/>
              <a:t>kejahatan</a:t>
            </a:r>
            <a:r>
              <a:rPr lang="en-ID" sz="1200" dirty="0"/>
              <a:t> yang </a:t>
            </a:r>
            <a:r>
              <a:rPr lang="en-ID" sz="1200" dirty="0" err="1"/>
              <a:t>membutuhkan</a:t>
            </a:r>
            <a:r>
              <a:rPr lang="en-ID" sz="1200" dirty="0"/>
              <a:t> </a:t>
            </a:r>
            <a:r>
              <a:rPr lang="en-ID" sz="1200" dirty="0" err="1"/>
              <a:t>tindakan</a:t>
            </a:r>
            <a:r>
              <a:rPr lang="en-ID" sz="1200" dirty="0"/>
              <a:t> </a:t>
            </a:r>
            <a:r>
              <a:rPr lang="en-ID" sz="1200" dirty="0" err="1"/>
              <a:t>investigasi</a:t>
            </a:r>
            <a:r>
              <a:rPr lang="en-ID" sz="1200" dirty="0"/>
              <a:t> dan </a:t>
            </a:r>
            <a:r>
              <a:rPr lang="en-ID" sz="1200" dirty="0" err="1"/>
              <a:t>diikuti</a:t>
            </a:r>
            <a:r>
              <a:rPr lang="en-ID" sz="1200" dirty="0"/>
              <a:t> </a:t>
            </a:r>
            <a:r>
              <a:rPr lang="en-ID" sz="1200" dirty="0" err="1"/>
              <a:t>kebutuhan</a:t>
            </a:r>
            <a:r>
              <a:rPr lang="en-ID" sz="1200" dirty="0"/>
              <a:t> </a:t>
            </a:r>
            <a:r>
              <a:rPr lang="en-ID" sz="1200" dirty="0" err="1"/>
              <a:t>bantuan</a:t>
            </a:r>
            <a:r>
              <a:rPr lang="en-ID" sz="1200" dirty="0"/>
              <a:t> </a:t>
            </a:r>
            <a:r>
              <a:rPr lang="en-ID" sz="1200" dirty="0" err="1"/>
              <a:t>medis</a:t>
            </a:r>
            <a:r>
              <a:rPr lang="en-ID" sz="1200" dirty="0"/>
              <a:t> yang </a:t>
            </a:r>
            <a:r>
              <a:rPr lang="en-ID" sz="1200" dirty="0" err="1"/>
              <a:t>dilakukan</a:t>
            </a:r>
            <a:r>
              <a:rPr lang="en-ID" sz="1200" dirty="0"/>
              <a:t> </a:t>
            </a:r>
            <a:r>
              <a:rPr lang="en-ID" sz="1200" dirty="0" err="1"/>
              <a:t>polisi</a:t>
            </a:r>
            <a:r>
              <a:rPr lang="en-ID" sz="1200" dirty="0"/>
              <a:t> </a:t>
            </a:r>
            <a:r>
              <a:rPr lang="en-ID" sz="1200" dirty="0" err="1"/>
              <a:t>terhadap</a:t>
            </a:r>
            <a:r>
              <a:rPr lang="en-ID" sz="1200" dirty="0"/>
              <a:t> korban/</a:t>
            </a:r>
            <a:r>
              <a:rPr lang="en-ID" sz="1200" dirty="0" err="1"/>
              <a:t>individu</a:t>
            </a:r>
            <a:r>
              <a:rPr lang="en-ID" sz="1200" dirty="0"/>
              <a:t> </a:t>
            </a:r>
            <a:r>
              <a:rPr lang="en-ID" sz="1200" dirty="0" err="1"/>
              <a:t>ditempat</a:t>
            </a:r>
            <a:r>
              <a:rPr lang="en-ID" sz="1200" dirty="0"/>
              <a:t> </a:t>
            </a:r>
            <a:r>
              <a:rPr lang="en-ID" sz="1200" dirty="0" err="1"/>
              <a:t>kejadian</a:t>
            </a:r>
            <a:r>
              <a:rPr lang="en-ID" sz="1200" dirty="0"/>
              <a:t>. </a:t>
            </a:r>
            <a:r>
              <a:rPr lang="en-ID" sz="1200" dirty="0" err="1"/>
              <a:t>dimana</a:t>
            </a:r>
            <a:r>
              <a:rPr lang="en-ID" sz="1200" dirty="0"/>
              <a:t> </a:t>
            </a: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kasusnya</a:t>
            </a:r>
            <a:r>
              <a:rPr lang="en-ID" sz="1200" dirty="0"/>
              <a:t> </a:t>
            </a:r>
            <a:r>
              <a:rPr lang="en-ID" sz="1200" dirty="0" err="1"/>
              <a:t>sebanyak</a:t>
            </a:r>
            <a:r>
              <a:rPr lang="en-ID" sz="1200" dirty="0"/>
              <a:t> 17.885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sebesar</a:t>
            </a:r>
            <a:r>
              <a:rPr lang="en-ID" sz="1200" dirty="0"/>
              <a:t> 6.00% </a:t>
            </a:r>
            <a:r>
              <a:rPr lang="en-ID" sz="1200" dirty="0" err="1"/>
              <a:t>dari</a:t>
            </a:r>
            <a:r>
              <a:rPr lang="en-ID" sz="1200" dirty="0"/>
              <a:t> total </a:t>
            </a:r>
            <a:r>
              <a:rPr lang="en-ID" sz="1200" dirty="0" err="1"/>
              <a:t>kasus</a:t>
            </a:r>
            <a:r>
              <a:rPr lang="en-ID" sz="1200" dirty="0"/>
              <a:t>.</a:t>
            </a:r>
          </a:p>
          <a:p>
            <a:pPr marL="464058" lvl="1" indent="-171450"/>
            <a:r>
              <a:rPr lang="en-ID" sz="1200" dirty="0" err="1"/>
              <a:t>kemudian</a:t>
            </a:r>
            <a:r>
              <a:rPr lang="en-ID" sz="1200" dirty="0"/>
              <a:t> </a:t>
            </a:r>
            <a:r>
              <a:rPr lang="en-ID" sz="1200" dirty="0" err="1"/>
              <a:t>disusul</a:t>
            </a:r>
            <a:r>
              <a:rPr lang="en-ID" sz="1200" dirty="0"/>
              <a:t> oleh </a:t>
            </a:r>
            <a:r>
              <a:rPr lang="en-ID" sz="1200" dirty="0" err="1"/>
              <a:t>tindakan</a:t>
            </a:r>
            <a:r>
              <a:rPr lang="en-ID" sz="1200" dirty="0"/>
              <a:t> </a:t>
            </a:r>
            <a:r>
              <a:rPr lang="en-ID" sz="1200" dirty="0" err="1"/>
              <a:t>kejahatan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pengrusakan</a:t>
            </a:r>
            <a:r>
              <a:rPr lang="en-ID" sz="1200" dirty="0"/>
              <a:t> </a:t>
            </a:r>
            <a:r>
              <a:rPr lang="en-ID" sz="1200" dirty="0" err="1"/>
              <a:t>properti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vandalisme</a:t>
            </a:r>
            <a:r>
              <a:rPr lang="en-ID" sz="1200" dirty="0"/>
              <a:t> </a:t>
            </a:r>
            <a:r>
              <a:rPr lang="en-ID" sz="1200" dirty="0" err="1"/>
              <a:t>sebanyak</a:t>
            </a:r>
            <a:r>
              <a:rPr lang="en-ID" sz="1200" dirty="0"/>
              <a:t> 14628 </a:t>
            </a:r>
            <a:r>
              <a:rPr lang="en-ID" sz="1200" dirty="0" err="1"/>
              <a:t>kasus</a:t>
            </a:r>
            <a:r>
              <a:rPr lang="en-ID" sz="1200" dirty="0"/>
              <a:t>, </a:t>
            </a:r>
            <a:r>
              <a:rPr lang="en-ID" sz="1200" dirty="0" err="1"/>
              <a:t>lalu</a:t>
            </a:r>
            <a:r>
              <a:rPr lang="en-ID" sz="1200" dirty="0"/>
              <a:t> </a:t>
            </a:r>
            <a:r>
              <a:rPr lang="en-ID" sz="1200" dirty="0" err="1"/>
              <a:t>disusul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pengrusakan</a:t>
            </a:r>
            <a:r>
              <a:rPr lang="en-ID" sz="1200" dirty="0"/>
              <a:t> </a:t>
            </a:r>
            <a:r>
              <a:rPr lang="en-ID" sz="1200" dirty="0" err="1"/>
              <a:t>harta</a:t>
            </a:r>
            <a:r>
              <a:rPr lang="en-ID" sz="1200" dirty="0"/>
              <a:t> </a:t>
            </a:r>
            <a:r>
              <a:rPr lang="en-ID" sz="1200" dirty="0" err="1"/>
              <a:t>benda</a:t>
            </a:r>
            <a:r>
              <a:rPr lang="en-ID" sz="1200" dirty="0"/>
              <a:t> </a:t>
            </a:r>
            <a:r>
              <a:rPr lang="en-ID" sz="1200" dirty="0" err="1"/>
              <a:t>akibat</a:t>
            </a:r>
            <a:r>
              <a:rPr lang="en-ID" sz="1200" dirty="0"/>
              <a:t> </a:t>
            </a:r>
            <a:r>
              <a:rPr lang="en-ID" sz="1200" dirty="0" err="1"/>
              <a:t>kecelakaan</a:t>
            </a:r>
            <a:r>
              <a:rPr lang="en-ID" sz="1200" dirty="0"/>
              <a:t> </a:t>
            </a:r>
            <a:r>
              <a:rPr lang="en-ID" sz="1200" dirty="0" err="1"/>
              <a:t>kendaraan</a:t>
            </a:r>
            <a:r>
              <a:rPr lang="en-ID" sz="1200" dirty="0"/>
              <a:t> </a:t>
            </a:r>
            <a:r>
              <a:rPr lang="en-ID" sz="1200" dirty="0" err="1"/>
              <a:t>bermotor</a:t>
            </a:r>
            <a:r>
              <a:rPr lang="en-ID" sz="1200" dirty="0"/>
              <a:t> </a:t>
            </a:r>
            <a:r>
              <a:rPr lang="en-ID" sz="1200" dirty="0" err="1"/>
              <a:t>sebanyak</a:t>
            </a:r>
            <a:r>
              <a:rPr lang="en-ID" sz="1200" dirty="0"/>
              <a:t> 14.569 </a:t>
            </a:r>
            <a:r>
              <a:rPr lang="en-ID" sz="1200" dirty="0" err="1"/>
              <a:t>kasus</a:t>
            </a:r>
            <a:r>
              <a:rPr lang="en-ID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/>
              <a:t>Di </a:t>
            </a:r>
            <a:r>
              <a:rPr lang="en-ID" sz="1400" dirty="0" err="1"/>
              <a:t>distrik</a:t>
            </a:r>
            <a:r>
              <a:rPr lang="en-ID" sz="1400" dirty="0"/>
              <a:t> </a:t>
            </a:r>
            <a:r>
              <a:rPr lang="en-ID" sz="1400" dirty="0" err="1"/>
              <a:t>manakah</a:t>
            </a:r>
            <a:r>
              <a:rPr lang="en-ID" sz="1400" dirty="0"/>
              <a:t> yang paling </a:t>
            </a:r>
            <a:r>
              <a:rPr lang="en-ID" sz="1400" dirty="0" err="1"/>
              <a:t>banyak</a:t>
            </a:r>
            <a:r>
              <a:rPr lang="en-ID" sz="1400" dirty="0"/>
              <a:t> </a:t>
            </a:r>
            <a:r>
              <a:rPr lang="en-ID" sz="1400" dirty="0" err="1"/>
              <a:t>terjadi</a:t>
            </a:r>
            <a:r>
              <a:rPr lang="en-ID" sz="1400" dirty="0"/>
              <a:t> </a:t>
            </a:r>
            <a:r>
              <a:rPr lang="en-ID" sz="1400" dirty="0" err="1"/>
              <a:t>tindakan</a:t>
            </a:r>
            <a:r>
              <a:rPr lang="en-ID" sz="1400" dirty="0"/>
              <a:t> </a:t>
            </a:r>
            <a:r>
              <a:rPr lang="en-ID" sz="1400" dirty="0" err="1"/>
              <a:t>kejahatan</a:t>
            </a:r>
            <a:r>
              <a:rPr lang="en-ID" sz="1400" dirty="0"/>
              <a:t>?</a:t>
            </a:r>
          </a:p>
          <a:p>
            <a:pPr marL="464058" lvl="1" indent="-171450"/>
            <a:r>
              <a:rPr lang="en-ID" sz="1200" dirty="0" err="1"/>
              <a:t>Distrik</a:t>
            </a:r>
            <a:r>
              <a:rPr lang="en-ID" sz="1200" dirty="0"/>
              <a:t> Roxbury </a:t>
            </a:r>
            <a:r>
              <a:rPr lang="en-ID" sz="1200" dirty="0" err="1"/>
              <a:t>merupakan</a:t>
            </a:r>
            <a:r>
              <a:rPr lang="en-ID" sz="1200" dirty="0"/>
              <a:t> </a:t>
            </a:r>
            <a:r>
              <a:rPr lang="en-ID" sz="1200" dirty="0" err="1"/>
              <a:t>distrik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tindak</a:t>
            </a:r>
            <a:r>
              <a:rPr lang="en-ID" sz="1200" dirty="0"/>
              <a:t> </a:t>
            </a:r>
            <a:r>
              <a:rPr lang="en-ID" sz="1200" dirty="0" err="1"/>
              <a:t>kejahatan</a:t>
            </a:r>
            <a:r>
              <a:rPr lang="en-ID" sz="1200" dirty="0"/>
              <a:t> </a:t>
            </a:r>
            <a:r>
              <a:rPr lang="en-ID" sz="1200" dirty="0" err="1"/>
              <a:t>terbesar</a:t>
            </a:r>
            <a:r>
              <a:rPr lang="en-ID" sz="1200" dirty="0"/>
              <a:t> </a:t>
            </a:r>
            <a:r>
              <a:rPr lang="en-ID" sz="1200" dirty="0" err="1"/>
              <a:t>yaitu</a:t>
            </a:r>
            <a:r>
              <a:rPr lang="en-ID" sz="1200" dirty="0"/>
              <a:t> 15,49% </a:t>
            </a:r>
            <a:r>
              <a:rPr lang="en-ID" sz="1200" dirty="0" err="1"/>
              <a:t>dari</a:t>
            </a:r>
            <a:r>
              <a:rPr lang="en-ID" sz="1200" dirty="0"/>
              <a:t> total </a:t>
            </a:r>
            <a:r>
              <a:rPr lang="en-ID" sz="1200" dirty="0" err="1"/>
              <a:t>tindak</a:t>
            </a:r>
            <a:r>
              <a:rPr lang="en-ID" sz="1200" dirty="0"/>
              <a:t> </a:t>
            </a:r>
            <a:r>
              <a:rPr lang="en-ID" sz="1200" dirty="0" err="1"/>
              <a:t>kejahatan</a:t>
            </a:r>
            <a:endParaRPr lang="en-ID" sz="1200" dirty="0"/>
          </a:p>
          <a:p>
            <a:pPr marL="464058" lvl="1" indent="-171450"/>
            <a:r>
              <a:rPr lang="en-ID" sz="1400" dirty="0" err="1"/>
              <a:t>Distrik</a:t>
            </a:r>
            <a:r>
              <a:rPr lang="en-ID" sz="1400" dirty="0"/>
              <a:t> Roxbury juga </a:t>
            </a:r>
            <a:r>
              <a:rPr lang="en-ID" sz="1400" dirty="0" err="1"/>
              <a:t>merupakan</a:t>
            </a:r>
            <a:r>
              <a:rPr lang="en-ID" sz="1400" dirty="0"/>
              <a:t> </a:t>
            </a:r>
            <a:r>
              <a:rPr lang="en-ID" sz="1400" dirty="0" err="1"/>
              <a:t>distrik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kasus</a:t>
            </a:r>
            <a:r>
              <a:rPr lang="en-ID" sz="1400" dirty="0"/>
              <a:t> yang </a:t>
            </a:r>
            <a:r>
              <a:rPr lang="en-ID" sz="1400" dirty="0" err="1"/>
              <a:t>membutuhkan</a:t>
            </a:r>
            <a:r>
              <a:rPr lang="en-ID" sz="1400" dirty="0"/>
              <a:t> </a:t>
            </a:r>
            <a:r>
              <a:rPr lang="en-ID" sz="1400" dirty="0" err="1"/>
              <a:t>bantuan</a:t>
            </a:r>
            <a:r>
              <a:rPr lang="en-ID" sz="1400" dirty="0"/>
              <a:t> </a:t>
            </a:r>
            <a:r>
              <a:rPr lang="en-ID" sz="1400" dirty="0" err="1"/>
              <a:t>medis</a:t>
            </a:r>
            <a:r>
              <a:rPr lang="en-ID" sz="1400" dirty="0"/>
              <a:t> paling </a:t>
            </a:r>
            <a:r>
              <a:rPr lang="en-ID" sz="1400" dirty="0" err="1"/>
              <a:t>banyak</a:t>
            </a:r>
            <a:r>
              <a:rPr lang="en-ID" sz="1400" dirty="0"/>
              <a:t>, yang </a:t>
            </a:r>
            <a:r>
              <a:rPr lang="en-ID" sz="1400" dirty="0" err="1"/>
              <a:t>kemudian</a:t>
            </a:r>
            <a:r>
              <a:rPr lang="en-ID" sz="1400" dirty="0"/>
              <a:t> </a:t>
            </a:r>
            <a:r>
              <a:rPr lang="en-ID" sz="1400" dirty="0" err="1"/>
              <a:t>disusul</a:t>
            </a:r>
            <a:r>
              <a:rPr lang="en-ID" sz="1400" dirty="0"/>
              <a:t> oleh </a:t>
            </a:r>
            <a:r>
              <a:rPr lang="en-ID" sz="1400" dirty="0" err="1"/>
              <a:t>distrik</a:t>
            </a:r>
            <a:r>
              <a:rPr lang="en-ID" sz="1400" dirty="0"/>
              <a:t> </a:t>
            </a:r>
            <a:r>
              <a:rPr lang="en-ID" sz="1400" dirty="0" err="1"/>
              <a:t>Dorcheste</a:t>
            </a:r>
            <a:endParaRPr lang="en-ID" sz="1400" dirty="0"/>
          </a:p>
          <a:p>
            <a:pPr marL="342900" indent="-342900">
              <a:buFont typeface="+mj-lt"/>
              <a:buAutoNum type="arabicPeriod"/>
            </a:pPr>
            <a:r>
              <a:rPr lang="en-ID" sz="1600" dirty="0"/>
              <a:t>Kapan </a:t>
            </a:r>
            <a:r>
              <a:rPr lang="en-ID" sz="1600" dirty="0" err="1"/>
              <a:t>biasanya</a:t>
            </a:r>
            <a:r>
              <a:rPr lang="en-ID" sz="1600" dirty="0"/>
              <a:t> </a:t>
            </a:r>
            <a:r>
              <a:rPr lang="en-ID" sz="1600" dirty="0" err="1"/>
              <a:t>tindak</a:t>
            </a:r>
            <a:r>
              <a:rPr lang="en-ID" sz="1600" dirty="0"/>
              <a:t> </a:t>
            </a:r>
            <a:r>
              <a:rPr lang="en-ID" sz="1600" dirty="0" err="1"/>
              <a:t>kejahatan</a:t>
            </a:r>
            <a:r>
              <a:rPr lang="en-ID" sz="1600" dirty="0"/>
              <a:t> </a:t>
            </a:r>
            <a:r>
              <a:rPr lang="en-ID" sz="1600" dirty="0" err="1"/>
              <a:t>sering</a:t>
            </a:r>
            <a:r>
              <a:rPr lang="en-ID" sz="1600" dirty="0"/>
              <a:t> </a:t>
            </a:r>
            <a:r>
              <a:rPr lang="en-ID" sz="1600" dirty="0" err="1"/>
              <a:t>terjadi</a:t>
            </a:r>
            <a:r>
              <a:rPr lang="en-ID" sz="1600" dirty="0"/>
              <a:t>?</a:t>
            </a:r>
          </a:p>
          <a:p>
            <a:pPr lvl="1"/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kasus</a:t>
            </a:r>
            <a:r>
              <a:rPr lang="en-ID" sz="1200" dirty="0"/>
              <a:t> </a:t>
            </a:r>
            <a:r>
              <a:rPr lang="en-ID" sz="1200" dirty="0" err="1"/>
              <a:t>tertinggi</a:t>
            </a:r>
            <a:r>
              <a:rPr lang="en-ID" sz="1200" dirty="0"/>
              <a:t> </a:t>
            </a:r>
            <a:r>
              <a:rPr lang="en-ID" sz="1200" dirty="0" err="1"/>
              <a:t>terjadi</a:t>
            </a:r>
            <a:r>
              <a:rPr lang="en-ID" sz="1200" dirty="0"/>
              <a:t> pada </a:t>
            </a:r>
            <a:r>
              <a:rPr lang="en-ID" sz="1200" dirty="0" err="1"/>
              <a:t>siang</a:t>
            </a:r>
            <a:r>
              <a:rPr lang="en-ID" sz="1200" dirty="0"/>
              <a:t> </a:t>
            </a:r>
            <a:r>
              <a:rPr lang="en-ID" sz="1200" dirty="0" err="1"/>
              <a:t>hari</a:t>
            </a:r>
            <a:r>
              <a:rPr lang="en-ID" sz="1200" dirty="0"/>
              <a:t> </a:t>
            </a:r>
            <a:r>
              <a:rPr lang="en-ID" sz="1200" dirty="0" err="1"/>
              <a:t>yaitu</a:t>
            </a:r>
            <a:r>
              <a:rPr lang="en-ID" sz="1200" dirty="0"/>
              <a:t> pada </a:t>
            </a:r>
            <a:r>
              <a:rPr lang="en-ID" sz="1200" dirty="0" err="1"/>
              <a:t>rentang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 (12:00 - 19:59).</a:t>
            </a:r>
          </a:p>
          <a:p>
            <a:pPr lvl="1"/>
            <a:r>
              <a:rPr lang="en-ID" sz="1400" dirty="0" err="1"/>
              <a:t>Jumlah</a:t>
            </a:r>
            <a:r>
              <a:rPr lang="en-ID" sz="1400" dirty="0"/>
              <a:t> </a:t>
            </a:r>
            <a:r>
              <a:rPr lang="en-ID" sz="1400" dirty="0" err="1"/>
              <a:t>kejahatan</a:t>
            </a:r>
            <a:r>
              <a:rPr lang="en-ID" sz="1400" dirty="0"/>
              <a:t> </a:t>
            </a:r>
            <a:r>
              <a:rPr lang="en-ID" sz="1400" dirty="0" err="1"/>
              <a:t>relatif</a:t>
            </a:r>
            <a:r>
              <a:rPr lang="en-ID" sz="1400" dirty="0"/>
              <a:t> </a:t>
            </a:r>
            <a:r>
              <a:rPr lang="en-ID" sz="1400" dirty="0" err="1"/>
              <a:t>meningkat</a:t>
            </a:r>
            <a:r>
              <a:rPr lang="en-ID" sz="1400" dirty="0"/>
              <a:t> pada </a:t>
            </a:r>
            <a:r>
              <a:rPr lang="en-ID" sz="1400" dirty="0" err="1"/>
              <a:t>bulan</a:t>
            </a:r>
            <a:r>
              <a:rPr lang="en-ID" sz="1400" dirty="0"/>
              <a:t> </a:t>
            </a:r>
            <a:r>
              <a:rPr lang="en-ID" sz="1400" dirty="0" err="1"/>
              <a:t>Maret-Agustus</a:t>
            </a:r>
            <a:endParaRPr lang="en-ID" sz="1400" dirty="0"/>
          </a:p>
          <a:p>
            <a:pPr lvl="1"/>
            <a:r>
              <a:rPr lang="en-ID" sz="1400" dirty="0"/>
              <a:t>Rata-rata </a:t>
            </a:r>
            <a:r>
              <a:rPr lang="en-ID" sz="1400" dirty="0" err="1"/>
              <a:t>tindak</a:t>
            </a:r>
            <a:r>
              <a:rPr lang="en-ID" sz="1400" dirty="0"/>
              <a:t> </a:t>
            </a:r>
            <a:r>
              <a:rPr lang="en-ID" sz="1400" dirty="0" err="1"/>
              <a:t>kejahatan</a:t>
            </a:r>
            <a:r>
              <a:rPr lang="en-ID" sz="1400" dirty="0"/>
              <a:t> di weekday </a:t>
            </a:r>
            <a:r>
              <a:rPr lang="en-ID" sz="1400" dirty="0" err="1"/>
              <a:t>cenderung</a:t>
            </a:r>
            <a:r>
              <a:rPr lang="en-ID" sz="1400" dirty="0"/>
              <a:t> </a:t>
            </a:r>
            <a:r>
              <a:rPr lang="en-ID" sz="1400" dirty="0" err="1"/>
              <a:t>lebih</a:t>
            </a:r>
            <a:r>
              <a:rPr lang="en-ID" sz="1400" dirty="0"/>
              <a:t> </a:t>
            </a:r>
            <a:r>
              <a:rPr lang="en-ID" sz="1400" dirty="0" err="1"/>
              <a:t>tinggi</a:t>
            </a:r>
            <a:r>
              <a:rPr lang="en-ID" sz="1400" dirty="0"/>
              <a:t> </a:t>
            </a:r>
            <a:r>
              <a:rPr lang="en-ID" sz="1400" dirty="0" err="1"/>
              <a:t>dibandingkan</a:t>
            </a:r>
            <a:r>
              <a:rPr lang="en-ID" sz="1400" dirty="0"/>
              <a:t> </a:t>
            </a:r>
            <a:r>
              <a:rPr lang="en-ID" sz="1400" dirty="0" err="1"/>
              <a:t>tindak</a:t>
            </a:r>
            <a:r>
              <a:rPr lang="en-ID" sz="1400" dirty="0"/>
              <a:t> </a:t>
            </a:r>
            <a:r>
              <a:rPr lang="en-ID" sz="1400" dirty="0" err="1"/>
              <a:t>kejahatan</a:t>
            </a:r>
            <a:r>
              <a:rPr lang="en-ID" sz="1400" dirty="0"/>
              <a:t> di weekend, </a:t>
            </a:r>
            <a:r>
              <a:rPr lang="en-ID" sz="1400" dirty="0" err="1"/>
              <a:t>teruma</a:t>
            </a:r>
            <a:r>
              <a:rPr lang="en-ID" sz="1400" dirty="0"/>
              <a:t> pada </a:t>
            </a:r>
            <a:r>
              <a:rPr lang="en-ID" sz="1400" dirty="0" err="1"/>
              <a:t>hari</a:t>
            </a:r>
            <a:r>
              <a:rPr lang="en-ID" sz="1400" dirty="0"/>
              <a:t> </a:t>
            </a:r>
            <a:r>
              <a:rPr lang="en-ID" sz="1400" dirty="0" err="1"/>
              <a:t>jumat</a:t>
            </a:r>
            <a:r>
              <a:rPr lang="en-ID" sz="1400" dirty="0"/>
              <a:t>, </a:t>
            </a:r>
            <a:r>
              <a:rPr lang="en-ID" sz="1400" dirty="0" err="1"/>
              <a:t>kejahatan</a:t>
            </a:r>
            <a:r>
              <a:rPr lang="en-ID" sz="1400" dirty="0"/>
              <a:t> </a:t>
            </a:r>
            <a:r>
              <a:rPr lang="en-ID" sz="1400" dirty="0" err="1"/>
              <a:t>cenderung</a:t>
            </a:r>
            <a:r>
              <a:rPr lang="en-ID" sz="1400" dirty="0"/>
              <a:t> </a:t>
            </a:r>
            <a:r>
              <a:rPr lang="en-ID" sz="1400" dirty="0" err="1"/>
              <a:t>meningkat</a:t>
            </a:r>
            <a:r>
              <a:rPr lang="en-ID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8360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D013-084B-EC3B-6879-FAD05A8A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Rekomendasi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0556E-D8E3-E143-1E93-0CE632900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Memberikan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pelatihan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Pertolongan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Pertama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pada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polisi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berjaga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agar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polisi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terlebih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dahulu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lokasi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memberikan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pertolongan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pertama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terhadap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korban/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individu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mungkin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menentukan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keselamatan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korban.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Pihak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Kepolisian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berkoordinasi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beberapa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Rumah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sakit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terdekat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dimana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tindakan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kriminal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membutuhkan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bantuan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medis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sering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terjadi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yaitu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distrik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Roxbury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distirk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Dorchester,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serta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memastikan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bahwa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peralatan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medis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dirumah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sakit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tersebut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lengkap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memadai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Pihak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Kepolisian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bisa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melakukan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penambahan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jumlah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polisi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patroli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diwaktu-waktu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tindak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kejahatan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mengalami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kenaikan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yaitu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pada Siang Hari (12:00-19.59),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terutama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pada weekdays di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jumat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selain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itu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kepolisian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juga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bisa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menambah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perhatian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pada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bulan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Maret-Agustus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karena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dibulan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tersebut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kasus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kejahatan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cenderung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meningkat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Penambahan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jumlah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polisi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tersebut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mencegah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terjadinya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tindakan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kejahatan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dimana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Pencegahan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Kejahatan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Situasional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Situasional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Crime Prevention)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merupakan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suatu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strategi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mengurangi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meningkatnya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resiko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kejahatan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(Clarke,1995).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8081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803E-73EB-F3F7-FD7F-BA8DF4FB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920" y="22170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TERIMA KASIH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A66AC8-C364-3F26-D9AD-34D7ADF2666F}"/>
              </a:ext>
            </a:extLst>
          </p:cNvPr>
          <p:cNvCxnSpPr/>
          <p:nvPr/>
        </p:nvCxnSpPr>
        <p:spPr>
          <a:xfrm>
            <a:off x="1371600" y="4693920"/>
            <a:ext cx="9824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30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E6297D-6D9C-6B70-9684-F543586D0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Tindak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kejahatan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kriminalitas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merupakan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suatu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tindakan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antisosial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melanggar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hukum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berkaitan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merampas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milik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orang lain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menimbulkan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suatu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kerugian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ketidaknyamanan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ketidakpatutan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bermasyarakat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Soerjono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Saraswati, 1999). Hal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menimbulkan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berbagai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macam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kerugian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bagi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seseorang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menjadi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korban,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baik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segi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materil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ekonomis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maupun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segi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immaterial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seperti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hilangnya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rasa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aman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nyaman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tentram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kehidupan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bermasyarakat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Maslichah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2012).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Tindak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kejahatan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muncul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karena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disebabkan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oleh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berbagai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faktor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yaitu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faktor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personal,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faktor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sosial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faktor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situasional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mendorong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pelaku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melakukan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kejahatan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Separovic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Weda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1996),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kata lain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faktor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lingkungan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sangat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berpengaruh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(Davidson, 1981).</a:t>
            </a:r>
          </a:p>
          <a:p>
            <a:pPr algn="l"/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Kali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mencoba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mencari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insight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informasi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laporan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kejahatan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kota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Boston.Boston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sendiri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merupakan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ibu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kota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kota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terbesar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 Massachusetts di Amerika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Serikat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Kota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salah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satu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kota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tertua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terkaya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 A.S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luas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wilayah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sekitar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232,1 km²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jumlah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penduduk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600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ribu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jiwa.Data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merupakan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resmi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dicatat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oleh Boston Police Department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tahun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2015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sampai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tahun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2018.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F5DE-B72F-BA3E-5491-74FB10E4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Pernyataan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5557E-B235-EDDE-9A76-615C9B1B0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Kejahatan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saja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apa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sering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terjadi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kota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boston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distrik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manakah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paling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banyak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terjadi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tindakan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kejahatan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sehingga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harus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mendapatkan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perhatian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khusus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Departemen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Kepolisian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 Boston.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Kapan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biasanya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tindak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kejahatan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sering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terjadi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sehingga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Departemen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Kepolisian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 Boston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melakukan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patroli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 jam-jam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tersebut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5971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76B3-3E9C-77AA-77C7-9605E8FF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>
                <a:solidFill>
                  <a:srgbClr val="212121"/>
                </a:solidFill>
                <a:latin typeface="Roboto" panose="02000000000000000000" pitchFamily="2" charset="0"/>
              </a:rPr>
              <a:t>Data Understanding and 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4F59-6BC9-7657-427E-8736895D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67" y="2014981"/>
            <a:ext cx="5911876" cy="37608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Menghapus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Data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Duplikat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pada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kolom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en-US" dirty="0">
                <a:solidFill>
                  <a:srgbClr val="1F2328"/>
                </a:solidFill>
                <a:latin typeface="-apple-system"/>
              </a:rPr>
              <a:t>INCIDENT_NUMBER  </a:t>
            </a:r>
            <a:endParaRPr lang="en-ID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Menangani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Missing Values SHOOTING, UCR_PART, DISTRICT, REPORTING_AREA, STREET, Lat dan Long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Cek Outlier</a:t>
            </a:r>
          </a:p>
          <a:p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4A8A96-E7F8-6AD0-FE03-A2D53A195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87" y="2014981"/>
            <a:ext cx="4412780" cy="385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0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E29F-E232-A31D-DED5-2BA46C0C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Duplikat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48954-0405-3C93-9F95-48A8AC2A8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74" y="2215503"/>
            <a:ext cx="1775614" cy="17832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C16C0B-3EE4-175B-BBE9-3AFADED69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19" y="2201506"/>
            <a:ext cx="6724261" cy="23858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5E9638B-64EB-7720-3A00-F9878497D4E6}"/>
              </a:ext>
            </a:extLst>
          </p:cNvPr>
          <p:cNvSpPr/>
          <p:nvPr/>
        </p:nvSpPr>
        <p:spPr>
          <a:xfrm>
            <a:off x="914400" y="2215502"/>
            <a:ext cx="345232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0AEE49-30A6-42BA-5B74-B68218D386E0}"/>
              </a:ext>
            </a:extLst>
          </p:cNvPr>
          <p:cNvSpPr/>
          <p:nvPr/>
        </p:nvSpPr>
        <p:spPr>
          <a:xfrm>
            <a:off x="3921512" y="2215502"/>
            <a:ext cx="345232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E3CEF2-7230-0536-A27A-AD90F7CC5373}"/>
              </a:ext>
            </a:extLst>
          </p:cNvPr>
          <p:cNvSpPr/>
          <p:nvPr/>
        </p:nvSpPr>
        <p:spPr>
          <a:xfrm>
            <a:off x="733075" y="4831185"/>
            <a:ext cx="345232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A008F6-31E4-8D62-B68A-67E2BB748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062" y="4831185"/>
            <a:ext cx="3871295" cy="13869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93EFC81-0A3A-2C60-6ED1-97BE54EC1281}"/>
              </a:ext>
            </a:extLst>
          </p:cNvPr>
          <p:cNvSpPr/>
          <p:nvPr/>
        </p:nvSpPr>
        <p:spPr>
          <a:xfrm>
            <a:off x="5410822" y="4831184"/>
            <a:ext cx="345232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D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E37D63-BE02-E27D-05BA-04BAD39BE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054" y="4831184"/>
            <a:ext cx="5913632" cy="5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5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5750-A85D-C77E-59D5-92ADEC25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Menangani</a:t>
            </a:r>
            <a:r>
              <a:rPr lang="en-US" dirty="0"/>
              <a:t> Missing Value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09C8C-29A4-A06C-23EF-71A903682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057" y="2040048"/>
            <a:ext cx="4221846" cy="36731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5737E-D9B7-A5C4-08F3-A2B6E9CFD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375" y="2040048"/>
            <a:ext cx="3749944" cy="417414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927DF504-82F1-1462-FB13-77B5EC63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2620" y="2086214"/>
            <a:ext cx="2761862" cy="22422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pertama,mengisi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data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hilang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Cara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implementasikan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kolom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SHOOTING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kedua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menghapus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baris/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kolom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berisi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missing 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Pada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kasus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missing 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di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kolom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lat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long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dihapus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karena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missing 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relatif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kecil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yaitu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hanya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sebesar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6.2%.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0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23BC-7BF0-2551-EAD8-C855D2E6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Menangani</a:t>
            </a:r>
            <a:r>
              <a:rPr lang="en-US" dirty="0"/>
              <a:t> Missing Value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1F3F7-A03E-328E-6E36-48ECB4276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860" y="1908052"/>
            <a:ext cx="3798557" cy="355035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2BE5D8-3633-CF43-B8D5-F91AA807820B}"/>
              </a:ext>
            </a:extLst>
          </p:cNvPr>
          <p:cNvSpPr txBox="1"/>
          <p:nvPr/>
        </p:nvSpPr>
        <p:spPr>
          <a:xfrm>
            <a:off x="5254069" y="2007208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Dikarenakan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missing value yang </a:t>
            </a:r>
            <a:r>
              <a:rPr lang="en-ID" dirty="0" err="1"/>
              <a:t>terdapat</a:t>
            </a:r>
            <a:r>
              <a:rPr lang="en-ID" dirty="0"/>
              <a:t> di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 10%, </a:t>
            </a:r>
            <a:r>
              <a:rPr lang="en-ID" dirty="0" err="1"/>
              <a:t>ketidakadaan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distrik</a:t>
            </a:r>
            <a:r>
              <a:rPr lang="en-ID" dirty="0"/>
              <a:t>, </a:t>
            </a:r>
            <a:r>
              <a:rPr lang="en-ID" dirty="0" err="1"/>
              <a:t>ucr_part</a:t>
            </a:r>
            <a:r>
              <a:rPr lang="en-ID" dirty="0"/>
              <a:t> dan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jalan</a:t>
            </a:r>
            <a:r>
              <a:rPr lang="en-ID" dirty="0"/>
              <a:t> </a:t>
            </a:r>
            <a:r>
              <a:rPr lang="en-ID" dirty="0" err="1"/>
              <a:t>seharusnya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merubah</a:t>
            </a:r>
            <a:r>
              <a:rPr lang="en-ID" dirty="0"/>
              <a:t> </a:t>
            </a:r>
            <a:r>
              <a:rPr lang="en-ID" dirty="0" err="1"/>
              <a:t>kesimpulan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ditarik</a:t>
            </a:r>
            <a:r>
              <a:rPr lang="en-ID" dirty="0"/>
              <a:t>.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diputuskan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dimasukkan</a:t>
            </a:r>
            <a:r>
              <a:rPr lang="en-ID" dirty="0"/>
              <a:t> value 'N/A' </a:t>
            </a:r>
            <a:r>
              <a:rPr lang="en-ID" dirty="0" err="1"/>
              <a:t>dikarenakan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pada </a:t>
            </a:r>
            <a:r>
              <a:rPr lang="en-ID" dirty="0" err="1"/>
              <a:t>kolom</a:t>
            </a:r>
            <a:r>
              <a:rPr lang="en-ID" dirty="0"/>
              <a:t> lain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berharga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Analisa.</a:t>
            </a:r>
          </a:p>
        </p:txBody>
      </p:sp>
    </p:spTree>
    <p:extLst>
      <p:ext uri="{BB962C8B-B14F-4D97-AF65-F5344CB8AC3E}">
        <p14:creationId xmlns:p14="http://schemas.microsoft.com/office/powerpoint/2010/main" val="52724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F445-9887-6EAC-889F-F77D9942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9950"/>
            <a:ext cx="10058400" cy="1450757"/>
          </a:xfrm>
        </p:spPr>
        <p:txBody>
          <a:bodyPr/>
          <a:lstStyle/>
          <a:p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Menambah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Kolom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Baru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98727B-5F25-477B-149A-EAF4872F0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85" y="2047419"/>
            <a:ext cx="6238770" cy="7496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48BEC8-328A-FDF6-FEE4-5E9012BCB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85" y="3311379"/>
            <a:ext cx="6238770" cy="7496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7BB791-2A7C-6E21-79A3-3FF5C284A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398" y="2047419"/>
            <a:ext cx="2862880" cy="428416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5AADDE4-6379-7FAE-D498-9CBB42F03870}"/>
              </a:ext>
            </a:extLst>
          </p:cNvPr>
          <p:cNvSpPr/>
          <p:nvPr/>
        </p:nvSpPr>
        <p:spPr>
          <a:xfrm>
            <a:off x="165743" y="2071833"/>
            <a:ext cx="345232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EAC92B-1E5C-83BB-4D8F-E34DD0AD088C}"/>
              </a:ext>
            </a:extLst>
          </p:cNvPr>
          <p:cNvSpPr/>
          <p:nvPr/>
        </p:nvSpPr>
        <p:spPr>
          <a:xfrm>
            <a:off x="172616" y="3631772"/>
            <a:ext cx="345232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63FA2F-8DD5-D0F9-CB54-79A3F78FB5FB}"/>
              </a:ext>
            </a:extLst>
          </p:cNvPr>
          <p:cNvSpPr/>
          <p:nvPr/>
        </p:nvSpPr>
        <p:spPr>
          <a:xfrm>
            <a:off x="7076810" y="2071833"/>
            <a:ext cx="345232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2309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6EC1-3FA7-9EB4-A195-F4EADA32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09136"/>
          </a:xfrm>
        </p:spPr>
        <p:txBody>
          <a:bodyPr>
            <a:normAutofit fontScale="90000"/>
          </a:bodyPr>
          <a:lstStyle/>
          <a:p>
            <a:r>
              <a:rPr lang="en-US" dirty="0"/>
              <a:t>Analisa Data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33F839-BB79-7A53-03D2-C8D4D5A58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A972BF-0406-040F-141D-21B696A74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39" y="1073021"/>
            <a:ext cx="10788322" cy="491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4398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{0EE4D1C1-2FB6-4B43-8977-FA679F439F89}tf22712842_win32</Template>
  <TotalTime>53</TotalTime>
  <Words>754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Arial Unicode MS</vt:lpstr>
      <vt:lpstr>Bookman Old Style</vt:lpstr>
      <vt:lpstr>Calibri</vt:lpstr>
      <vt:lpstr>Franklin Gothic Book</vt:lpstr>
      <vt:lpstr>Roboto</vt:lpstr>
      <vt:lpstr>1_RetrospectVTI</vt:lpstr>
      <vt:lpstr>Crime in Boston</vt:lpstr>
      <vt:lpstr>Latar Belakang</vt:lpstr>
      <vt:lpstr>Pernyataan Masalah</vt:lpstr>
      <vt:lpstr>Data Understanding and Cleaning</vt:lpstr>
      <vt:lpstr>Menghapus data Duplikat</vt:lpstr>
      <vt:lpstr>Menangani Missing Value</vt:lpstr>
      <vt:lpstr>Menangani Missing Value</vt:lpstr>
      <vt:lpstr>Menambah Kolom Baru</vt:lpstr>
      <vt:lpstr>Analisa Data</vt:lpstr>
      <vt:lpstr>PowerPoint Presentation</vt:lpstr>
      <vt:lpstr>Analisa Data</vt:lpstr>
      <vt:lpstr>Kesimpulan</vt:lpstr>
      <vt:lpstr>Rekomendasi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Boston</dc:title>
  <dc:creator>yuni sartika</dc:creator>
  <cp:lastModifiedBy>yuni sartika</cp:lastModifiedBy>
  <cp:revision>1</cp:revision>
  <dcterms:created xsi:type="dcterms:W3CDTF">2023-04-06T00:26:00Z</dcterms:created>
  <dcterms:modified xsi:type="dcterms:W3CDTF">2023-04-06T01:19:59Z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