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99" r:id="rId4"/>
    <p:sldId id="300" r:id="rId5"/>
    <p:sldId id="270" r:id="rId6"/>
    <p:sldId id="296" r:id="rId7"/>
    <p:sldId id="297" r:id="rId8"/>
    <p:sldId id="298" r:id="rId9"/>
    <p:sldId id="292" r:id="rId10"/>
    <p:sldId id="293" r:id="rId11"/>
    <p:sldId id="302" r:id="rId12"/>
    <p:sldId id="301" r:id="rId13"/>
    <p:sldId id="303" r:id="rId14"/>
    <p:sldId id="304" r:id="rId15"/>
    <p:sldId id="306" r:id="rId16"/>
    <p:sldId id="307" r:id="rId17"/>
    <p:sldId id="308" r:id="rId18"/>
    <p:sldId id="305" r:id="rId19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21"/>
      <p:bold r:id="rId22"/>
      <p:italic r:id="rId23"/>
      <p:boldItalic r:id="rId24"/>
    </p:embeddedFont>
    <p:embeddedFont>
      <p:font typeface="Fira Sans Extra Condensed SemiBold" panose="020B0604020202020204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  <p:embeddedFont>
      <p:font typeface="Source Sans Pro" panose="020B0503030403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56F"/>
    <a:srgbClr val="E3390F"/>
    <a:srgbClr val="E99B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731761-BCF1-4697-B243-3FC3ADD9A36A}">
  <a:tblStyle styleId="{B4731761-BCF1-4697-B243-3FC3ADD9A3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225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235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839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425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5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</a:t>
            </a:r>
            <a:r>
              <a:rPr lang="en" dirty="0"/>
              <a:t>ecerdasan Buatan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Eri Eli Lavindi, M.Kom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2E57-37E4-4E3E-ADD4-D2A7B4A2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E356F"/>
                </a:solidFill>
              </a:rPr>
              <a:t>Tools Yang Diperlukan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70B02-A53E-437B-9F3F-5761E3658E19}"/>
              </a:ext>
            </a:extLst>
          </p:cNvPr>
          <p:cNvSpPr txBox="1"/>
          <p:nvPr/>
        </p:nvSpPr>
        <p:spPr>
          <a:xfrm>
            <a:off x="548640" y="930984"/>
            <a:ext cx="779526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0E356F"/>
                </a:solidFill>
                <a:latin typeface="2"/>
              </a:rPr>
              <a:t>Selamapembelajaranberbagaitools</a:t>
            </a:r>
            <a:r>
              <a:rPr lang="en-US" sz="1800" b="0" i="0" u="none" strike="noStrike" baseline="0" dirty="0">
                <a:solidFill>
                  <a:srgbClr val="0E356F"/>
                </a:solidFill>
                <a:latin typeface="2"/>
              </a:rPr>
              <a:t> </a:t>
            </a:r>
            <a:r>
              <a:rPr lang="en-US" sz="1800" b="0" i="0" u="none" strike="noStrike" baseline="0" dirty="0" err="1">
                <a:solidFill>
                  <a:srgbClr val="0E356F"/>
                </a:solidFill>
                <a:latin typeface="2"/>
              </a:rPr>
              <a:t>akandipergunakan</a:t>
            </a:r>
            <a:r>
              <a:rPr lang="en-US" sz="1800" b="0" i="0" u="none" strike="noStrike" baseline="0" dirty="0">
                <a:solidFill>
                  <a:srgbClr val="0E356F"/>
                </a:solidFill>
                <a:latin typeface="2"/>
              </a:rPr>
              <a:t>, seperti:</a:t>
            </a:r>
          </a:p>
          <a:p>
            <a:r>
              <a:rPr lang="en-US" sz="1800" b="0" i="0" u="none" strike="noStrike" baseline="0" dirty="0">
                <a:solidFill>
                  <a:srgbClr val="585858"/>
                </a:solidFill>
                <a:latin typeface="Arial" panose="020B0604020202020204" pitchFamily="34" charset="0"/>
              </a:rPr>
              <a:t>●</a:t>
            </a:r>
            <a:r>
              <a:rPr lang="en-US" sz="1600" b="0" i="0" u="none" strike="noStrike" baseline="0" dirty="0">
                <a:solidFill>
                  <a:srgbClr val="0E356F"/>
                </a:solidFill>
                <a:latin typeface="2"/>
              </a:rPr>
              <a:t>python</a:t>
            </a:r>
          </a:p>
          <a:p>
            <a:r>
              <a:rPr lang="en-US" sz="1800" b="0" i="0" u="none" strike="noStrike" baseline="0" dirty="0">
                <a:solidFill>
                  <a:srgbClr val="585858"/>
                </a:solidFill>
                <a:latin typeface="Arial" panose="020B0604020202020204" pitchFamily="34" charset="0"/>
              </a:rPr>
              <a:t>●</a:t>
            </a:r>
            <a:r>
              <a:rPr lang="en-US" sz="1600" b="0" i="0" u="none" strike="noStrike" baseline="0" dirty="0">
                <a:solidFill>
                  <a:srgbClr val="0E356F"/>
                </a:solidFill>
                <a:latin typeface="2"/>
              </a:rPr>
              <a:t>Development Environment: </a:t>
            </a:r>
          </a:p>
          <a:p>
            <a:r>
              <a:rPr lang="nl-NL" dirty="0">
                <a:solidFill>
                  <a:srgbClr val="585858"/>
                </a:solidFill>
                <a:latin typeface="Arial" panose="020B0604020202020204" pitchFamily="34" charset="0"/>
              </a:rPr>
              <a:t>	</a:t>
            </a:r>
            <a:r>
              <a:rPr lang="nl-NL" sz="1400" b="0" i="0" u="none" strike="noStrike" baseline="0" dirty="0">
                <a:solidFill>
                  <a:srgbClr val="0E356F"/>
                </a:solidFill>
                <a:latin typeface="2"/>
              </a:rPr>
              <a:t>Google Colab(</a:t>
            </a:r>
            <a:r>
              <a:rPr lang="nl-NL" dirty="0">
                <a:solidFill>
                  <a:srgbClr val="0096A7"/>
                </a:solidFill>
                <a:latin typeface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</a:t>
            </a:r>
            <a:r>
              <a:rPr lang="nl-NL" dirty="0">
                <a:solidFill>
                  <a:srgbClr val="0096A7"/>
                </a:solidFill>
                <a:latin typeface="2"/>
              </a:rPr>
              <a:t>).</a:t>
            </a:r>
          </a:p>
          <a:p>
            <a:r>
              <a:rPr lang="nl-NL" dirty="0">
                <a:solidFill>
                  <a:srgbClr val="0E356F"/>
                </a:solidFill>
                <a:latin typeface="2"/>
              </a:rPr>
              <a:t>	</a:t>
            </a:r>
          </a:p>
          <a:p>
            <a:r>
              <a:rPr lang="nl-NL" sz="1400" b="0" i="0" u="none" strike="noStrike" baseline="0" dirty="0">
                <a:solidFill>
                  <a:srgbClr val="0E356F"/>
                </a:solidFill>
                <a:latin typeface="2"/>
              </a:rPr>
              <a:t>	Python (</a:t>
            </a:r>
            <a:r>
              <a:rPr lang="nl-NL" dirty="0">
                <a:solidFill>
                  <a:srgbClr val="0096A7"/>
                </a:solidFill>
                <a:latin typeface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https://www.python.org/downloads/</a:t>
            </a:r>
            <a:r>
              <a:rPr lang="nl-NL" sz="1400" b="0" i="0" u="none" strike="noStrike" baseline="0" dirty="0">
                <a:solidFill>
                  <a:srgbClr val="0E356F"/>
                </a:solidFill>
                <a:latin typeface="2"/>
              </a:rPr>
              <a:t>) </a:t>
            </a:r>
          </a:p>
          <a:p>
            <a:r>
              <a:rPr lang="en-US" dirty="0">
                <a:solidFill>
                  <a:srgbClr val="585858"/>
                </a:solidFill>
                <a:latin typeface="Arial" panose="020B0604020202020204" pitchFamily="34" charset="0"/>
              </a:rPr>
              <a:t>	</a:t>
            </a:r>
            <a:r>
              <a:rPr lang="en-US" sz="1400" b="0" i="0" u="none" strike="noStrike" baseline="0" dirty="0" err="1">
                <a:solidFill>
                  <a:srgbClr val="0E356F"/>
                </a:solidFill>
                <a:latin typeface="2"/>
              </a:rPr>
              <a:t>JupyterNotebook</a:t>
            </a:r>
            <a:r>
              <a:rPr lang="en-US" sz="1400" b="0" i="0" u="none" strike="noStrike" baseline="0" dirty="0">
                <a:solidFill>
                  <a:srgbClr val="0E356F"/>
                </a:solidFill>
                <a:latin typeface="2"/>
              </a:rPr>
              <a:t> (</a:t>
            </a:r>
            <a:r>
              <a:rPr lang="en-US" sz="1400" b="0" i="0" u="none" strike="noStrike" baseline="0" dirty="0">
                <a:solidFill>
                  <a:srgbClr val="0096A7"/>
                </a:solidFill>
                <a:latin typeface="2"/>
              </a:rPr>
              <a:t>https://jupyter.org/install</a:t>
            </a:r>
            <a:r>
              <a:rPr lang="en-US" sz="1400" b="0" i="0" u="none" strike="noStrike" baseline="0" dirty="0">
                <a:solidFill>
                  <a:srgbClr val="0E356F"/>
                </a:solidFill>
                <a:latin typeface="2"/>
              </a:rPr>
              <a:t>)</a:t>
            </a:r>
          </a:p>
          <a:p>
            <a:r>
              <a:rPr lang="en-US" sz="1800" b="0" i="0" u="none" strike="noStrike" baseline="0" dirty="0">
                <a:solidFill>
                  <a:srgbClr val="585858"/>
                </a:solidFill>
                <a:latin typeface="Arial" panose="020B0604020202020204" pitchFamily="34" charset="0"/>
              </a:rPr>
              <a:t>●</a:t>
            </a:r>
            <a:r>
              <a:rPr lang="en-US" sz="1600" b="0" i="0" u="none" strike="noStrike" baseline="0" dirty="0">
                <a:solidFill>
                  <a:srgbClr val="0E356F"/>
                </a:solidFill>
                <a:latin typeface="2"/>
              </a:rPr>
              <a:t>Library python seperti</a:t>
            </a:r>
          </a:p>
          <a:p>
            <a:r>
              <a:rPr lang="en-US" dirty="0">
                <a:solidFill>
                  <a:srgbClr val="585858"/>
                </a:solidFill>
                <a:latin typeface="Arial" panose="020B0604020202020204" pitchFamily="34" charset="0"/>
              </a:rPr>
              <a:t>	</a:t>
            </a:r>
            <a:r>
              <a:rPr lang="en-US" sz="1400" b="0" i="0" u="none" strike="noStrike" baseline="0" dirty="0">
                <a:solidFill>
                  <a:srgbClr val="0E356F"/>
                </a:solidFill>
                <a:latin typeface="2"/>
              </a:rPr>
              <a:t>NumPy :  himpunan dan matriks, </a:t>
            </a:r>
          </a:p>
          <a:p>
            <a:r>
              <a:rPr lang="en-US" dirty="0">
                <a:solidFill>
                  <a:srgbClr val="585858"/>
                </a:solidFill>
                <a:latin typeface="Arial" panose="020B0604020202020204" pitchFamily="34" charset="0"/>
              </a:rPr>
              <a:t>	</a:t>
            </a:r>
            <a:r>
              <a:rPr lang="en-US" sz="1400" b="0" i="0" u="none" strike="noStrike" baseline="0" dirty="0">
                <a:solidFill>
                  <a:srgbClr val="0E356F"/>
                </a:solidFill>
                <a:latin typeface="2"/>
              </a:rPr>
              <a:t>SciPy : algoritme dan fungsi matematika ,</a:t>
            </a:r>
          </a:p>
          <a:p>
            <a:r>
              <a:rPr lang="en-US" dirty="0">
                <a:solidFill>
                  <a:srgbClr val="585858"/>
                </a:solidFill>
                <a:latin typeface="Arial" panose="020B0604020202020204" pitchFamily="34" charset="0"/>
              </a:rPr>
              <a:t>	</a:t>
            </a:r>
            <a:r>
              <a:rPr lang="en-US" sz="1400" b="0" i="0" u="none" strike="noStrike" baseline="0" dirty="0">
                <a:solidFill>
                  <a:srgbClr val="0E356F"/>
                </a:solidFill>
                <a:latin typeface="2"/>
              </a:rPr>
              <a:t>Pandas : </a:t>
            </a:r>
            <a:r>
              <a:rPr lang="nl-NL" sz="1400" b="0" i="0" u="none" strike="noStrike" baseline="0" dirty="0">
                <a:solidFill>
                  <a:srgbClr val="0E356F"/>
                </a:solidFill>
                <a:latin typeface="2"/>
              </a:rPr>
              <a:t>memanipulasi tabel numerik dan deret waktu</a:t>
            </a:r>
            <a:r>
              <a:rPr lang="en-US" sz="1400" b="0" i="0" u="none" strike="noStrike" baseline="0" dirty="0">
                <a:solidFill>
                  <a:srgbClr val="0E356F"/>
                </a:solidFill>
                <a:latin typeface="2"/>
              </a:rPr>
              <a:t>, </a:t>
            </a:r>
          </a:p>
          <a:p>
            <a:r>
              <a:rPr lang="en-US" dirty="0">
                <a:solidFill>
                  <a:srgbClr val="585858"/>
                </a:solidFill>
                <a:latin typeface="Arial" panose="020B0604020202020204" pitchFamily="34" charset="0"/>
              </a:rPr>
              <a:t>	</a:t>
            </a:r>
            <a:r>
              <a:rPr lang="en-US" sz="1400" b="0" i="0" u="none" strike="noStrike" baseline="0" dirty="0">
                <a:solidFill>
                  <a:srgbClr val="0E356F"/>
                </a:solidFill>
                <a:latin typeface="2"/>
              </a:rPr>
              <a:t>Matplotlib :</a:t>
            </a:r>
            <a:r>
              <a:rPr lang="it-IT" sz="1400" b="0" i="0" u="none" strike="noStrike" baseline="0" dirty="0">
                <a:solidFill>
                  <a:srgbClr val="0E356F"/>
                </a:solidFill>
                <a:latin typeface="2"/>
              </a:rPr>
              <a:t>isualisasi data seperti membuat plot grafik</a:t>
            </a:r>
            <a:r>
              <a:rPr lang="en-US" sz="1400" b="0" i="0" u="none" strike="noStrike" baseline="0" dirty="0">
                <a:solidFill>
                  <a:srgbClr val="0E356F"/>
                </a:solidFill>
                <a:latin typeface="2"/>
              </a:rPr>
              <a:t>, </a:t>
            </a:r>
          </a:p>
          <a:p>
            <a:r>
              <a:rPr lang="en-US" dirty="0">
                <a:solidFill>
                  <a:srgbClr val="585858"/>
                </a:solidFill>
                <a:latin typeface="Arial" panose="020B0604020202020204" pitchFamily="34" charset="0"/>
              </a:rPr>
              <a:t>	</a:t>
            </a:r>
            <a:r>
              <a:rPr lang="en-US" sz="1400" b="0" i="0" u="none" strike="noStrike" baseline="0" dirty="0">
                <a:solidFill>
                  <a:srgbClr val="0E356F"/>
                </a:solidFill>
                <a:latin typeface="2"/>
              </a:rPr>
              <a:t>Seaborn : membuat grafik dan statistik ,  </a:t>
            </a:r>
          </a:p>
          <a:p>
            <a:r>
              <a:rPr lang="en-US" dirty="0">
                <a:solidFill>
                  <a:srgbClr val="585858"/>
                </a:solidFill>
                <a:latin typeface="Arial" panose="020B0604020202020204" pitchFamily="34" charset="0"/>
              </a:rPr>
              <a:t>	</a:t>
            </a:r>
            <a:r>
              <a:rPr lang="en-US" sz="1400" b="0" i="0" u="none" strike="noStrike" baseline="0" dirty="0">
                <a:solidFill>
                  <a:srgbClr val="0E356F"/>
                </a:solidFill>
                <a:latin typeface="2"/>
              </a:rPr>
              <a:t>Scikit-learn : pustaka pembelajaran mesin</a:t>
            </a:r>
          </a:p>
          <a:p>
            <a:endParaRPr lang="en-US" sz="1400" b="0" i="0" u="none" strike="noStrike" baseline="0" dirty="0">
              <a:solidFill>
                <a:srgbClr val="0E356F"/>
              </a:solidFill>
              <a:latin typeface="2"/>
            </a:endParaRPr>
          </a:p>
          <a:p>
            <a:r>
              <a:rPr lang="en-US" sz="1800" b="0" i="0" u="none" strike="noStrike" baseline="0" dirty="0">
                <a:solidFill>
                  <a:srgbClr val="0E356F"/>
                </a:solidFill>
                <a:latin typeface="2"/>
              </a:rPr>
              <a:t>Tools perlu dipasang sebelum pelaksanaan perkuliahan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3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6A5A-A626-488C-B781-70A3A8D7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6F901A-1FE4-421A-84FB-A00FD5474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72979"/>
            <a:ext cx="5123094" cy="2585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F0AFA1-E162-43A3-86BE-90A643E05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399" y="1631645"/>
            <a:ext cx="2556901" cy="665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07BFA8-79BA-4C1B-9F9B-2F691320C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118" y="3748644"/>
            <a:ext cx="6184982" cy="103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1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8953-5447-46AC-9208-80C03967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Installasi</a:t>
            </a:r>
            <a:r>
              <a:rPr lang="en-US" dirty="0"/>
              <a:t>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BBFFE-BDEF-4C9D-8141-8089C4780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89" y="917701"/>
            <a:ext cx="3861671" cy="1906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1FDAD7-12FA-4E94-B548-F57043E04D56}"/>
              </a:ext>
            </a:extLst>
          </p:cNvPr>
          <p:cNvSpPr txBox="1"/>
          <p:nvPr/>
        </p:nvSpPr>
        <p:spPr>
          <a:xfrm>
            <a:off x="907614" y="2959202"/>
            <a:ext cx="7551420" cy="158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b="1" i="0" dirty="0">
                <a:solidFill>
                  <a:srgbClr val="333333"/>
                </a:solidFill>
                <a:effectLst/>
                <a:latin typeface="Open Sans"/>
              </a:rPr>
              <a:t>Buka file install yang sudah di download dari website resmi Python dengan double click</a:t>
            </a:r>
          </a:p>
          <a:p>
            <a:pPr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b="1" i="0" dirty="0">
                <a:solidFill>
                  <a:srgbClr val="333333"/>
                </a:solidFill>
                <a:effectLst/>
                <a:latin typeface="Open Sans"/>
              </a:rPr>
              <a:t>Pilih "Install for all users" agar bisa digunakan oleh semua user di komputer atau laptop</a:t>
            </a:r>
          </a:p>
          <a:p>
            <a:pPr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b="1" i="0" dirty="0">
                <a:solidFill>
                  <a:srgbClr val="333333"/>
                </a:solidFill>
                <a:effectLst/>
                <a:latin typeface="Open Sans"/>
              </a:rPr>
              <a:t>Konfigurasi Python agar dikenali oleh sistem operasi dengan </a:t>
            </a:r>
            <a:r>
              <a:rPr lang="en-US" sz="10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/>
              </a:rPr>
              <a:t>checklist Add Python to PATH </a:t>
            </a:r>
            <a:r>
              <a:rPr lang="en-US" sz="1000" b="1" i="0" dirty="0">
                <a:solidFill>
                  <a:srgbClr val="333333"/>
                </a:solidFill>
                <a:effectLst/>
                <a:latin typeface="Open Sans"/>
              </a:rPr>
              <a:t>atau versi yang kamu install</a:t>
            </a:r>
          </a:p>
          <a:p>
            <a:pPr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b="1" i="0" dirty="0">
                <a:solidFill>
                  <a:srgbClr val="333333"/>
                </a:solidFill>
                <a:effectLst/>
                <a:latin typeface="Open Sans"/>
              </a:rPr>
              <a:t>Klik Install Now </a:t>
            </a:r>
          </a:p>
          <a:p>
            <a:pPr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b="1" i="0" dirty="0">
                <a:solidFill>
                  <a:srgbClr val="333333"/>
                </a:solidFill>
                <a:effectLst/>
                <a:latin typeface="Open Sans"/>
              </a:rPr>
              <a:t>Jika instalasi berhasil akan muncul tulisan Setup was Successful</a:t>
            </a:r>
          </a:p>
        </p:txBody>
      </p:sp>
    </p:spTree>
    <p:extLst>
      <p:ext uri="{BB962C8B-B14F-4D97-AF65-F5344CB8AC3E}">
        <p14:creationId xmlns:p14="http://schemas.microsoft.com/office/powerpoint/2010/main" val="275559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AC67-0870-4E1E-9C0B-5DD76257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Isntall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23922-02EC-47D3-8FB0-32E6EFD99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" y="1102828"/>
            <a:ext cx="4942750" cy="3629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8894A8-6176-4ED6-832E-78DCF1AD7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40" y="2484309"/>
            <a:ext cx="3985260" cy="13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28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FB29-F78C-4BBD-BCF2-649F13A9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 Pandas</a:t>
            </a:r>
          </a:p>
        </p:txBody>
      </p:sp>
      <p:pic>
        <p:nvPicPr>
          <p:cNvPr id="1026" name="Picture 2" descr="How To Install Pandas In Python? An Easy Step By Step Multimedia Guide |  Python Central">
            <a:extLst>
              <a:ext uri="{FF2B5EF4-FFF2-40B4-BE49-F238E27FC236}">
                <a16:creationId xmlns:a16="http://schemas.microsoft.com/office/drawing/2014/main" id="{A552AE2D-9DEB-4B5C-BDB6-89AE873F6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377" y="1265873"/>
            <a:ext cx="5309245" cy="28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691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2331-C239-4C49-9521-618405E7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Kondisi Pada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6B854-188C-49EC-84AD-4A53104A8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418" y="1638169"/>
            <a:ext cx="3315163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96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4A93-A3C0-4942-A1B7-2F855C95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Perulangan Pada 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5E1281-C7CD-4342-ADB5-53EBC960B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" y="1310483"/>
            <a:ext cx="3858163" cy="2248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CA39E8-9469-479A-B668-ECB1A669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667" y="2592333"/>
            <a:ext cx="4690248" cy="193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70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F969-EA0C-4D6D-B678-1EAACBB5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Fungsi pada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1EEB3-EB86-4F17-92EC-4B4E2480A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919" y="1361052"/>
            <a:ext cx="4519938" cy="242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74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8F8D-3DA1-4798-8F58-5EC1A920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60" y="2386050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en-US" dirty="0"/>
              <a:t>Sampai sini dulu </a:t>
            </a:r>
            <a:r>
              <a:rPr lang="en-US" dirty="0" err="1"/>
              <a:t>yaa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03303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5320" y="104505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Kecerdasan Buatan</a:t>
            </a:r>
            <a:r>
              <a:rPr lang="en-US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/ Artificial Intelligence (AI)</a:t>
            </a:r>
            <a:r>
              <a:rPr lang="en" sz="2400" dirty="0"/>
              <a:t> ?</a:t>
            </a:r>
            <a:endParaRPr sz="2400" dirty="0"/>
          </a:p>
        </p:txBody>
      </p:sp>
      <p:grpSp>
        <p:nvGrpSpPr>
          <p:cNvPr id="26" name="Google Shape;788;p24">
            <a:extLst>
              <a:ext uri="{FF2B5EF4-FFF2-40B4-BE49-F238E27FC236}">
                <a16:creationId xmlns:a16="http://schemas.microsoft.com/office/drawing/2014/main" id="{B18CF529-2A8D-42C7-B45A-A616D6311F08}"/>
              </a:ext>
            </a:extLst>
          </p:cNvPr>
          <p:cNvGrpSpPr/>
          <p:nvPr/>
        </p:nvGrpSpPr>
        <p:grpSpPr>
          <a:xfrm>
            <a:off x="1885875" y="1983831"/>
            <a:ext cx="1440330" cy="1175838"/>
            <a:chOff x="726125" y="238125"/>
            <a:chExt cx="6167750" cy="5238750"/>
          </a:xfrm>
        </p:grpSpPr>
        <p:sp>
          <p:nvSpPr>
            <p:cNvPr id="27" name="Google Shape;789;p24">
              <a:extLst>
                <a:ext uri="{FF2B5EF4-FFF2-40B4-BE49-F238E27FC236}">
                  <a16:creationId xmlns:a16="http://schemas.microsoft.com/office/drawing/2014/main" id="{4B2DD3DB-3675-43FE-AA59-8052FC9D486D}"/>
                </a:ext>
              </a:extLst>
            </p:cNvPr>
            <p:cNvSpPr/>
            <p:nvPr/>
          </p:nvSpPr>
          <p:spPr>
            <a:xfrm>
              <a:off x="726125" y="238125"/>
              <a:ext cx="6167750" cy="5238750"/>
            </a:xfrm>
            <a:custGeom>
              <a:avLst/>
              <a:gdLst/>
              <a:ahLst/>
              <a:cxnLst/>
              <a:rect l="l" t="t" r="r" b="b"/>
              <a:pathLst>
                <a:path w="246710" h="209550" extrusionOk="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90;p24">
              <a:extLst>
                <a:ext uri="{FF2B5EF4-FFF2-40B4-BE49-F238E27FC236}">
                  <a16:creationId xmlns:a16="http://schemas.microsoft.com/office/drawing/2014/main" id="{C37B07BB-E2F6-4E9A-9520-0E915FE2C0B0}"/>
                </a:ext>
              </a:extLst>
            </p:cNvPr>
            <p:cNvSpPr/>
            <p:nvPr/>
          </p:nvSpPr>
          <p:spPr>
            <a:xfrm>
              <a:off x="4780475" y="3381225"/>
              <a:ext cx="1092925" cy="285350"/>
            </a:xfrm>
            <a:custGeom>
              <a:avLst/>
              <a:gdLst/>
              <a:ahLst/>
              <a:cxnLst/>
              <a:rect l="l" t="t" r="r" b="b"/>
              <a:pathLst>
                <a:path w="43717" h="11414" extrusionOk="0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91;p24">
              <a:extLst>
                <a:ext uri="{FF2B5EF4-FFF2-40B4-BE49-F238E27FC236}">
                  <a16:creationId xmlns:a16="http://schemas.microsoft.com/office/drawing/2014/main" id="{BC33BDF6-4265-4D66-8D9D-42D4BBF0982A}"/>
                </a:ext>
              </a:extLst>
            </p:cNvPr>
            <p:cNvSpPr/>
            <p:nvPr/>
          </p:nvSpPr>
          <p:spPr>
            <a:xfrm>
              <a:off x="4627775" y="3408875"/>
              <a:ext cx="1245625" cy="398875"/>
            </a:xfrm>
            <a:custGeom>
              <a:avLst/>
              <a:gdLst/>
              <a:ahLst/>
              <a:cxnLst/>
              <a:rect l="l" t="t" r="r" b="b"/>
              <a:pathLst>
                <a:path w="49825" h="15955" extrusionOk="0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92;p24">
              <a:extLst>
                <a:ext uri="{FF2B5EF4-FFF2-40B4-BE49-F238E27FC236}">
                  <a16:creationId xmlns:a16="http://schemas.microsoft.com/office/drawing/2014/main" id="{312B19F7-D8D6-4B49-967B-40DE89717201}"/>
                </a:ext>
              </a:extLst>
            </p:cNvPr>
            <p:cNvSpPr/>
            <p:nvPr/>
          </p:nvSpPr>
          <p:spPr>
            <a:xfrm>
              <a:off x="326667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93;p24">
              <a:extLst>
                <a:ext uri="{FF2B5EF4-FFF2-40B4-BE49-F238E27FC236}">
                  <a16:creationId xmlns:a16="http://schemas.microsoft.com/office/drawing/2014/main" id="{F05877F1-240C-4501-81D9-CCD0F36703CB}"/>
                </a:ext>
              </a:extLst>
            </p:cNvPr>
            <p:cNvSpPr/>
            <p:nvPr/>
          </p:nvSpPr>
          <p:spPr>
            <a:xfrm>
              <a:off x="3416725" y="1856250"/>
              <a:ext cx="330100" cy="1567450"/>
            </a:xfrm>
            <a:custGeom>
              <a:avLst/>
              <a:gdLst/>
              <a:ahLst/>
              <a:cxnLst/>
              <a:rect l="l" t="t" r="r" b="b"/>
              <a:pathLst>
                <a:path w="13204" h="62698" extrusionOk="0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94;p24">
              <a:extLst>
                <a:ext uri="{FF2B5EF4-FFF2-40B4-BE49-F238E27FC236}">
                  <a16:creationId xmlns:a16="http://schemas.microsoft.com/office/drawing/2014/main" id="{91F8A27E-D8DF-4F5C-A8B1-20D5ECB3FAB3}"/>
                </a:ext>
              </a:extLst>
            </p:cNvPr>
            <p:cNvSpPr/>
            <p:nvPr/>
          </p:nvSpPr>
          <p:spPr>
            <a:xfrm>
              <a:off x="3839600" y="1316875"/>
              <a:ext cx="642400" cy="242550"/>
            </a:xfrm>
            <a:custGeom>
              <a:avLst/>
              <a:gdLst/>
              <a:ahLst/>
              <a:cxnLst/>
              <a:rect l="l" t="t" r="r" b="b"/>
              <a:pathLst>
                <a:path w="25696" h="9702" extrusionOk="0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95;p24">
              <a:extLst>
                <a:ext uri="{FF2B5EF4-FFF2-40B4-BE49-F238E27FC236}">
                  <a16:creationId xmlns:a16="http://schemas.microsoft.com/office/drawing/2014/main" id="{B3E36B2F-FCC0-4C3B-A65C-B59679F89557}"/>
                </a:ext>
              </a:extLst>
            </p:cNvPr>
            <p:cNvSpPr/>
            <p:nvPr/>
          </p:nvSpPr>
          <p:spPr>
            <a:xfrm>
              <a:off x="3839600" y="1601200"/>
              <a:ext cx="642400" cy="935625"/>
            </a:xfrm>
            <a:custGeom>
              <a:avLst/>
              <a:gdLst/>
              <a:ahLst/>
              <a:cxnLst/>
              <a:rect l="l" t="t" r="r" b="b"/>
              <a:pathLst>
                <a:path w="25696" h="37425" extrusionOk="0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96;p24">
              <a:extLst>
                <a:ext uri="{FF2B5EF4-FFF2-40B4-BE49-F238E27FC236}">
                  <a16:creationId xmlns:a16="http://schemas.microsoft.com/office/drawing/2014/main" id="{06F1DA39-B241-4F60-9FD7-62B559EC455B}"/>
                </a:ext>
              </a:extLst>
            </p:cNvPr>
            <p:cNvSpPr/>
            <p:nvPr/>
          </p:nvSpPr>
          <p:spPr>
            <a:xfrm>
              <a:off x="4503050" y="1503450"/>
              <a:ext cx="1081400" cy="686500"/>
            </a:xfrm>
            <a:custGeom>
              <a:avLst/>
              <a:gdLst/>
              <a:ahLst/>
              <a:cxnLst/>
              <a:rect l="l" t="t" r="r" b="b"/>
              <a:pathLst>
                <a:path w="43256" h="27460" extrusionOk="0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97;p24">
              <a:extLst>
                <a:ext uri="{FF2B5EF4-FFF2-40B4-BE49-F238E27FC236}">
                  <a16:creationId xmlns:a16="http://schemas.microsoft.com/office/drawing/2014/main" id="{49F97DD1-6545-4D02-A13C-17A5567C9B1D}"/>
                </a:ext>
              </a:extLst>
            </p:cNvPr>
            <p:cNvSpPr/>
            <p:nvPr/>
          </p:nvSpPr>
          <p:spPr>
            <a:xfrm>
              <a:off x="4503050" y="2207050"/>
              <a:ext cx="195175" cy="387675"/>
            </a:xfrm>
            <a:custGeom>
              <a:avLst/>
              <a:gdLst/>
              <a:ahLst/>
              <a:cxnLst/>
              <a:rect l="l" t="t" r="r" b="b"/>
              <a:pathLst>
                <a:path w="7807" h="15507" extrusionOk="0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98;p24">
              <a:extLst>
                <a:ext uri="{FF2B5EF4-FFF2-40B4-BE49-F238E27FC236}">
                  <a16:creationId xmlns:a16="http://schemas.microsoft.com/office/drawing/2014/main" id="{E22D0442-D509-4EFE-9686-7F2F60839E34}"/>
                </a:ext>
              </a:extLst>
            </p:cNvPr>
            <p:cNvSpPr/>
            <p:nvPr/>
          </p:nvSpPr>
          <p:spPr>
            <a:xfrm>
              <a:off x="4514575" y="15811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99;p24">
              <a:extLst>
                <a:ext uri="{FF2B5EF4-FFF2-40B4-BE49-F238E27FC236}">
                  <a16:creationId xmlns:a16="http://schemas.microsoft.com/office/drawing/2014/main" id="{4FE57AC8-802B-4884-8102-3619ECE7F8BB}"/>
                </a:ext>
              </a:extLst>
            </p:cNvPr>
            <p:cNvSpPr/>
            <p:nvPr/>
          </p:nvSpPr>
          <p:spPr>
            <a:xfrm>
              <a:off x="4514575" y="17147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00;p24">
              <a:extLst>
                <a:ext uri="{FF2B5EF4-FFF2-40B4-BE49-F238E27FC236}">
                  <a16:creationId xmlns:a16="http://schemas.microsoft.com/office/drawing/2014/main" id="{16DD7A96-D9E9-44A1-B4DC-C96D0EFE6E5A}"/>
                </a:ext>
              </a:extLst>
            </p:cNvPr>
            <p:cNvSpPr/>
            <p:nvPr/>
          </p:nvSpPr>
          <p:spPr>
            <a:xfrm>
              <a:off x="5244800" y="2763850"/>
              <a:ext cx="1016575" cy="721400"/>
            </a:xfrm>
            <a:custGeom>
              <a:avLst/>
              <a:gdLst/>
              <a:ahLst/>
              <a:cxnLst/>
              <a:rect l="l" t="t" r="r" b="b"/>
              <a:pathLst>
                <a:path w="40663" h="28856" extrusionOk="0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1;p24">
              <a:extLst>
                <a:ext uri="{FF2B5EF4-FFF2-40B4-BE49-F238E27FC236}">
                  <a16:creationId xmlns:a16="http://schemas.microsoft.com/office/drawing/2014/main" id="{39200838-8C66-4BD7-B33D-CBB9052C8D5B}"/>
                </a:ext>
              </a:extLst>
            </p:cNvPr>
            <p:cNvSpPr/>
            <p:nvPr/>
          </p:nvSpPr>
          <p:spPr>
            <a:xfrm>
              <a:off x="5370525" y="2744125"/>
              <a:ext cx="1047825" cy="619025"/>
            </a:xfrm>
            <a:custGeom>
              <a:avLst/>
              <a:gdLst/>
              <a:ahLst/>
              <a:cxnLst/>
              <a:rect l="l" t="t" r="r" b="b"/>
              <a:pathLst>
                <a:path w="41913" h="24761" extrusionOk="0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2;p24">
              <a:extLst>
                <a:ext uri="{FF2B5EF4-FFF2-40B4-BE49-F238E27FC236}">
                  <a16:creationId xmlns:a16="http://schemas.microsoft.com/office/drawing/2014/main" id="{AA89DD15-8F6C-4731-9FCA-9A78AF1E53AE}"/>
                </a:ext>
              </a:extLst>
            </p:cNvPr>
            <p:cNvSpPr/>
            <p:nvPr/>
          </p:nvSpPr>
          <p:spPr>
            <a:xfrm>
              <a:off x="4481975" y="1997075"/>
              <a:ext cx="863225" cy="642425"/>
            </a:xfrm>
            <a:custGeom>
              <a:avLst/>
              <a:gdLst/>
              <a:ahLst/>
              <a:cxnLst/>
              <a:rect l="l" t="t" r="r" b="b"/>
              <a:pathLst>
                <a:path w="34529" h="25697" extrusionOk="0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3;p24">
              <a:extLst>
                <a:ext uri="{FF2B5EF4-FFF2-40B4-BE49-F238E27FC236}">
                  <a16:creationId xmlns:a16="http://schemas.microsoft.com/office/drawing/2014/main" id="{E38CF752-67F9-419B-A9BF-99A26E33D07B}"/>
                </a:ext>
              </a:extLst>
            </p:cNvPr>
            <p:cNvSpPr/>
            <p:nvPr/>
          </p:nvSpPr>
          <p:spPr>
            <a:xfrm>
              <a:off x="5823350" y="1374775"/>
              <a:ext cx="554850" cy="548300"/>
            </a:xfrm>
            <a:custGeom>
              <a:avLst/>
              <a:gdLst/>
              <a:ahLst/>
              <a:cxnLst/>
              <a:rect l="l" t="t" r="r" b="b"/>
              <a:pathLst>
                <a:path w="22194" h="21932" extrusionOk="0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4;p24">
              <a:extLst>
                <a:ext uri="{FF2B5EF4-FFF2-40B4-BE49-F238E27FC236}">
                  <a16:creationId xmlns:a16="http://schemas.microsoft.com/office/drawing/2014/main" id="{90C60838-4FB7-42E8-A9BE-801A5015113F}"/>
                </a:ext>
              </a:extLst>
            </p:cNvPr>
            <p:cNvSpPr/>
            <p:nvPr/>
          </p:nvSpPr>
          <p:spPr>
            <a:xfrm>
              <a:off x="5554800" y="2456500"/>
              <a:ext cx="1028750" cy="321200"/>
            </a:xfrm>
            <a:custGeom>
              <a:avLst/>
              <a:gdLst/>
              <a:ahLst/>
              <a:cxnLst/>
              <a:rect l="l" t="t" r="r" b="b"/>
              <a:pathLst>
                <a:path w="41150" h="12848" extrusionOk="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5;p24">
              <a:extLst>
                <a:ext uri="{FF2B5EF4-FFF2-40B4-BE49-F238E27FC236}">
                  <a16:creationId xmlns:a16="http://schemas.microsoft.com/office/drawing/2014/main" id="{7E4D87A1-1AD7-4B70-96CD-731BA4E1AF3F}"/>
                </a:ext>
              </a:extLst>
            </p:cNvPr>
            <p:cNvSpPr/>
            <p:nvPr/>
          </p:nvSpPr>
          <p:spPr>
            <a:xfrm>
              <a:off x="2383075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06;p24">
              <a:extLst>
                <a:ext uri="{FF2B5EF4-FFF2-40B4-BE49-F238E27FC236}">
                  <a16:creationId xmlns:a16="http://schemas.microsoft.com/office/drawing/2014/main" id="{25BBA081-5AA0-4CEE-B7F9-EE5F227795F0}"/>
                </a:ext>
              </a:extLst>
            </p:cNvPr>
            <p:cNvSpPr/>
            <p:nvPr/>
          </p:nvSpPr>
          <p:spPr>
            <a:xfrm>
              <a:off x="2233000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07;p24">
              <a:extLst>
                <a:ext uri="{FF2B5EF4-FFF2-40B4-BE49-F238E27FC236}">
                  <a16:creationId xmlns:a16="http://schemas.microsoft.com/office/drawing/2014/main" id="{B04CD701-801D-4CD2-953A-A391270D546D}"/>
                </a:ext>
              </a:extLst>
            </p:cNvPr>
            <p:cNvSpPr/>
            <p:nvPr/>
          </p:nvSpPr>
          <p:spPr>
            <a:xfrm>
              <a:off x="1807825" y="1140475"/>
              <a:ext cx="250775" cy="1716875"/>
            </a:xfrm>
            <a:custGeom>
              <a:avLst/>
              <a:gdLst/>
              <a:ahLst/>
              <a:cxnLst/>
              <a:rect l="l" t="t" r="r" b="b"/>
              <a:pathLst>
                <a:path w="10031" h="68675" extrusionOk="0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08;p24">
              <a:extLst>
                <a:ext uri="{FF2B5EF4-FFF2-40B4-BE49-F238E27FC236}">
                  <a16:creationId xmlns:a16="http://schemas.microsoft.com/office/drawing/2014/main" id="{3D1F6C2F-8103-4293-97CE-28D3642D10D6}"/>
                </a:ext>
              </a:extLst>
            </p:cNvPr>
            <p:cNvSpPr/>
            <p:nvPr/>
          </p:nvSpPr>
          <p:spPr>
            <a:xfrm>
              <a:off x="2707875" y="605375"/>
              <a:ext cx="681575" cy="1406550"/>
            </a:xfrm>
            <a:custGeom>
              <a:avLst/>
              <a:gdLst/>
              <a:ahLst/>
              <a:cxnLst/>
              <a:rect l="l" t="t" r="r" b="b"/>
              <a:pathLst>
                <a:path w="27263" h="56262" extrusionOk="0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09;p24">
              <a:extLst>
                <a:ext uri="{FF2B5EF4-FFF2-40B4-BE49-F238E27FC236}">
                  <a16:creationId xmlns:a16="http://schemas.microsoft.com/office/drawing/2014/main" id="{CF3B739D-FA6F-46CB-A64B-1E6A7A57FFC0}"/>
                </a:ext>
              </a:extLst>
            </p:cNvPr>
            <p:cNvSpPr/>
            <p:nvPr/>
          </p:nvSpPr>
          <p:spPr>
            <a:xfrm>
              <a:off x="3940300" y="605375"/>
              <a:ext cx="687500" cy="639125"/>
            </a:xfrm>
            <a:custGeom>
              <a:avLst/>
              <a:gdLst/>
              <a:ahLst/>
              <a:cxnLst/>
              <a:rect l="l" t="t" r="r" b="b"/>
              <a:pathLst>
                <a:path w="27500" h="25565" extrusionOk="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0;p24">
              <a:extLst>
                <a:ext uri="{FF2B5EF4-FFF2-40B4-BE49-F238E27FC236}">
                  <a16:creationId xmlns:a16="http://schemas.microsoft.com/office/drawing/2014/main" id="{9795D7D8-1C2C-43D1-B57E-FBA61859069C}"/>
                </a:ext>
              </a:extLst>
            </p:cNvPr>
            <p:cNvSpPr/>
            <p:nvPr/>
          </p:nvSpPr>
          <p:spPr>
            <a:xfrm>
              <a:off x="463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11;p24">
              <a:extLst>
                <a:ext uri="{FF2B5EF4-FFF2-40B4-BE49-F238E27FC236}">
                  <a16:creationId xmlns:a16="http://schemas.microsoft.com/office/drawing/2014/main" id="{76A356E5-F9D1-40B7-A9D2-316F9C581FBC}"/>
                </a:ext>
              </a:extLst>
            </p:cNvPr>
            <p:cNvSpPr/>
            <p:nvPr/>
          </p:nvSpPr>
          <p:spPr>
            <a:xfrm>
              <a:off x="476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12;p24">
              <a:extLst>
                <a:ext uri="{FF2B5EF4-FFF2-40B4-BE49-F238E27FC236}">
                  <a16:creationId xmlns:a16="http://schemas.microsoft.com/office/drawing/2014/main" id="{388E4D67-9D72-4F95-B0F7-574403CC0718}"/>
                </a:ext>
              </a:extLst>
            </p:cNvPr>
            <p:cNvSpPr/>
            <p:nvPr/>
          </p:nvSpPr>
          <p:spPr>
            <a:xfrm>
              <a:off x="2939550" y="694875"/>
              <a:ext cx="1050800" cy="1344350"/>
            </a:xfrm>
            <a:custGeom>
              <a:avLst/>
              <a:gdLst/>
              <a:ahLst/>
              <a:cxnLst/>
              <a:rect l="l" t="t" r="r" b="b"/>
              <a:pathLst>
                <a:path w="42032" h="53774" extrusionOk="0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3;p24">
              <a:extLst>
                <a:ext uri="{FF2B5EF4-FFF2-40B4-BE49-F238E27FC236}">
                  <a16:creationId xmlns:a16="http://schemas.microsoft.com/office/drawing/2014/main" id="{64A0FEF6-BB63-47C3-B198-2DF4E7BBD72A}"/>
                </a:ext>
              </a:extLst>
            </p:cNvPr>
            <p:cNvSpPr/>
            <p:nvPr/>
          </p:nvSpPr>
          <p:spPr>
            <a:xfrm>
              <a:off x="297082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4;p24">
              <a:extLst>
                <a:ext uri="{FF2B5EF4-FFF2-40B4-BE49-F238E27FC236}">
                  <a16:creationId xmlns:a16="http://schemas.microsoft.com/office/drawing/2014/main" id="{3318E145-3F7D-4C30-BC91-9055A62BF510}"/>
                </a:ext>
              </a:extLst>
            </p:cNvPr>
            <p:cNvSpPr/>
            <p:nvPr/>
          </p:nvSpPr>
          <p:spPr>
            <a:xfrm>
              <a:off x="2441325" y="3138025"/>
              <a:ext cx="481475" cy="119175"/>
            </a:xfrm>
            <a:custGeom>
              <a:avLst/>
              <a:gdLst/>
              <a:ahLst/>
              <a:cxnLst/>
              <a:rect l="l" t="t" r="r" b="b"/>
              <a:pathLst>
                <a:path w="19259" h="4767" extrusionOk="0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15;p24">
              <a:extLst>
                <a:ext uri="{FF2B5EF4-FFF2-40B4-BE49-F238E27FC236}">
                  <a16:creationId xmlns:a16="http://schemas.microsoft.com/office/drawing/2014/main" id="{ADDB88C1-A387-45E3-8437-26B9A12DCA09}"/>
                </a:ext>
              </a:extLst>
            </p:cNvPr>
            <p:cNvSpPr/>
            <p:nvPr/>
          </p:nvSpPr>
          <p:spPr>
            <a:xfrm>
              <a:off x="1084150" y="2637825"/>
              <a:ext cx="931350" cy="455800"/>
            </a:xfrm>
            <a:custGeom>
              <a:avLst/>
              <a:gdLst/>
              <a:ahLst/>
              <a:cxnLst/>
              <a:rect l="l" t="t" r="r" b="b"/>
              <a:pathLst>
                <a:path w="37254" h="18232" extrusionOk="0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16;p24">
              <a:extLst>
                <a:ext uri="{FF2B5EF4-FFF2-40B4-BE49-F238E27FC236}">
                  <a16:creationId xmlns:a16="http://schemas.microsoft.com/office/drawing/2014/main" id="{FCB6BA4C-A42D-4CF3-977A-D080F076AFCF}"/>
                </a:ext>
              </a:extLst>
            </p:cNvPr>
            <p:cNvSpPr/>
            <p:nvPr/>
          </p:nvSpPr>
          <p:spPr>
            <a:xfrm>
              <a:off x="1084150" y="2820125"/>
              <a:ext cx="931350" cy="443650"/>
            </a:xfrm>
            <a:custGeom>
              <a:avLst/>
              <a:gdLst/>
              <a:ahLst/>
              <a:cxnLst/>
              <a:rect l="l" t="t" r="r" b="b"/>
              <a:pathLst>
                <a:path w="37254" h="17746" extrusionOk="0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17;p24">
              <a:extLst>
                <a:ext uri="{FF2B5EF4-FFF2-40B4-BE49-F238E27FC236}">
                  <a16:creationId xmlns:a16="http://schemas.microsoft.com/office/drawing/2014/main" id="{140D3603-D7E3-488E-B19A-EA5003928C74}"/>
                </a:ext>
              </a:extLst>
            </p:cNvPr>
            <p:cNvSpPr/>
            <p:nvPr/>
          </p:nvSpPr>
          <p:spPr>
            <a:xfrm>
              <a:off x="1084150" y="3024175"/>
              <a:ext cx="931350" cy="434425"/>
            </a:xfrm>
            <a:custGeom>
              <a:avLst/>
              <a:gdLst/>
              <a:ahLst/>
              <a:cxnLst/>
              <a:rect l="l" t="t" r="r" b="b"/>
              <a:pathLst>
                <a:path w="37254" h="17377" extrusionOk="0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18;p24">
              <a:extLst>
                <a:ext uri="{FF2B5EF4-FFF2-40B4-BE49-F238E27FC236}">
                  <a16:creationId xmlns:a16="http://schemas.microsoft.com/office/drawing/2014/main" id="{D6A968CB-C282-426B-B19D-467F5C733EAC}"/>
                </a:ext>
              </a:extLst>
            </p:cNvPr>
            <p:cNvSpPr/>
            <p:nvPr/>
          </p:nvSpPr>
          <p:spPr>
            <a:xfrm>
              <a:off x="1128575" y="3519125"/>
              <a:ext cx="933000" cy="118825"/>
            </a:xfrm>
            <a:custGeom>
              <a:avLst/>
              <a:gdLst/>
              <a:ahLst/>
              <a:cxnLst/>
              <a:rect l="l" t="t" r="r" b="b"/>
              <a:pathLst>
                <a:path w="37320" h="4753" extrusionOk="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19;p24">
              <a:extLst>
                <a:ext uri="{FF2B5EF4-FFF2-40B4-BE49-F238E27FC236}">
                  <a16:creationId xmlns:a16="http://schemas.microsoft.com/office/drawing/2014/main" id="{576915D0-B244-47B5-80F0-7E7FE74DF75B}"/>
                </a:ext>
              </a:extLst>
            </p:cNvPr>
            <p:cNvSpPr/>
            <p:nvPr/>
          </p:nvSpPr>
          <p:spPr>
            <a:xfrm>
              <a:off x="1294775" y="3652725"/>
              <a:ext cx="766800" cy="118825"/>
            </a:xfrm>
            <a:custGeom>
              <a:avLst/>
              <a:gdLst/>
              <a:ahLst/>
              <a:cxnLst/>
              <a:rect l="l" t="t" r="r" b="b"/>
              <a:pathLst>
                <a:path w="30672" h="4753" extrusionOk="0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20;p24">
              <a:extLst>
                <a:ext uri="{FF2B5EF4-FFF2-40B4-BE49-F238E27FC236}">
                  <a16:creationId xmlns:a16="http://schemas.microsoft.com/office/drawing/2014/main" id="{060A49E9-55F7-4D82-A451-8ECC7953FB38}"/>
                </a:ext>
              </a:extLst>
            </p:cNvPr>
            <p:cNvSpPr/>
            <p:nvPr/>
          </p:nvSpPr>
          <p:spPr>
            <a:xfrm>
              <a:off x="2461400" y="3703400"/>
              <a:ext cx="119150" cy="1067925"/>
            </a:xfrm>
            <a:custGeom>
              <a:avLst/>
              <a:gdLst/>
              <a:ahLst/>
              <a:cxnLst/>
              <a:rect l="l" t="t" r="r" b="b"/>
              <a:pathLst>
                <a:path w="4766" h="42717" extrusionOk="0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21;p24">
              <a:extLst>
                <a:ext uri="{FF2B5EF4-FFF2-40B4-BE49-F238E27FC236}">
                  <a16:creationId xmlns:a16="http://schemas.microsoft.com/office/drawing/2014/main" id="{00DD089B-391C-4395-BCBC-17BC416E0DC0}"/>
                </a:ext>
              </a:extLst>
            </p:cNvPr>
            <p:cNvSpPr/>
            <p:nvPr/>
          </p:nvSpPr>
          <p:spPr>
            <a:xfrm>
              <a:off x="2685825" y="3741900"/>
              <a:ext cx="403825" cy="1186075"/>
            </a:xfrm>
            <a:custGeom>
              <a:avLst/>
              <a:gdLst/>
              <a:ahLst/>
              <a:cxnLst/>
              <a:rect l="l" t="t" r="r" b="b"/>
              <a:pathLst>
                <a:path w="16153" h="47443" extrusionOk="0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22;p24">
              <a:extLst>
                <a:ext uri="{FF2B5EF4-FFF2-40B4-BE49-F238E27FC236}">
                  <a16:creationId xmlns:a16="http://schemas.microsoft.com/office/drawing/2014/main" id="{6F7B3429-8212-45F9-B601-05B01324CAF8}"/>
                </a:ext>
              </a:extLst>
            </p:cNvPr>
            <p:cNvSpPr/>
            <p:nvPr/>
          </p:nvSpPr>
          <p:spPr>
            <a:xfrm>
              <a:off x="3121200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23;p24">
              <a:extLst>
                <a:ext uri="{FF2B5EF4-FFF2-40B4-BE49-F238E27FC236}">
                  <a16:creationId xmlns:a16="http://schemas.microsoft.com/office/drawing/2014/main" id="{1A660602-2ADC-40B8-BA6A-9D67FBC1033C}"/>
                </a:ext>
              </a:extLst>
            </p:cNvPr>
            <p:cNvSpPr/>
            <p:nvPr/>
          </p:nvSpPr>
          <p:spPr>
            <a:xfrm>
              <a:off x="3971900" y="1701900"/>
              <a:ext cx="510100" cy="834925"/>
            </a:xfrm>
            <a:custGeom>
              <a:avLst/>
              <a:gdLst/>
              <a:ahLst/>
              <a:cxnLst/>
              <a:rect l="l" t="t" r="r" b="b"/>
              <a:pathLst>
                <a:path w="20404" h="33397" extrusionOk="0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24;p24">
              <a:extLst>
                <a:ext uri="{FF2B5EF4-FFF2-40B4-BE49-F238E27FC236}">
                  <a16:creationId xmlns:a16="http://schemas.microsoft.com/office/drawing/2014/main" id="{4532142A-39ED-4DF5-9D08-1C4265C1B523}"/>
                </a:ext>
              </a:extLst>
            </p:cNvPr>
            <p:cNvSpPr/>
            <p:nvPr/>
          </p:nvSpPr>
          <p:spPr>
            <a:xfrm>
              <a:off x="4109775" y="1804900"/>
              <a:ext cx="372225" cy="731925"/>
            </a:xfrm>
            <a:custGeom>
              <a:avLst/>
              <a:gdLst/>
              <a:ahLst/>
              <a:cxnLst/>
              <a:rect l="l" t="t" r="r" b="b"/>
              <a:pathLst>
                <a:path w="14889" h="29277" extrusionOk="0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25;p24">
              <a:extLst>
                <a:ext uri="{FF2B5EF4-FFF2-40B4-BE49-F238E27FC236}">
                  <a16:creationId xmlns:a16="http://schemas.microsoft.com/office/drawing/2014/main" id="{C9B36FC1-3695-4721-9FB4-C9A19F7D643A}"/>
                </a:ext>
              </a:extLst>
            </p:cNvPr>
            <p:cNvSpPr/>
            <p:nvPr/>
          </p:nvSpPr>
          <p:spPr>
            <a:xfrm>
              <a:off x="3884350" y="1915475"/>
              <a:ext cx="571000" cy="841175"/>
            </a:xfrm>
            <a:custGeom>
              <a:avLst/>
              <a:gdLst/>
              <a:ahLst/>
              <a:cxnLst/>
              <a:rect l="l" t="t" r="r" b="b"/>
              <a:pathLst>
                <a:path w="22840" h="33647" extrusionOk="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26;p24">
              <a:extLst>
                <a:ext uri="{FF2B5EF4-FFF2-40B4-BE49-F238E27FC236}">
                  <a16:creationId xmlns:a16="http://schemas.microsoft.com/office/drawing/2014/main" id="{878BE1E6-36C4-4D42-9EA8-4313B08E67A1}"/>
                </a:ext>
              </a:extLst>
            </p:cNvPr>
            <p:cNvSpPr/>
            <p:nvPr/>
          </p:nvSpPr>
          <p:spPr>
            <a:xfrm>
              <a:off x="3839600" y="2840875"/>
              <a:ext cx="999800" cy="265925"/>
            </a:xfrm>
            <a:custGeom>
              <a:avLst/>
              <a:gdLst/>
              <a:ahLst/>
              <a:cxnLst/>
              <a:rect l="l" t="t" r="r" b="b"/>
              <a:pathLst>
                <a:path w="39992" h="10637" extrusionOk="0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27;p24">
              <a:extLst>
                <a:ext uri="{FF2B5EF4-FFF2-40B4-BE49-F238E27FC236}">
                  <a16:creationId xmlns:a16="http://schemas.microsoft.com/office/drawing/2014/main" id="{6A9151D6-573A-405D-A817-B5D4A1713430}"/>
                </a:ext>
              </a:extLst>
            </p:cNvPr>
            <p:cNvSpPr/>
            <p:nvPr/>
          </p:nvSpPr>
          <p:spPr>
            <a:xfrm>
              <a:off x="3839600" y="2976450"/>
              <a:ext cx="999800" cy="270200"/>
            </a:xfrm>
            <a:custGeom>
              <a:avLst/>
              <a:gdLst/>
              <a:ahLst/>
              <a:cxnLst/>
              <a:rect l="l" t="t" r="r" b="b"/>
              <a:pathLst>
                <a:path w="39992" h="10808" extrusionOk="0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28;p24">
              <a:extLst>
                <a:ext uri="{FF2B5EF4-FFF2-40B4-BE49-F238E27FC236}">
                  <a16:creationId xmlns:a16="http://schemas.microsoft.com/office/drawing/2014/main" id="{F71095F6-8F02-4D38-9660-05766E6F278F}"/>
                </a:ext>
              </a:extLst>
            </p:cNvPr>
            <p:cNvSpPr/>
            <p:nvPr/>
          </p:nvSpPr>
          <p:spPr>
            <a:xfrm>
              <a:off x="3839600" y="3113675"/>
              <a:ext cx="998800" cy="282050"/>
            </a:xfrm>
            <a:custGeom>
              <a:avLst/>
              <a:gdLst/>
              <a:ahLst/>
              <a:cxnLst/>
              <a:rect l="l" t="t" r="r" b="b"/>
              <a:pathLst>
                <a:path w="39952" h="11282" extrusionOk="0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29;p24">
              <a:extLst>
                <a:ext uri="{FF2B5EF4-FFF2-40B4-BE49-F238E27FC236}">
                  <a16:creationId xmlns:a16="http://schemas.microsoft.com/office/drawing/2014/main" id="{D2080947-E164-49D6-86F8-CC4E621436E3}"/>
                </a:ext>
              </a:extLst>
            </p:cNvPr>
            <p:cNvSpPr/>
            <p:nvPr/>
          </p:nvSpPr>
          <p:spPr>
            <a:xfrm>
              <a:off x="2810225" y="580025"/>
              <a:ext cx="1066600" cy="1448350"/>
            </a:xfrm>
            <a:custGeom>
              <a:avLst/>
              <a:gdLst/>
              <a:ahLst/>
              <a:cxnLst/>
              <a:rect l="l" t="t" r="r" b="b"/>
              <a:pathLst>
                <a:path w="42664" h="57934" extrusionOk="0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30;p24">
              <a:extLst>
                <a:ext uri="{FF2B5EF4-FFF2-40B4-BE49-F238E27FC236}">
                  <a16:creationId xmlns:a16="http://schemas.microsoft.com/office/drawing/2014/main" id="{4123F08B-2C3E-4856-A2D3-1CC09D4FA7BA}"/>
                </a:ext>
              </a:extLst>
            </p:cNvPr>
            <p:cNvSpPr/>
            <p:nvPr/>
          </p:nvSpPr>
          <p:spPr>
            <a:xfrm>
              <a:off x="3802425" y="605375"/>
              <a:ext cx="687800" cy="639125"/>
            </a:xfrm>
            <a:custGeom>
              <a:avLst/>
              <a:gdLst/>
              <a:ahLst/>
              <a:cxnLst/>
              <a:rect l="l" t="t" r="r" b="b"/>
              <a:pathLst>
                <a:path w="27512" h="25565" extrusionOk="0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31;p24">
              <a:extLst>
                <a:ext uri="{FF2B5EF4-FFF2-40B4-BE49-F238E27FC236}">
                  <a16:creationId xmlns:a16="http://schemas.microsoft.com/office/drawing/2014/main" id="{FF761B68-3111-4EA1-95DF-5C7237D0D460}"/>
                </a:ext>
              </a:extLst>
            </p:cNvPr>
            <p:cNvSpPr/>
            <p:nvPr/>
          </p:nvSpPr>
          <p:spPr>
            <a:xfrm>
              <a:off x="4481975" y="1366550"/>
              <a:ext cx="1241350" cy="823400"/>
            </a:xfrm>
            <a:custGeom>
              <a:avLst/>
              <a:gdLst/>
              <a:ahLst/>
              <a:cxnLst/>
              <a:rect l="l" t="t" r="r" b="b"/>
              <a:pathLst>
                <a:path w="49654" h="32936" extrusionOk="0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32;p24">
              <a:extLst>
                <a:ext uri="{FF2B5EF4-FFF2-40B4-BE49-F238E27FC236}">
                  <a16:creationId xmlns:a16="http://schemas.microsoft.com/office/drawing/2014/main" id="{5F4C4C6F-71E6-41A6-AAC5-4A8D58E074C3}"/>
                </a:ext>
              </a:extLst>
            </p:cNvPr>
            <p:cNvSpPr/>
            <p:nvPr/>
          </p:nvSpPr>
          <p:spPr>
            <a:xfrm>
              <a:off x="4481975" y="2128725"/>
              <a:ext cx="347550" cy="466000"/>
            </a:xfrm>
            <a:custGeom>
              <a:avLst/>
              <a:gdLst/>
              <a:ahLst/>
              <a:cxnLst/>
              <a:rect l="l" t="t" r="r" b="b"/>
              <a:pathLst>
                <a:path w="13902" h="18640" extrusionOk="0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33;p24">
              <a:extLst>
                <a:ext uri="{FF2B5EF4-FFF2-40B4-BE49-F238E27FC236}">
                  <a16:creationId xmlns:a16="http://schemas.microsoft.com/office/drawing/2014/main" id="{BE6F41F5-AC3A-4944-AF5A-B514061185B8}"/>
                </a:ext>
              </a:extLst>
            </p:cNvPr>
            <p:cNvSpPr/>
            <p:nvPr/>
          </p:nvSpPr>
          <p:spPr>
            <a:xfrm>
              <a:off x="4953900" y="2739175"/>
              <a:ext cx="118825" cy="793450"/>
            </a:xfrm>
            <a:custGeom>
              <a:avLst/>
              <a:gdLst/>
              <a:ahLst/>
              <a:cxnLst/>
              <a:rect l="l" t="t" r="r" b="b"/>
              <a:pathLst>
                <a:path w="4753" h="31738" extrusionOk="0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34;p24">
              <a:extLst>
                <a:ext uri="{FF2B5EF4-FFF2-40B4-BE49-F238E27FC236}">
                  <a16:creationId xmlns:a16="http://schemas.microsoft.com/office/drawing/2014/main" id="{A9D1031A-0ED0-460A-B098-5D97076404E1}"/>
                </a:ext>
              </a:extLst>
            </p:cNvPr>
            <p:cNvSpPr/>
            <p:nvPr/>
          </p:nvSpPr>
          <p:spPr>
            <a:xfrm>
              <a:off x="5085525" y="2744125"/>
              <a:ext cx="118825" cy="788500"/>
            </a:xfrm>
            <a:custGeom>
              <a:avLst/>
              <a:gdLst/>
              <a:ahLst/>
              <a:cxnLst/>
              <a:rect l="l" t="t" r="r" b="b"/>
              <a:pathLst>
                <a:path w="4753" h="31540" extrusionOk="0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35;p24">
              <a:extLst>
                <a:ext uri="{FF2B5EF4-FFF2-40B4-BE49-F238E27FC236}">
                  <a16:creationId xmlns:a16="http://schemas.microsoft.com/office/drawing/2014/main" id="{8B2F8A4E-310F-48D5-B23E-18CD35F4D627}"/>
                </a:ext>
              </a:extLst>
            </p:cNvPr>
            <p:cNvSpPr/>
            <p:nvPr/>
          </p:nvSpPr>
          <p:spPr>
            <a:xfrm>
              <a:off x="5006550" y="986775"/>
              <a:ext cx="1118925" cy="1140650"/>
            </a:xfrm>
            <a:custGeom>
              <a:avLst/>
              <a:gdLst/>
              <a:ahLst/>
              <a:cxnLst/>
              <a:rect l="l" t="t" r="r" b="b"/>
              <a:pathLst>
                <a:path w="44757" h="45626" extrusionOk="0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36;p24">
              <a:extLst>
                <a:ext uri="{FF2B5EF4-FFF2-40B4-BE49-F238E27FC236}">
                  <a16:creationId xmlns:a16="http://schemas.microsoft.com/office/drawing/2014/main" id="{A79AE636-E5D7-422F-A455-2DD3101269D0}"/>
                </a:ext>
              </a:extLst>
            </p:cNvPr>
            <p:cNvSpPr/>
            <p:nvPr/>
          </p:nvSpPr>
          <p:spPr>
            <a:xfrm>
              <a:off x="4918025" y="908800"/>
              <a:ext cx="1323275" cy="1119900"/>
            </a:xfrm>
            <a:custGeom>
              <a:avLst/>
              <a:gdLst/>
              <a:ahLst/>
              <a:cxnLst/>
              <a:rect l="l" t="t" r="r" b="b"/>
              <a:pathLst>
                <a:path w="52931" h="44796" extrusionOk="0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37;p24">
              <a:extLst>
                <a:ext uri="{FF2B5EF4-FFF2-40B4-BE49-F238E27FC236}">
                  <a16:creationId xmlns:a16="http://schemas.microsoft.com/office/drawing/2014/main" id="{57E5D0E6-8AD4-467A-A9A4-286F16A0F6FE}"/>
                </a:ext>
              </a:extLst>
            </p:cNvPr>
            <p:cNvSpPr/>
            <p:nvPr/>
          </p:nvSpPr>
          <p:spPr>
            <a:xfrm>
              <a:off x="5449825" y="2297550"/>
              <a:ext cx="1133725" cy="441650"/>
            </a:xfrm>
            <a:custGeom>
              <a:avLst/>
              <a:gdLst/>
              <a:ahLst/>
              <a:cxnLst/>
              <a:rect l="l" t="t" r="r" b="b"/>
              <a:pathLst>
                <a:path w="45349" h="17666" extrusionOk="0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38;p24">
              <a:extLst>
                <a:ext uri="{FF2B5EF4-FFF2-40B4-BE49-F238E27FC236}">
                  <a16:creationId xmlns:a16="http://schemas.microsoft.com/office/drawing/2014/main" id="{830A82E8-79E0-4F5E-B0D8-DE94BEA75863}"/>
                </a:ext>
              </a:extLst>
            </p:cNvPr>
            <p:cNvSpPr/>
            <p:nvPr/>
          </p:nvSpPr>
          <p:spPr>
            <a:xfrm>
              <a:off x="5057875" y="1888150"/>
              <a:ext cx="1240025" cy="393300"/>
            </a:xfrm>
            <a:custGeom>
              <a:avLst/>
              <a:gdLst/>
              <a:ahLst/>
              <a:cxnLst/>
              <a:rect l="l" t="t" r="r" b="b"/>
              <a:pathLst>
                <a:path w="49601" h="15732" extrusionOk="0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39;p24">
              <a:extLst>
                <a:ext uri="{FF2B5EF4-FFF2-40B4-BE49-F238E27FC236}">
                  <a16:creationId xmlns:a16="http://schemas.microsoft.com/office/drawing/2014/main" id="{7B95A78E-30BA-4B03-B32A-1761CAD3FE35}"/>
                </a:ext>
              </a:extLst>
            </p:cNvPr>
            <p:cNvSpPr/>
            <p:nvPr/>
          </p:nvSpPr>
          <p:spPr>
            <a:xfrm>
              <a:off x="2061550" y="2207050"/>
              <a:ext cx="909950" cy="477200"/>
            </a:xfrm>
            <a:custGeom>
              <a:avLst/>
              <a:gdLst/>
              <a:ahLst/>
              <a:cxnLst/>
              <a:rect l="l" t="t" r="r" b="b"/>
              <a:pathLst>
                <a:path w="36398" h="19088" extrusionOk="0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40;p24">
              <a:extLst>
                <a:ext uri="{FF2B5EF4-FFF2-40B4-BE49-F238E27FC236}">
                  <a16:creationId xmlns:a16="http://schemas.microsoft.com/office/drawing/2014/main" id="{83F5B47B-6F54-4E77-B314-369E6B82BA10}"/>
                </a:ext>
              </a:extLst>
            </p:cNvPr>
            <p:cNvSpPr/>
            <p:nvPr/>
          </p:nvSpPr>
          <p:spPr>
            <a:xfrm>
              <a:off x="2015475" y="2312675"/>
              <a:ext cx="804325" cy="371575"/>
            </a:xfrm>
            <a:custGeom>
              <a:avLst/>
              <a:gdLst/>
              <a:ahLst/>
              <a:cxnLst/>
              <a:rect l="l" t="t" r="r" b="b"/>
              <a:pathLst>
                <a:path w="32173" h="14863" extrusionOk="0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41;p24">
              <a:extLst>
                <a:ext uri="{FF2B5EF4-FFF2-40B4-BE49-F238E27FC236}">
                  <a16:creationId xmlns:a16="http://schemas.microsoft.com/office/drawing/2014/main" id="{6095FB6C-FB89-4CC2-A753-C7D110F09A26}"/>
                </a:ext>
              </a:extLst>
            </p:cNvPr>
            <p:cNvSpPr/>
            <p:nvPr/>
          </p:nvSpPr>
          <p:spPr>
            <a:xfrm>
              <a:off x="2061550" y="2526250"/>
              <a:ext cx="216900" cy="675650"/>
            </a:xfrm>
            <a:custGeom>
              <a:avLst/>
              <a:gdLst/>
              <a:ahLst/>
              <a:cxnLst/>
              <a:rect l="l" t="t" r="r" b="b"/>
              <a:pathLst>
                <a:path w="8676" h="27026" extrusionOk="0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42;p24">
              <a:extLst>
                <a:ext uri="{FF2B5EF4-FFF2-40B4-BE49-F238E27FC236}">
                  <a16:creationId xmlns:a16="http://schemas.microsoft.com/office/drawing/2014/main" id="{3B7F8A00-3C3A-4832-A6B9-51F1787F5B4F}"/>
                </a:ext>
              </a:extLst>
            </p:cNvPr>
            <p:cNvSpPr/>
            <p:nvPr/>
          </p:nvSpPr>
          <p:spPr>
            <a:xfrm>
              <a:off x="2061550" y="2682575"/>
              <a:ext cx="331750" cy="621350"/>
            </a:xfrm>
            <a:custGeom>
              <a:avLst/>
              <a:gdLst/>
              <a:ahLst/>
              <a:cxnLst/>
              <a:rect l="l" t="t" r="r" b="b"/>
              <a:pathLst>
                <a:path w="13270" h="24854" extrusionOk="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43;p24">
              <a:extLst>
                <a:ext uri="{FF2B5EF4-FFF2-40B4-BE49-F238E27FC236}">
                  <a16:creationId xmlns:a16="http://schemas.microsoft.com/office/drawing/2014/main" id="{7C6646DD-C0EB-4A83-9B98-97A919511CF6}"/>
                </a:ext>
              </a:extLst>
            </p:cNvPr>
            <p:cNvSpPr/>
            <p:nvPr/>
          </p:nvSpPr>
          <p:spPr>
            <a:xfrm>
              <a:off x="2061550" y="2426550"/>
              <a:ext cx="561775" cy="257700"/>
            </a:xfrm>
            <a:custGeom>
              <a:avLst/>
              <a:gdLst/>
              <a:ahLst/>
              <a:cxnLst/>
              <a:rect l="l" t="t" r="r" b="b"/>
              <a:pathLst>
                <a:path w="22471" h="10308" extrusionOk="0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44;p24">
              <a:extLst>
                <a:ext uri="{FF2B5EF4-FFF2-40B4-BE49-F238E27FC236}">
                  <a16:creationId xmlns:a16="http://schemas.microsoft.com/office/drawing/2014/main" id="{6827DE1C-A4E4-48D6-AD61-9D7AB8EC5715}"/>
                </a:ext>
              </a:extLst>
            </p:cNvPr>
            <p:cNvSpPr/>
            <p:nvPr/>
          </p:nvSpPr>
          <p:spPr>
            <a:xfrm>
              <a:off x="1645575" y="1140475"/>
              <a:ext cx="250800" cy="1716875"/>
            </a:xfrm>
            <a:custGeom>
              <a:avLst/>
              <a:gdLst/>
              <a:ahLst/>
              <a:cxnLst/>
              <a:rect l="l" t="t" r="r" b="b"/>
              <a:pathLst>
                <a:path w="10032" h="68675" extrusionOk="0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45;p24">
              <a:extLst>
                <a:ext uri="{FF2B5EF4-FFF2-40B4-BE49-F238E27FC236}">
                  <a16:creationId xmlns:a16="http://schemas.microsoft.com/office/drawing/2014/main" id="{284CCD3C-B61B-4E8C-9904-BFB03CB292A7}"/>
                </a:ext>
              </a:extLst>
            </p:cNvPr>
            <p:cNvSpPr/>
            <p:nvPr/>
          </p:nvSpPr>
          <p:spPr>
            <a:xfrm>
              <a:off x="2091500" y="3667875"/>
              <a:ext cx="257025" cy="849400"/>
            </a:xfrm>
            <a:custGeom>
              <a:avLst/>
              <a:gdLst/>
              <a:ahLst/>
              <a:cxnLst/>
              <a:rect l="l" t="t" r="r" b="b"/>
              <a:pathLst>
                <a:path w="10281" h="33976" extrusionOk="0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6;p24">
              <a:extLst>
                <a:ext uri="{FF2B5EF4-FFF2-40B4-BE49-F238E27FC236}">
                  <a16:creationId xmlns:a16="http://schemas.microsoft.com/office/drawing/2014/main" id="{DBE7BF6D-955F-4024-83F8-5257CFE3178A}"/>
                </a:ext>
              </a:extLst>
            </p:cNvPr>
            <p:cNvSpPr/>
            <p:nvPr/>
          </p:nvSpPr>
          <p:spPr>
            <a:xfrm>
              <a:off x="2061550" y="3414800"/>
              <a:ext cx="865200" cy="1064950"/>
            </a:xfrm>
            <a:custGeom>
              <a:avLst/>
              <a:gdLst/>
              <a:ahLst/>
              <a:cxnLst/>
              <a:rect l="l" t="t" r="r" b="b"/>
              <a:pathLst>
                <a:path w="34608" h="42598" extrusionOk="0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47;p24">
              <a:extLst>
                <a:ext uri="{FF2B5EF4-FFF2-40B4-BE49-F238E27FC236}">
                  <a16:creationId xmlns:a16="http://schemas.microsoft.com/office/drawing/2014/main" id="{86571BA5-53F9-4BD4-B479-CE12EFD2E567}"/>
                </a:ext>
              </a:extLst>
            </p:cNvPr>
            <p:cNvSpPr/>
            <p:nvPr/>
          </p:nvSpPr>
          <p:spPr>
            <a:xfrm>
              <a:off x="1319125" y="1581450"/>
              <a:ext cx="375525" cy="375525"/>
            </a:xfrm>
            <a:custGeom>
              <a:avLst/>
              <a:gdLst/>
              <a:ahLst/>
              <a:cxnLst/>
              <a:rect l="l" t="t" r="r" b="b"/>
              <a:pathLst>
                <a:path w="15021" h="15021" extrusionOk="0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48;p24">
              <a:extLst>
                <a:ext uri="{FF2B5EF4-FFF2-40B4-BE49-F238E27FC236}">
                  <a16:creationId xmlns:a16="http://schemas.microsoft.com/office/drawing/2014/main" id="{5EF5DF24-DE70-4F30-84D8-CC4368C99811}"/>
                </a:ext>
              </a:extLst>
            </p:cNvPr>
            <p:cNvSpPr/>
            <p:nvPr/>
          </p:nvSpPr>
          <p:spPr>
            <a:xfrm>
              <a:off x="4040350" y="3435525"/>
              <a:ext cx="375500" cy="375525"/>
            </a:xfrm>
            <a:custGeom>
              <a:avLst/>
              <a:gdLst/>
              <a:ahLst/>
              <a:cxnLst/>
              <a:rect l="l" t="t" r="r" b="b"/>
              <a:pathLst>
                <a:path w="15020" h="15021" extrusionOk="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49;p24">
              <a:extLst>
                <a:ext uri="{FF2B5EF4-FFF2-40B4-BE49-F238E27FC236}">
                  <a16:creationId xmlns:a16="http://schemas.microsoft.com/office/drawing/2014/main" id="{C8C553E7-F0B9-467B-9CE4-0974D5F07DA7}"/>
                </a:ext>
              </a:extLst>
            </p:cNvPr>
            <p:cNvSpPr/>
            <p:nvPr/>
          </p:nvSpPr>
          <p:spPr>
            <a:xfrm>
              <a:off x="6204425" y="2754325"/>
              <a:ext cx="380450" cy="380450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50;p24">
              <a:extLst>
                <a:ext uri="{FF2B5EF4-FFF2-40B4-BE49-F238E27FC236}">
                  <a16:creationId xmlns:a16="http://schemas.microsoft.com/office/drawing/2014/main" id="{E6123C3D-3F49-4CB9-870C-CF3BD00BC492}"/>
                </a:ext>
              </a:extLst>
            </p:cNvPr>
            <p:cNvSpPr/>
            <p:nvPr/>
          </p:nvSpPr>
          <p:spPr>
            <a:xfrm>
              <a:off x="2745050" y="784075"/>
              <a:ext cx="481500" cy="119150"/>
            </a:xfrm>
            <a:custGeom>
              <a:avLst/>
              <a:gdLst/>
              <a:ahLst/>
              <a:cxnLst/>
              <a:rect l="l" t="t" r="r" b="b"/>
              <a:pathLst>
                <a:path w="19260" h="4766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51;p24">
              <a:extLst>
                <a:ext uri="{FF2B5EF4-FFF2-40B4-BE49-F238E27FC236}">
                  <a16:creationId xmlns:a16="http://schemas.microsoft.com/office/drawing/2014/main" id="{2506F50D-CE56-4BCE-8894-5F9C8F2D3B5E}"/>
                </a:ext>
              </a:extLst>
            </p:cNvPr>
            <p:cNvSpPr/>
            <p:nvPr/>
          </p:nvSpPr>
          <p:spPr>
            <a:xfrm>
              <a:off x="1265475" y="1018700"/>
              <a:ext cx="4767200" cy="4229150"/>
            </a:xfrm>
            <a:custGeom>
              <a:avLst/>
              <a:gdLst/>
              <a:ahLst/>
              <a:cxnLst/>
              <a:rect l="l" t="t" r="r" b="b"/>
              <a:pathLst>
                <a:path w="190688" h="169166" extrusionOk="0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8E87BF1-8308-44E5-9803-34F2EE946905}"/>
              </a:ext>
            </a:extLst>
          </p:cNvPr>
          <p:cNvSpPr txBox="1"/>
          <p:nvPr/>
        </p:nvSpPr>
        <p:spPr>
          <a:xfrm>
            <a:off x="2491740" y="2832795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Artificial Intelligence 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(AI) atau kecerdasan buatan adalah salah satu bidang ilmu komputer yang mempelajari cara membuat sistem komputer yang dapat berpikir, belajar, memecahkan masalah, dan mengerjakan suatu hal layaknya manusia. 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5320" y="104505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AI dapat melakukan salah satu dari keempat faktor berikut :</a:t>
            </a:r>
            <a:endParaRPr sz="2400" dirty="0"/>
          </a:p>
        </p:txBody>
      </p:sp>
      <p:grpSp>
        <p:nvGrpSpPr>
          <p:cNvPr id="26" name="Google Shape;788;p24">
            <a:extLst>
              <a:ext uri="{FF2B5EF4-FFF2-40B4-BE49-F238E27FC236}">
                <a16:creationId xmlns:a16="http://schemas.microsoft.com/office/drawing/2014/main" id="{B18CF529-2A8D-42C7-B45A-A616D6311F08}"/>
              </a:ext>
            </a:extLst>
          </p:cNvPr>
          <p:cNvGrpSpPr/>
          <p:nvPr/>
        </p:nvGrpSpPr>
        <p:grpSpPr>
          <a:xfrm>
            <a:off x="1771575" y="1656957"/>
            <a:ext cx="1440330" cy="1175838"/>
            <a:chOff x="726125" y="238125"/>
            <a:chExt cx="6167750" cy="5238750"/>
          </a:xfrm>
        </p:grpSpPr>
        <p:sp>
          <p:nvSpPr>
            <p:cNvPr id="27" name="Google Shape;789;p24">
              <a:extLst>
                <a:ext uri="{FF2B5EF4-FFF2-40B4-BE49-F238E27FC236}">
                  <a16:creationId xmlns:a16="http://schemas.microsoft.com/office/drawing/2014/main" id="{4B2DD3DB-3675-43FE-AA59-8052FC9D486D}"/>
                </a:ext>
              </a:extLst>
            </p:cNvPr>
            <p:cNvSpPr/>
            <p:nvPr/>
          </p:nvSpPr>
          <p:spPr>
            <a:xfrm>
              <a:off x="726125" y="238125"/>
              <a:ext cx="6167750" cy="5238750"/>
            </a:xfrm>
            <a:custGeom>
              <a:avLst/>
              <a:gdLst/>
              <a:ahLst/>
              <a:cxnLst/>
              <a:rect l="l" t="t" r="r" b="b"/>
              <a:pathLst>
                <a:path w="246710" h="209550" extrusionOk="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90;p24">
              <a:extLst>
                <a:ext uri="{FF2B5EF4-FFF2-40B4-BE49-F238E27FC236}">
                  <a16:creationId xmlns:a16="http://schemas.microsoft.com/office/drawing/2014/main" id="{C37B07BB-E2F6-4E9A-9520-0E915FE2C0B0}"/>
                </a:ext>
              </a:extLst>
            </p:cNvPr>
            <p:cNvSpPr/>
            <p:nvPr/>
          </p:nvSpPr>
          <p:spPr>
            <a:xfrm>
              <a:off x="4780475" y="3381225"/>
              <a:ext cx="1092925" cy="285350"/>
            </a:xfrm>
            <a:custGeom>
              <a:avLst/>
              <a:gdLst/>
              <a:ahLst/>
              <a:cxnLst/>
              <a:rect l="l" t="t" r="r" b="b"/>
              <a:pathLst>
                <a:path w="43717" h="11414" extrusionOk="0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91;p24">
              <a:extLst>
                <a:ext uri="{FF2B5EF4-FFF2-40B4-BE49-F238E27FC236}">
                  <a16:creationId xmlns:a16="http://schemas.microsoft.com/office/drawing/2014/main" id="{BC33BDF6-4265-4D66-8D9D-42D4BBF0982A}"/>
                </a:ext>
              </a:extLst>
            </p:cNvPr>
            <p:cNvSpPr/>
            <p:nvPr/>
          </p:nvSpPr>
          <p:spPr>
            <a:xfrm>
              <a:off x="4627775" y="3408875"/>
              <a:ext cx="1245625" cy="398875"/>
            </a:xfrm>
            <a:custGeom>
              <a:avLst/>
              <a:gdLst/>
              <a:ahLst/>
              <a:cxnLst/>
              <a:rect l="l" t="t" r="r" b="b"/>
              <a:pathLst>
                <a:path w="49825" h="15955" extrusionOk="0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92;p24">
              <a:extLst>
                <a:ext uri="{FF2B5EF4-FFF2-40B4-BE49-F238E27FC236}">
                  <a16:creationId xmlns:a16="http://schemas.microsoft.com/office/drawing/2014/main" id="{312B19F7-D8D6-4B49-967B-40DE89717201}"/>
                </a:ext>
              </a:extLst>
            </p:cNvPr>
            <p:cNvSpPr/>
            <p:nvPr/>
          </p:nvSpPr>
          <p:spPr>
            <a:xfrm>
              <a:off x="326667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93;p24">
              <a:extLst>
                <a:ext uri="{FF2B5EF4-FFF2-40B4-BE49-F238E27FC236}">
                  <a16:creationId xmlns:a16="http://schemas.microsoft.com/office/drawing/2014/main" id="{F05877F1-240C-4501-81D9-CCD0F36703CB}"/>
                </a:ext>
              </a:extLst>
            </p:cNvPr>
            <p:cNvSpPr/>
            <p:nvPr/>
          </p:nvSpPr>
          <p:spPr>
            <a:xfrm>
              <a:off x="3416725" y="1856250"/>
              <a:ext cx="330100" cy="1567450"/>
            </a:xfrm>
            <a:custGeom>
              <a:avLst/>
              <a:gdLst/>
              <a:ahLst/>
              <a:cxnLst/>
              <a:rect l="l" t="t" r="r" b="b"/>
              <a:pathLst>
                <a:path w="13204" h="62698" extrusionOk="0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94;p24">
              <a:extLst>
                <a:ext uri="{FF2B5EF4-FFF2-40B4-BE49-F238E27FC236}">
                  <a16:creationId xmlns:a16="http://schemas.microsoft.com/office/drawing/2014/main" id="{91F8A27E-D8DF-4F5C-A8B1-20D5ECB3FAB3}"/>
                </a:ext>
              </a:extLst>
            </p:cNvPr>
            <p:cNvSpPr/>
            <p:nvPr/>
          </p:nvSpPr>
          <p:spPr>
            <a:xfrm>
              <a:off x="3839600" y="1316875"/>
              <a:ext cx="642400" cy="242550"/>
            </a:xfrm>
            <a:custGeom>
              <a:avLst/>
              <a:gdLst/>
              <a:ahLst/>
              <a:cxnLst/>
              <a:rect l="l" t="t" r="r" b="b"/>
              <a:pathLst>
                <a:path w="25696" h="9702" extrusionOk="0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95;p24">
              <a:extLst>
                <a:ext uri="{FF2B5EF4-FFF2-40B4-BE49-F238E27FC236}">
                  <a16:creationId xmlns:a16="http://schemas.microsoft.com/office/drawing/2014/main" id="{B3E36B2F-FCC0-4C3B-A65C-B59679F89557}"/>
                </a:ext>
              </a:extLst>
            </p:cNvPr>
            <p:cNvSpPr/>
            <p:nvPr/>
          </p:nvSpPr>
          <p:spPr>
            <a:xfrm>
              <a:off x="3839600" y="1601200"/>
              <a:ext cx="642400" cy="935625"/>
            </a:xfrm>
            <a:custGeom>
              <a:avLst/>
              <a:gdLst/>
              <a:ahLst/>
              <a:cxnLst/>
              <a:rect l="l" t="t" r="r" b="b"/>
              <a:pathLst>
                <a:path w="25696" h="37425" extrusionOk="0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96;p24">
              <a:extLst>
                <a:ext uri="{FF2B5EF4-FFF2-40B4-BE49-F238E27FC236}">
                  <a16:creationId xmlns:a16="http://schemas.microsoft.com/office/drawing/2014/main" id="{06F1DA39-B241-4F60-9FD7-62B559EC455B}"/>
                </a:ext>
              </a:extLst>
            </p:cNvPr>
            <p:cNvSpPr/>
            <p:nvPr/>
          </p:nvSpPr>
          <p:spPr>
            <a:xfrm>
              <a:off x="4503050" y="1503450"/>
              <a:ext cx="1081400" cy="686500"/>
            </a:xfrm>
            <a:custGeom>
              <a:avLst/>
              <a:gdLst/>
              <a:ahLst/>
              <a:cxnLst/>
              <a:rect l="l" t="t" r="r" b="b"/>
              <a:pathLst>
                <a:path w="43256" h="27460" extrusionOk="0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97;p24">
              <a:extLst>
                <a:ext uri="{FF2B5EF4-FFF2-40B4-BE49-F238E27FC236}">
                  <a16:creationId xmlns:a16="http://schemas.microsoft.com/office/drawing/2014/main" id="{49F97DD1-6545-4D02-A13C-17A5567C9B1D}"/>
                </a:ext>
              </a:extLst>
            </p:cNvPr>
            <p:cNvSpPr/>
            <p:nvPr/>
          </p:nvSpPr>
          <p:spPr>
            <a:xfrm>
              <a:off x="4503050" y="2207050"/>
              <a:ext cx="195175" cy="387675"/>
            </a:xfrm>
            <a:custGeom>
              <a:avLst/>
              <a:gdLst/>
              <a:ahLst/>
              <a:cxnLst/>
              <a:rect l="l" t="t" r="r" b="b"/>
              <a:pathLst>
                <a:path w="7807" h="15507" extrusionOk="0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98;p24">
              <a:extLst>
                <a:ext uri="{FF2B5EF4-FFF2-40B4-BE49-F238E27FC236}">
                  <a16:creationId xmlns:a16="http://schemas.microsoft.com/office/drawing/2014/main" id="{E22D0442-D509-4EFE-9686-7F2F60839E34}"/>
                </a:ext>
              </a:extLst>
            </p:cNvPr>
            <p:cNvSpPr/>
            <p:nvPr/>
          </p:nvSpPr>
          <p:spPr>
            <a:xfrm>
              <a:off x="4514575" y="15811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99;p24">
              <a:extLst>
                <a:ext uri="{FF2B5EF4-FFF2-40B4-BE49-F238E27FC236}">
                  <a16:creationId xmlns:a16="http://schemas.microsoft.com/office/drawing/2014/main" id="{4FE57AC8-802B-4884-8102-3619ECE7F8BB}"/>
                </a:ext>
              </a:extLst>
            </p:cNvPr>
            <p:cNvSpPr/>
            <p:nvPr/>
          </p:nvSpPr>
          <p:spPr>
            <a:xfrm>
              <a:off x="4514575" y="17147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00;p24">
              <a:extLst>
                <a:ext uri="{FF2B5EF4-FFF2-40B4-BE49-F238E27FC236}">
                  <a16:creationId xmlns:a16="http://schemas.microsoft.com/office/drawing/2014/main" id="{16DD7A96-D9E9-44A1-B4DC-C96D0EFE6E5A}"/>
                </a:ext>
              </a:extLst>
            </p:cNvPr>
            <p:cNvSpPr/>
            <p:nvPr/>
          </p:nvSpPr>
          <p:spPr>
            <a:xfrm>
              <a:off x="5244800" y="2763850"/>
              <a:ext cx="1016575" cy="721400"/>
            </a:xfrm>
            <a:custGeom>
              <a:avLst/>
              <a:gdLst/>
              <a:ahLst/>
              <a:cxnLst/>
              <a:rect l="l" t="t" r="r" b="b"/>
              <a:pathLst>
                <a:path w="40663" h="28856" extrusionOk="0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1;p24">
              <a:extLst>
                <a:ext uri="{FF2B5EF4-FFF2-40B4-BE49-F238E27FC236}">
                  <a16:creationId xmlns:a16="http://schemas.microsoft.com/office/drawing/2014/main" id="{39200838-8C66-4BD7-B33D-CBB9052C8D5B}"/>
                </a:ext>
              </a:extLst>
            </p:cNvPr>
            <p:cNvSpPr/>
            <p:nvPr/>
          </p:nvSpPr>
          <p:spPr>
            <a:xfrm>
              <a:off x="5370525" y="2744125"/>
              <a:ext cx="1047825" cy="619025"/>
            </a:xfrm>
            <a:custGeom>
              <a:avLst/>
              <a:gdLst/>
              <a:ahLst/>
              <a:cxnLst/>
              <a:rect l="l" t="t" r="r" b="b"/>
              <a:pathLst>
                <a:path w="41913" h="24761" extrusionOk="0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2;p24">
              <a:extLst>
                <a:ext uri="{FF2B5EF4-FFF2-40B4-BE49-F238E27FC236}">
                  <a16:creationId xmlns:a16="http://schemas.microsoft.com/office/drawing/2014/main" id="{AA89DD15-8F6C-4731-9FCA-9A78AF1E53AE}"/>
                </a:ext>
              </a:extLst>
            </p:cNvPr>
            <p:cNvSpPr/>
            <p:nvPr/>
          </p:nvSpPr>
          <p:spPr>
            <a:xfrm>
              <a:off x="4481975" y="1997075"/>
              <a:ext cx="863225" cy="642425"/>
            </a:xfrm>
            <a:custGeom>
              <a:avLst/>
              <a:gdLst/>
              <a:ahLst/>
              <a:cxnLst/>
              <a:rect l="l" t="t" r="r" b="b"/>
              <a:pathLst>
                <a:path w="34529" h="25697" extrusionOk="0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3;p24">
              <a:extLst>
                <a:ext uri="{FF2B5EF4-FFF2-40B4-BE49-F238E27FC236}">
                  <a16:creationId xmlns:a16="http://schemas.microsoft.com/office/drawing/2014/main" id="{E38CF752-67F9-419B-A9BF-99A26E33D07B}"/>
                </a:ext>
              </a:extLst>
            </p:cNvPr>
            <p:cNvSpPr/>
            <p:nvPr/>
          </p:nvSpPr>
          <p:spPr>
            <a:xfrm>
              <a:off x="5823350" y="1374775"/>
              <a:ext cx="554850" cy="548300"/>
            </a:xfrm>
            <a:custGeom>
              <a:avLst/>
              <a:gdLst/>
              <a:ahLst/>
              <a:cxnLst/>
              <a:rect l="l" t="t" r="r" b="b"/>
              <a:pathLst>
                <a:path w="22194" h="21932" extrusionOk="0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4;p24">
              <a:extLst>
                <a:ext uri="{FF2B5EF4-FFF2-40B4-BE49-F238E27FC236}">
                  <a16:creationId xmlns:a16="http://schemas.microsoft.com/office/drawing/2014/main" id="{90C60838-4FB7-42E8-A9BE-801A5015113F}"/>
                </a:ext>
              </a:extLst>
            </p:cNvPr>
            <p:cNvSpPr/>
            <p:nvPr/>
          </p:nvSpPr>
          <p:spPr>
            <a:xfrm>
              <a:off x="5554800" y="2456500"/>
              <a:ext cx="1028750" cy="321200"/>
            </a:xfrm>
            <a:custGeom>
              <a:avLst/>
              <a:gdLst/>
              <a:ahLst/>
              <a:cxnLst/>
              <a:rect l="l" t="t" r="r" b="b"/>
              <a:pathLst>
                <a:path w="41150" h="12848" extrusionOk="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5;p24">
              <a:extLst>
                <a:ext uri="{FF2B5EF4-FFF2-40B4-BE49-F238E27FC236}">
                  <a16:creationId xmlns:a16="http://schemas.microsoft.com/office/drawing/2014/main" id="{7E4D87A1-1AD7-4B70-96CD-731BA4E1AF3F}"/>
                </a:ext>
              </a:extLst>
            </p:cNvPr>
            <p:cNvSpPr/>
            <p:nvPr/>
          </p:nvSpPr>
          <p:spPr>
            <a:xfrm>
              <a:off x="2383075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06;p24">
              <a:extLst>
                <a:ext uri="{FF2B5EF4-FFF2-40B4-BE49-F238E27FC236}">
                  <a16:creationId xmlns:a16="http://schemas.microsoft.com/office/drawing/2014/main" id="{25BBA081-5AA0-4CEE-B7F9-EE5F227795F0}"/>
                </a:ext>
              </a:extLst>
            </p:cNvPr>
            <p:cNvSpPr/>
            <p:nvPr/>
          </p:nvSpPr>
          <p:spPr>
            <a:xfrm>
              <a:off x="2233000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07;p24">
              <a:extLst>
                <a:ext uri="{FF2B5EF4-FFF2-40B4-BE49-F238E27FC236}">
                  <a16:creationId xmlns:a16="http://schemas.microsoft.com/office/drawing/2014/main" id="{B04CD701-801D-4CD2-953A-A391270D546D}"/>
                </a:ext>
              </a:extLst>
            </p:cNvPr>
            <p:cNvSpPr/>
            <p:nvPr/>
          </p:nvSpPr>
          <p:spPr>
            <a:xfrm>
              <a:off x="1807825" y="1140475"/>
              <a:ext cx="250775" cy="1716875"/>
            </a:xfrm>
            <a:custGeom>
              <a:avLst/>
              <a:gdLst/>
              <a:ahLst/>
              <a:cxnLst/>
              <a:rect l="l" t="t" r="r" b="b"/>
              <a:pathLst>
                <a:path w="10031" h="68675" extrusionOk="0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08;p24">
              <a:extLst>
                <a:ext uri="{FF2B5EF4-FFF2-40B4-BE49-F238E27FC236}">
                  <a16:creationId xmlns:a16="http://schemas.microsoft.com/office/drawing/2014/main" id="{3D1F6C2F-8103-4293-97CE-28D3642D10D6}"/>
                </a:ext>
              </a:extLst>
            </p:cNvPr>
            <p:cNvSpPr/>
            <p:nvPr/>
          </p:nvSpPr>
          <p:spPr>
            <a:xfrm>
              <a:off x="2707875" y="605375"/>
              <a:ext cx="681575" cy="1406550"/>
            </a:xfrm>
            <a:custGeom>
              <a:avLst/>
              <a:gdLst/>
              <a:ahLst/>
              <a:cxnLst/>
              <a:rect l="l" t="t" r="r" b="b"/>
              <a:pathLst>
                <a:path w="27263" h="56262" extrusionOk="0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09;p24">
              <a:extLst>
                <a:ext uri="{FF2B5EF4-FFF2-40B4-BE49-F238E27FC236}">
                  <a16:creationId xmlns:a16="http://schemas.microsoft.com/office/drawing/2014/main" id="{CF3B739D-FA6F-46CB-A64B-1E6A7A57FFC0}"/>
                </a:ext>
              </a:extLst>
            </p:cNvPr>
            <p:cNvSpPr/>
            <p:nvPr/>
          </p:nvSpPr>
          <p:spPr>
            <a:xfrm>
              <a:off x="3940300" y="605375"/>
              <a:ext cx="687500" cy="639125"/>
            </a:xfrm>
            <a:custGeom>
              <a:avLst/>
              <a:gdLst/>
              <a:ahLst/>
              <a:cxnLst/>
              <a:rect l="l" t="t" r="r" b="b"/>
              <a:pathLst>
                <a:path w="27500" h="25565" extrusionOk="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0;p24">
              <a:extLst>
                <a:ext uri="{FF2B5EF4-FFF2-40B4-BE49-F238E27FC236}">
                  <a16:creationId xmlns:a16="http://schemas.microsoft.com/office/drawing/2014/main" id="{9795D7D8-1C2C-43D1-B57E-FBA61859069C}"/>
                </a:ext>
              </a:extLst>
            </p:cNvPr>
            <p:cNvSpPr/>
            <p:nvPr/>
          </p:nvSpPr>
          <p:spPr>
            <a:xfrm>
              <a:off x="463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11;p24">
              <a:extLst>
                <a:ext uri="{FF2B5EF4-FFF2-40B4-BE49-F238E27FC236}">
                  <a16:creationId xmlns:a16="http://schemas.microsoft.com/office/drawing/2014/main" id="{76A356E5-F9D1-40B7-A9D2-316F9C581FBC}"/>
                </a:ext>
              </a:extLst>
            </p:cNvPr>
            <p:cNvSpPr/>
            <p:nvPr/>
          </p:nvSpPr>
          <p:spPr>
            <a:xfrm>
              <a:off x="476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12;p24">
              <a:extLst>
                <a:ext uri="{FF2B5EF4-FFF2-40B4-BE49-F238E27FC236}">
                  <a16:creationId xmlns:a16="http://schemas.microsoft.com/office/drawing/2014/main" id="{388E4D67-9D72-4F95-B0F7-574403CC0718}"/>
                </a:ext>
              </a:extLst>
            </p:cNvPr>
            <p:cNvSpPr/>
            <p:nvPr/>
          </p:nvSpPr>
          <p:spPr>
            <a:xfrm>
              <a:off x="2939550" y="694875"/>
              <a:ext cx="1050800" cy="1344350"/>
            </a:xfrm>
            <a:custGeom>
              <a:avLst/>
              <a:gdLst/>
              <a:ahLst/>
              <a:cxnLst/>
              <a:rect l="l" t="t" r="r" b="b"/>
              <a:pathLst>
                <a:path w="42032" h="53774" extrusionOk="0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3;p24">
              <a:extLst>
                <a:ext uri="{FF2B5EF4-FFF2-40B4-BE49-F238E27FC236}">
                  <a16:creationId xmlns:a16="http://schemas.microsoft.com/office/drawing/2014/main" id="{64A0FEF6-BB63-47C3-B198-2DF4E7BBD72A}"/>
                </a:ext>
              </a:extLst>
            </p:cNvPr>
            <p:cNvSpPr/>
            <p:nvPr/>
          </p:nvSpPr>
          <p:spPr>
            <a:xfrm>
              <a:off x="297082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4;p24">
              <a:extLst>
                <a:ext uri="{FF2B5EF4-FFF2-40B4-BE49-F238E27FC236}">
                  <a16:creationId xmlns:a16="http://schemas.microsoft.com/office/drawing/2014/main" id="{3318E145-3F7D-4C30-BC91-9055A62BF510}"/>
                </a:ext>
              </a:extLst>
            </p:cNvPr>
            <p:cNvSpPr/>
            <p:nvPr/>
          </p:nvSpPr>
          <p:spPr>
            <a:xfrm>
              <a:off x="2441325" y="3138025"/>
              <a:ext cx="481475" cy="119175"/>
            </a:xfrm>
            <a:custGeom>
              <a:avLst/>
              <a:gdLst/>
              <a:ahLst/>
              <a:cxnLst/>
              <a:rect l="l" t="t" r="r" b="b"/>
              <a:pathLst>
                <a:path w="19259" h="4767" extrusionOk="0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15;p24">
              <a:extLst>
                <a:ext uri="{FF2B5EF4-FFF2-40B4-BE49-F238E27FC236}">
                  <a16:creationId xmlns:a16="http://schemas.microsoft.com/office/drawing/2014/main" id="{ADDB88C1-A387-45E3-8437-26B9A12DCA09}"/>
                </a:ext>
              </a:extLst>
            </p:cNvPr>
            <p:cNvSpPr/>
            <p:nvPr/>
          </p:nvSpPr>
          <p:spPr>
            <a:xfrm>
              <a:off x="1084150" y="2637825"/>
              <a:ext cx="931350" cy="455800"/>
            </a:xfrm>
            <a:custGeom>
              <a:avLst/>
              <a:gdLst/>
              <a:ahLst/>
              <a:cxnLst/>
              <a:rect l="l" t="t" r="r" b="b"/>
              <a:pathLst>
                <a:path w="37254" h="18232" extrusionOk="0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16;p24">
              <a:extLst>
                <a:ext uri="{FF2B5EF4-FFF2-40B4-BE49-F238E27FC236}">
                  <a16:creationId xmlns:a16="http://schemas.microsoft.com/office/drawing/2014/main" id="{FCB6BA4C-A42D-4CF3-977A-D080F076AFCF}"/>
                </a:ext>
              </a:extLst>
            </p:cNvPr>
            <p:cNvSpPr/>
            <p:nvPr/>
          </p:nvSpPr>
          <p:spPr>
            <a:xfrm>
              <a:off x="1084150" y="2820125"/>
              <a:ext cx="931350" cy="443650"/>
            </a:xfrm>
            <a:custGeom>
              <a:avLst/>
              <a:gdLst/>
              <a:ahLst/>
              <a:cxnLst/>
              <a:rect l="l" t="t" r="r" b="b"/>
              <a:pathLst>
                <a:path w="37254" h="17746" extrusionOk="0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17;p24">
              <a:extLst>
                <a:ext uri="{FF2B5EF4-FFF2-40B4-BE49-F238E27FC236}">
                  <a16:creationId xmlns:a16="http://schemas.microsoft.com/office/drawing/2014/main" id="{140D3603-D7E3-488E-B19A-EA5003928C74}"/>
                </a:ext>
              </a:extLst>
            </p:cNvPr>
            <p:cNvSpPr/>
            <p:nvPr/>
          </p:nvSpPr>
          <p:spPr>
            <a:xfrm>
              <a:off x="1084150" y="3024175"/>
              <a:ext cx="931350" cy="434425"/>
            </a:xfrm>
            <a:custGeom>
              <a:avLst/>
              <a:gdLst/>
              <a:ahLst/>
              <a:cxnLst/>
              <a:rect l="l" t="t" r="r" b="b"/>
              <a:pathLst>
                <a:path w="37254" h="17377" extrusionOk="0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18;p24">
              <a:extLst>
                <a:ext uri="{FF2B5EF4-FFF2-40B4-BE49-F238E27FC236}">
                  <a16:creationId xmlns:a16="http://schemas.microsoft.com/office/drawing/2014/main" id="{D6A968CB-C282-426B-B19D-467F5C733EAC}"/>
                </a:ext>
              </a:extLst>
            </p:cNvPr>
            <p:cNvSpPr/>
            <p:nvPr/>
          </p:nvSpPr>
          <p:spPr>
            <a:xfrm>
              <a:off x="1128575" y="3519125"/>
              <a:ext cx="933000" cy="118825"/>
            </a:xfrm>
            <a:custGeom>
              <a:avLst/>
              <a:gdLst/>
              <a:ahLst/>
              <a:cxnLst/>
              <a:rect l="l" t="t" r="r" b="b"/>
              <a:pathLst>
                <a:path w="37320" h="4753" extrusionOk="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19;p24">
              <a:extLst>
                <a:ext uri="{FF2B5EF4-FFF2-40B4-BE49-F238E27FC236}">
                  <a16:creationId xmlns:a16="http://schemas.microsoft.com/office/drawing/2014/main" id="{576915D0-B244-47B5-80F0-7E7FE74DF75B}"/>
                </a:ext>
              </a:extLst>
            </p:cNvPr>
            <p:cNvSpPr/>
            <p:nvPr/>
          </p:nvSpPr>
          <p:spPr>
            <a:xfrm>
              <a:off x="1294775" y="3652725"/>
              <a:ext cx="766800" cy="118825"/>
            </a:xfrm>
            <a:custGeom>
              <a:avLst/>
              <a:gdLst/>
              <a:ahLst/>
              <a:cxnLst/>
              <a:rect l="l" t="t" r="r" b="b"/>
              <a:pathLst>
                <a:path w="30672" h="4753" extrusionOk="0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20;p24">
              <a:extLst>
                <a:ext uri="{FF2B5EF4-FFF2-40B4-BE49-F238E27FC236}">
                  <a16:creationId xmlns:a16="http://schemas.microsoft.com/office/drawing/2014/main" id="{060A49E9-55F7-4D82-A451-8ECC7953FB38}"/>
                </a:ext>
              </a:extLst>
            </p:cNvPr>
            <p:cNvSpPr/>
            <p:nvPr/>
          </p:nvSpPr>
          <p:spPr>
            <a:xfrm>
              <a:off x="2461400" y="3703400"/>
              <a:ext cx="119150" cy="1067925"/>
            </a:xfrm>
            <a:custGeom>
              <a:avLst/>
              <a:gdLst/>
              <a:ahLst/>
              <a:cxnLst/>
              <a:rect l="l" t="t" r="r" b="b"/>
              <a:pathLst>
                <a:path w="4766" h="42717" extrusionOk="0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21;p24">
              <a:extLst>
                <a:ext uri="{FF2B5EF4-FFF2-40B4-BE49-F238E27FC236}">
                  <a16:creationId xmlns:a16="http://schemas.microsoft.com/office/drawing/2014/main" id="{00DD089B-391C-4395-BCBC-17BC416E0DC0}"/>
                </a:ext>
              </a:extLst>
            </p:cNvPr>
            <p:cNvSpPr/>
            <p:nvPr/>
          </p:nvSpPr>
          <p:spPr>
            <a:xfrm>
              <a:off x="2685825" y="3741900"/>
              <a:ext cx="403825" cy="1186075"/>
            </a:xfrm>
            <a:custGeom>
              <a:avLst/>
              <a:gdLst/>
              <a:ahLst/>
              <a:cxnLst/>
              <a:rect l="l" t="t" r="r" b="b"/>
              <a:pathLst>
                <a:path w="16153" h="47443" extrusionOk="0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22;p24">
              <a:extLst>
                <a:ext uri="{FF2B5EF4-FFF2-40B4-BE49-F238E27FC236}">
                  <a16:creationId xmlns:a16="http://schemas.microsoft.com/office/drawing/2014/main" id="{6F7B3429-8212-45F9-B601-05B01324CAF8}"/>
                </a:ext>
              </a:extLst>
            </p:cNvPr>
            <p:cNvSpPr/>
            <p:nvPr/>
          </p:nvSpPr>
          <p:spPr>
            <a:xfrm>
              <a:off x="3121200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23;p24">
              <a:extLst>
                <a:ext uri="{FF2B5EF4-FFF2-40B4-BE49-F238E27FC236}">
                  <a16:creationId xmlns:a16="http://schemas.microsoft.com/office/drawing/2014/main" id="{1A660602-2ADC-40B8-BA6A-9D67FBC1033C}"/>
                </a:ext>
              </a:extLst>
            </p:cNvPr>
            <p:cNvSpPr/>
            <p:nvPr/>
          </p:nvSpPr>
          <p:spPr>
            <a:xfrm>
              <a:off x="3971900" y="1701900"/>
              <a:ext cx="510100" cy="834925"/>
            </a:xfrm>
            <a:custGeom>
              <a:avLst/>
              <a:gdLst/>
              <a:ahLst/>
              <a:cxnLst/>
              <a:rect l="l" t="t" r="r" b="b"/>
              <a:pathLst>
                <a:path w="20404" h="33397" extrusionOk="0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24;p24">
              <a:extLst>
                <a:ext uri="{FF2B5EF4-FFF2-40B4-BE49-F238E27FC236}">
                  <a16:creationId xmlns:a16="http://schemas.microsoft.com/office/drawing/2014/main" id="{4532142A-39ED-4DF5-9D08-1C4265C1B523}"/>
                </a:ext>
              </a:extLst>
            </p:cNvPr>
            <p:cNvSpPr/>
            <p:nvPr/>
          </p:nvSpPr>
          <p:spPr>
            <a:xfrm>
              <a:off x="4109775" y="1804900"/>
              <a:ext cx="372225" cy="731925"/>
            </a:xfrm>
            <a:custGeom>
              <a:avLst/>
              <a:gdLst/>
              <a:ahLst/>
              <a:cxnLst/>
              <a:rect l="l" t="t" r="r" b="b"/>
              <a:pathLst>
                <a:path w="14889" h="29277" extrusionOk="0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25;p24">
              <a:extLst>
                <a:ext uri="{FF2B5EF4-FFF2-40B4-BE49-F238E27FC236}">
                  <a16:creationId xmlns:a16="http://schemas.microsoft.com/office/drawing/2014/main" id="{C9B36FC1-3695-4721-9FB4-C9A19F7D643A}"/>
                </a:ext>
              </a:extLst>
            </p:cNvPr>
            <p:cNvSpPr/>
            <p:nvPr/>
          </p:nvSpPr>
          <p:spPr>
            <a:xfrm>
              <a:off x="3884350" y="1915475"/>
              <a:ext cx="571000" cy="841175"/>
            </a:xfrm>
            <a:custGeom>
              <a:avLst/>
              <a:gdLst/>
              <a:ahLst/>
              <a:cxnLst/>
              <a:rect l="l" t="t" r="r" b="b"/>
              <a:pathLst>
                <a:path w="22840" h="33647" extrusionOk="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26;p24">
              <a:extLst>
                <a:ext uri="{FF2B5EF4-FFF2-40B4-BE49-F238E27FC236}">
                  <a16:creationId xmlns:a16="http://schemas.microsoft.com/office/drawing/2014/main" id="{878BE1E6-36C4-4D42-9EA8-4313B08E67A1}"/>
                </a:ext>
              </a:extLst>
            </p:cNvPr>
            <p:cNvSpPr/>
            <p:nvPr/>
          </p:nvSpPr>
          <p:spPr>
            <a:xfrm>
              <a:off x="3839600" y="2840875"/>
              <a:ext cx="999800" cy="265925"/>
            </a:xfrm>
            <a:custGeom>
              <a:avLst/>
              <a:gdLst/>
              <a:ahLst/>
              <a:cxnLst/>
              <a:rect l="l" t="t" r="r" b="b"/>
              <a:pathLst>
                <a:path w="39992" h="10637" extrusionOk="0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27;p24">
              <a:extLst>
                <a:ext uri="{FF2B5EF4-FFF2-40B4-BE49-F238E27FC236}">
                  <a16:creationId xmlns:a16="http://schemas.microsoft.com/office/drawing/2014/main" id="{6A9151D6-573A-405D-A817-B5D4A1713430}"/>
                </a:ext>
              </a:extLst>
            </p:cNvPr>
            <p:cNvSpPr/>
            <p:nvPr/>
          </p:nvSpPr>
          <p:spPr>
            <a:xfrm>
              <a:off x="3839600" y="2976450"/>
              <a:ext cx="999800" cy="270200"/>
            </a:xfrm>
            <a:custGeom>
              <a:avLst/>
              <a:gdLst/>
              <a:ahLst/>
              <a:cxnLst/>
              <a:rect l="l" t="t" r="r" b="b"/>
              <a:pathLst>
                <a:path w="39992" h="10808" extrusionOk="0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28;p24">
              <a:extLst>
                <a:ext uri="{FF2B5EF4-FFF2-40B4-BE49-F238E27FC236}">
                  <a16:creationId xmlns:a16="http://schemas.microsoft.com/office/drawing/2014/main" id="{F71095F6-8F02-4D38-9660-05766E6F278F}"/>
                </a:ext>
              </a:extLst>
            </p:cNvPr>
            <p:cNvSpPr/>
            <p:nvPr/>
          </p:nvSpPr>
          <p:spPr>
            <a:xfrm>
              <a:off x="3839600" y="3113675"/>
              <a:ext cx="998800" cy="282050"/>
            </a:xfrm>
            <a:custGeom>
              <a:avLst/>
              <a:gdLst/>
              <a:ahLst/>
              <a:cxnLst/>
              <a:rect l="l" t="t" r="r" b="b"/>
              <a:pathLst>
                <a:path w="39952" h="11282" extrusionOk="0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29;p24">
              <a:extLst>
                <a:ext uri="{FF2B5EF4-FFF2-40B4-BE49-F238E27FC236}">
                  <a16:creationId xmlns:a16="http://schemas.microsoft.com/office/drawing/2014/main" id="{D2080947-E164-49D6-86F8-CC4E621436E3}"/>
                </a:ext>
              </a:extLst>
            </p:cNvPr>
            <p:cNvSpPr/>
            <p:nvPr/>
          </p:nvSpPr>
          <p:spPr>
            <a:xfrm>
              <a:off x="2810225" y="580025"/>
              <a:ext cx="1066600" cy="1448350"/>
            </a:xfrm>
            <a:custGeom>
              <a:avLst/>
              <a:gdLst/>
              <a:ahLst/>
              <a:cxnLst/>
              <a:rect l="l" t="t" r="r" b="b"/>
              <a:pathLst>
                <a:path w="42664" h="57934" extrusionOk="0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30;p24">
              <a:extLst>
                <a:ext uri="{FF2B5EF4-FFF2-40B4-BE49-F238E27FC236}">
                  <a16:creationId xmlns:a16="http://schemas.microsoft.com/office/drawing/2014/main" id="{4123F08B-2C3E-4856-A2D3-1CC09D4FA7BA}"/>
                </a:ext>
              </a:extLst>
            </p:cNvPr>
            <p:cNvSpPr/>
            <p:nvPr/>
          </p:nvSpPr>
          <p:spPr>
            <a:xfrm>
              <a:off x="3802425" y="605375"/>
              <a:ext cx="687800" cy="639125"/>
            </a:xfrm>
            <a:custGeom>
              <a:avLst/>
              <a:gdLst/>
              <a:ahLst/>
              <a:cxnLst/>
              <a:rect l="l" t="t" r="r" b="b"/>
              <a:pathLst>
                <a:path w="27512" h="25565" extrusionOk="0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31;p24">
              <a:extLst>
                <a:ext uri="{FF2B5EF4-FFF2-40B4-BE49-F238E27FC236}">
                  <a16:creationId xmlns:a16="http://schemas.microsoft.com/office/drawing/2014/main" id="{FF761B68-3111-4EA1-95DF-5C7237D0D460}"/>
                </a:ext>
              </a:extLst>
            </p:cNvPr>
            <p:cNvSpPr/>
            <p:nvPr/>
          </p:nvSpPr>
          <p:spPr>
            <a:xfrm>
              <a:off x="4481975" y="1366550"/>
              <a:ext cx="1241350" cy="823400"/>
            </a:xfrm>
            <a:custGeom>
              <a:avLst/>
              <a:gdLst/>
              <a:ahLst/>
              <a:cxnLst/>
              <a:rect l="l" t="t" r="r" b="b"/>
              <a:pathLst>
                <a:path w="49654" h="32936" extrusionOk="0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32;p24">
              <a:extLst>
                <a:ext uri="{FF2B5EF4-FFF2-40B4-BE49-F238E27FC236}">
                  <a16:creationId xmlns:a16="http://schemas.microsoft.com/office/drawing/2014/main" id="{5F4C4C6F-71E6-41A6-AAC5-4A8D58E074C3}"/>
                </a:ext>
              </a:extLst>
            </p:cNvPr>
            <p:cNvSpPr/>
            <p:nvPr/>
          </p:nvSpPr>
          <p:spPr>
            <a:xfrm>
              <a:off x="4481975" y="2128725"/>
              <a:ext cx="347550" cy="466000"/>
            </a:xfrm>
            <a:custGeom>
              <a:avLst/>
              <a:gdLst/>
              <a:ahLst/>
              <a:cxnLst/>
              <a:rect l="l" t="t" r="r" b="b"/>
              <a:pathLst>
                <a:path w="13902" h="18640" extrusionOk="0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33;p24">
              <a:extLst>
                <a:ext uri="{FF2B5EF4-FFF2-40B4-BE49-F238E27FC236}">
                  <a16:creationId xmlns:a16="http://schemas.microsoft.com/office/drawing/2014/main" id="{BE6F41F5-AC3A-4944-AF5A-B514061185B8}"/>
                </a:ext>
              </a:extLst>
            </p:cNvPr>
            <p:cNvSpPr/>
            <p:nvPr/>
          </p:nvSpPr>
          <p:spPr>
            <a:xfrm>
              <a:off x="4953900" y="2739175"/>
              <a:ext cx="118825" cy="793450"/>
            </a:xfrm>
            <a:custGeom>
              <a:avLst/>
              <a:gdLst/>
              <a:ahLst/>
              <a:cxnLst/>
              <a:rect l="l" t="t" r="r" b="b"/>
              <a:pathLst>
                <a:path w="4753" h="31738" extrusionOk="0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34;p24">
              <a:extLst>
                <a:ext uri="{FF2B5EF4-FFF2-40B4-BE49-F238E27FC236}">
                  <a16:creationId xmlns:a16="http://schemas.microsoft.com/office/drawing/2014/main" id="{A9D1031A-0ED0-460A-B098-5D97076404E1}"/>
                </a:ext>
              </a:extLst>
            </p:cNvPr>
            <p:cNvSpPr/>
            <p:nvPr/>
          </p:nvSpPr>
          <p:spPr>
            <a:xfrm>
              <a:off x="5085525" y="2744125"/>
              <a:ext cx="118825" cy="788500"/>
            </a:xfrm>
            <a:custGeom>
              <a:avLst/>
              <a:gdLst/>
              <a:ahLst/>
              <a:cxnLst/>
              <a:rect l="l" t="t" r="r" b="b"/>
              <a:pathLst>
                <a:path w="4753" h="31540" extrusionOk="0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35;p24">
              <a:extLst>
                <a:ext uri="{FF2B5EF4-FFF2-40B4-BE49-F238E27FC236}">
                  <a16:creationId xmlns:a16="http://schemas.microsoft.com/office/drawing/2014/main" id="{8B2F8A4E-310F-48D5-B23E-18CD35F4D627}"/>
                </a:ext>
              </a:extLst>
            </p:cNvPr>
            <p:cNvSpPr/>
            <p:nvPr/>
          </p:nvSpPr>
          <p:spPr>
            <a:xfrm>
              <a:off x="5006550" y="986775"/>
              <a:ext cx="1118925" cy="1140650"/>
            </a:xfrm>
            <a:custGeom>
              <a:avLst/>
              <a:gdLst/>
              <a:ahLst/>
              <a:cxnLst/>
              <a:rect l="l" t="t" r="r" b="b"/>
              <a:pathLst>
                <a:path w="44757" h="45626" extrusionOk="0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36;p24">
              <a:extLst>
                <a:ext uri="{FF2B5EF4-FFF2-40B4-BE49-F238E27FC236}">
                  <a16:creationId xmlns:a16="http://schemas.microsoft.com/office/drawing/2014/main" id="{A79AE636-E5D7-422F-A455-2DD3101269D0}"/>
                </a:ext>
              </a:extLst>
            </p:cNvPr>
            <p:cNvSpPr/>
            <p:nvPr/>
          </p:nvSpPr>
          <p:spPr>
            <a:xfrm>
              <a:off x="4918025" y="908800"/>
              <a:ext cx="1323275" cy="1119900"/>
            </a:xfrm>
            <a:custGeom>
              <a:avLst/>
              <a:gdLst/>
              <a:ahLst/>
              <a:cxnLst/>
              <a:rect l="l" t="t" r="r" b="b"/>
              <a:pathLst>
                <a:path w="52931" h="44796" extrusionOk="0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37;p24">
              <a:extLst>
                <a:ext uri="{FF2B5EF4-FFF2-40B4-BE49-F238E27FC236}">
                  <a16:creationId xmlns:a16="http://schemas.microsoft.com/office/drawing/2014/main" id="{57E5D0E6-8AD4-467A-A9A4-286F16A0F6FE}"/>
                </a:ext>
              </a:extLst>
            </p:cNvPr>
            <p:cNvSpPr/>
            <p:nvPr/>
          </p:nvSpPr>
          <p:spPr>
            <a:xfrm>
              <a:off x="5449825" y="2297550"/>
              <a:ext cx="1133725" cy="441650"/>
            </a:xfrm>
            <a:custGeom>
              <a:avLst/>
              <a:gdLst/>
              <a:ahLst/>
              <a:cxnLst/>
              <a:rect l="l" t="t" r="r" b="b"/>
              <a:pathLst>
                <a:path w="45349" h="17666" extrusionOk="0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38;p24">
              <a:extLst>
                <a:ext uri="{FF2B5EF4-FFF2-40B4-BE49-F238E27FC236}">
                  <a16:creationId xmlns:a16="http://schemas.microsoft.com/office/drawing/2014/main" id="{830A82E8-79E0-4F5E-B0D8-DE94BEA75863}"/>
                </a:ext>
              </a:extLst>
            </p:cNvPr>
            <p:cNvSpPr/>
            <p:nvPr/>
          </p:nvSpPr>
          <p:spPr>
            <a:xfrm>
              <a:off x="5057875" y="1888150"/>
              <a:ext cx="1240025" cy="393300"/>
            </a:xfrm>
            <a:custGeom>
              <a:avLst/>
              <a:gdLst/>
              <a:ahLst/>
              <a:cxnLst/>
              <a:rect l="l" t="t" r="r" b="b"/>
              <a:pathLst>
                <a:path w="49601" h="15732" extrusionOk="0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39;p24">
              <a:extLst>
                <a:ext uri="{FF2B5EF4-FFF2-40B4-BE49-F238E27FC236}">
                  <a16:creationId xmlns:a16="http://schemas.microsoft.com/office/drawing/2014/main" id="{7B95A78E-30BA-4B03-B32A-1761CAD3FE35}"/>
                </a:ext>
              </a:extLst>
            </p:cNvPr>
            <p:cNvSpPr/>
            <p:nvPr/>
          </p:nvSpPr>
          <p:spPr>
            <a:xfrm>
              <a:off x="2061550" y="2207050"/>
              <a:ext cx="909950" cy="477200"/>
            </a:xfrm>
            <a:custGeom>
              <a:avLst/>
              <a:gdLst/>
              <a:ahLst/>
              <a:cxnLst/>
              <a:rect l="l" t="t" r="r" b="b"/>
              <a:pathLst>
                <a:path w="36398" h="19088" extrusionOk="0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40;p24">
              <a:extLst>
                <a:ext uri="{FF2B5EF4-FFF2-40B4-BE49-F238E27FC236}">
                  <a16:creationId xmlns:a16="http://schemas.microsoft.com/office/drawing/2014/main" id="{83F5B47B-6F54-4E77-B314-369E6B82BA10}"/>
                </a:ext>
              </a:extLst>
            </p:cNvPr>
            <p:cNvSpPr/>
            <p:nvPr/>
          </p:nvSpPr>
          <p:spPr>
            <a:xfrm>
              <a:off x="2015475" y="2312675"/>
              <a:ext cx="804325" cy="371575"/>
            </a:xfrm>
            <a:custGeom>
              <a:avLst/>
              <a:gdLst/>
              <a:ahLst/>
              <a:cxnLst/>
              <a:rect l="l" t="t" r="r" b="b"/>
              <a:pathLst>
                <a:path w="32173" h="14863" extrusionOk="0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41;p24">
              <a:extLst>
                <a:ext uri="{FF2B5EF4-FFF2-40B4-BE49-F238E27FC236}">
                  <a16:creationId xmlns:a16="http://schemas.microsoft.com/office/drawing/2014/main" id="{6095FB6C-FB89-4CC2-A753-C7D110F09A26}"/>
                </a:ext>
              </a:extLst>
            </p:cNvPr>
            <p:cNvSpPr/>
            <p:nvPr/>
          </p:nvSpPr>
          <p:spPr>
            <a:xfrm>
              <a:off x="2061550" y="2526250"/>
              <a:ext cx="216900" cy="675650"/>
            </a:xfrm>
            <a:custGeom>
              <a:avLst/>
              <a:gdLst/>
              <a:ahLst/>
              <a:cxnLst/>
              <a:rect l="l" t="t" r="r" b="b"/>
              <a:pathLst>
                <a:path w="8676" h="27026" extrusionOk="0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42;p24">
              <a:extLst>
                <a:ext uri="{FF2B5EF4-FFF2-40B4-BE49-F238E27FC236}">
                  <a16:creationId xmlns:a16="http://schemas.microsoft.com/office/drawing/2014/main" id="{3B7F8A00-3C3A-4832-A6B9-51F1787F5B4F}"/>
                </a:ext>
              </a:extLst>
            </p:cNvPr>
            <p:cNvSpPr/>
            <p:nvPr/>
          </p:nvSpPr>
          <p:spPr>
            <a:xfrm>
              <a:off x="2061550" y="2682575"/>
              <a:ext cx="331750" cy="621350"/>
            </a:xfrm>
            <a:custGeom>
              <a:avLst/>
              <a:gdLst/>
              <a:ahLst/>
              <a:cxnLst/>
              <a:rect l="l" t="t" r="r" b="b"/>
              <a:pathLst>
                <a:path w="13270" h="24854" extrusionOk="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43;p24">
              <a:extLst>
                <a:ext uri="{FF2B5EF4-FFF2-40B4-BE49-F238E27FC236}">
                  <a16:creationId xmlns:a16="http://schemas.microsoft.com/office/drawing/2014/main" id="{7C6646DD-C0EB-4A83-9B98-97A919511CF6}"/>
                </a:ext>
              </a:extLst>
            </p:cNvPr>
            <p:cNvSpPr/>
            <p:nvPr/>
          </p:nvSpPr>
          <p:spPr>
            <a:xfrm>
              <a:off x="2061550" y="2426550"/>
              <a:ext cx="561775" cy="257700"/>
            </a:xfrm>
            <a:custGeom>
              <a:avLst/>
              <a:gdLst/>
              <a:ahLst/>
              <a:cxnLst/>
              <a:rect l="l" t="t" r="r" b="b"/>
              <a:pathLst>
                <a:path w="22471" h="10308" extrusionOk="0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44;p24">
              <a:extLst>
                <a:ext uri="{FF2B5EF4-FFF2-40B4-BE49-F238E27FC236}">
                  <a16:creationId xmlns:a16="http://schemas.microsoft.com/office/drawing/2014/main" id="{6827DE1C-A4E4-48D6-AD61-9D7AB8EC5715}"/>
                </a:ext>
              </a:extLst>
            </p:cNvPr>
            <p:cNvSpPr/>
            <p:nvPr/>
          </p:nvSpPr>
          <p:spPr>
            <a:xfrm>
              <a:off x="1645575" y="1140475"/>
              <a:ext cx="250800" cy="1716875"/>
            </a:xfrm>
            <a:custGeom>
              <a:avLst/>
              <a:gdLst/>
              <a:ahLst/>
              <a:cxnLst/>
              <a:rect l="l" t="t" r="r" b="b"/>
              <a:pathLst>
                <a:path w="10032" h="68675" extrusionOk="0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45;p24">
              <a:extLst>
                <a:ext uri="{FF2B5EF4-FFF2-40B4-BE49-F238E27FC236}">
                  <a16:creationId xmlns:a16="http://schemas.microsoft.com/office/drawing/2014/main" id="{284CCD3C-B61B-4E8C-9904-BFB03CB292A7}"/>
                </a:ext>
              </a:extLst>
            </p:cNvPr>
            <p:cNvSpPr/>
            <p:nvPr/>
          </p:nvSpPr>
          <p:spPr>
            <a:xfrm>
              <a:off x="2091500" y="3667875"/>
              <a:ext cx="257025" cy="849400"/>
            </a:xfrm>
            <a:custGeom>
              <a:avLst/>
              <a:gdLst/>
              <a:ahLst/>
              <a:cxnLst/>
              <a:rect l="l" t="t" r="r" b="b"/>
              <a:pathLst>
                <a:path w="10281" h="33976" extrusionOk="0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6;p24">
              <a:extLst>
                <a:ext uri="{FF2B5EF4-FFF2-40B4-BE49-F238E27FC236}">
                  <a16:creationId xmlns:a16="http://schemas.microsoft.com/office/drawing/2014/main" id="{DBE7BF6D-955F-4024-83F8-5257CFE3178A}"/>
                </a:ext>
              </a:extLst>
            </p:cNvPr>
            <p:cNvSpPr/>
            <p:nvPr/>
          </p:nvSpPr>
          <p:spPr>
            <a:xfrm>
              <a:off x="2061550" y="3414800"/>
              <a:ext cx="865200" cy="1064950"/>
            </a:xfrm>
            <a:custGeom>
              <a:avLst/>
              <a:gdLst/>
              <a:ahLst/>
              <a:cxnLst/>
              <a:rect l="l" t="t" r="r" b="b"/>
              <a:pathLst>
                <a:path w="34608" h="42598" extrusionOk="0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47;p24">
              <a:extLst>
                <a:ext uri="{FF2B5EF4-FFF2-40B4-BE49-F238E27FC236}">
                  <a16:creationId xmlns:a16="http://schemas.microsoft.com/office/drawing/2014/main" id="{86571BA5-53F9-4BD4-B479-CE12EFD2E567}"/>
                </a:ext>
              </a:extLst>
            </p:cNvPr>
            <p:cNvSpPr/>
            <p:nvPr/>
          </p:nvSpPr>
          <p:spPr>
            <a:xfrm>
              <a:off x="1319125" y="1581450"/>
              <a:ext cx="375525" cy="375525"/>
            </a:xfrm>
            <a:custGeom>
              <a:avLst/>
              <a:gdLst/>
              <a:ahLst/>
              <a:cxnLst/>
              <a:rect l="l" t="t" r="r" b="b"/>
              <a:pathLst>
                <a:path w="15021" h="15021" extrusionOk="0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48;p24">
              <a:extLst>
                <a:ext uri="{FF2B5EF4-FFF2-40B4-BE49-F238E27FC236}">
                  <a16:creationId xmlns:a16="http://schemas.microsoft.com/office/drawing/2014/main" id="{5EF5DF24-DE70-4F30-84D8-CC4368C99811}"/>
                </a:ext>
              </a:extLst>
            </p:cNvPr>
            <p:cNvSpPr/>
            <p:nvPr/>
          </p:nvSpPr>
          <p:spPr>
            <a:xfrm>
              <a:off x="4040350" y="3435525"/>
              <a:ext cx="375500" cy="375525"/>
            </a:xfrm>
            <a:custGeom>
              <a:avLst/>
              <a:gdLst/>
              <a:ahLst/>
              <a:cxnLst/>
              <a:rect l="l" t="t" r="r" b="b"/>
              <a:pathLst>
                <a:path w="15020" h="15021" extrusionOk="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49;p24">
              <a:extLst>
                <a:ext uri="{FF2B5EF4-FFF2-40B4-BE49-F238E27FC236}">
                  <a16:creationId xmlns:a16="http://schemas.microsoft.com/office/drawing/2014/main" id="{C8C553E7-F0B9-467B-9CE4-0974D5F07DA7}"/>
                </a:ext>
              </a:extLst>
            </p:cNvPr>
            <p:cNvSpPr/>
            <p:nvPr/>
          </p:nvSpPr>
          <p:spPr>
            <a:xfrm>
              <a:off x="6204425" y="2754325"/>
              <a:ext cx="380450" cy="380450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50;p24">
              <a:extLst>
                <a:ext uri="{FF2B5EF4-FFF2-40B4-BE49-F238E27FC236}">
                  <a16:creationId xmlns:a16="http://schemas.microsoft.com/office/drawing/2014/main" id="{E6123C3D-3F49-4CB9-870C-CF3BD00BC492}"/>
                </a:ext>
              </a:extLst>
            </p:cNvPr>
            <p:cNvSpPr/>
            <p:nvPr/>
          </p:nvSpPr>
          <p:spPr>
            <a:xfrm>
              <a:off x="2745050" y="784075"/>
              <a:ext cx="481500" cy="119150"/>
            </a:xfrm>
            <a:custGeom>
              <a:avLst/>
              <a:gdLst/>
              <a:ahLst/>
              <a:cxnLst/>
              <a:rect l="l" t="t" r="r" b="b"/>
              <a:pathLst>
                <a:path w="19260" h="4766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51;p24">
              <a:extLst>
                <a:ext uri="{FF2B5EF4-FFF2-40B4-BE49-F238E27FC236}">
                  <a16:creationId xmlns:a16="http://schemas.microsoft.com/office/drawing/2014/main" id="{2506F50D-CE56-4BCE-8894-5F9C8F2D3B5E}"/>
                </a:ext>
              </a:extLst>
            </p:cNvPr>
            <p:cNvSpPr/>
            <p:nvPr/>
          </p:nvSpPr>
          <p:spPr>
            <a:xfrm>
              <a:off x="1265475" y="1018700"/>
              <a:ext cx="4767200" cy="4229150"/>
            </a:xfrm>
            <a:custGeom>
              <a:avLst/>
              <a:gdLst/>
              <a:ahLst/>
              <a:cxnLst/>
              <a:rect l="l" t="t" r="r" b="b"/>
              <a:pathLst>
                <a:path w="190688" h="169166" extrusionOk="0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8E87BF1-8308-44E5-9803-34F2EE946905}"/>
              </a:ext>
            </a:extLst>
          </p:cNvPr>
          <p:cNvSpPr txBox="1"/>
          <p:nvPr/>
        </p:nvSpPr>
        <p:spPr>
          <a:xfrm>
            <a:off x="2481574" y="2513481"/>
            <a:ext cx="4572000" cy="13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Acting Humanly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sistem bertindak layaknya manusia.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Thinking Humanly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sistem dapat berpikir seperti manusia.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Think Rationally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sistem dapat berpikir secara rasional.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Act Rationally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sistem mampu bertindak secara rasional.</a:t>
            </a:r>
          </a:p>
        </p:txBody>
      </p:sp>
    </p:spTree>
    <p:extLst>
      <p:ext uri="{BB962C8B-B14F-4D97-AF65-F5344CB8AC3E}">
        <p14:creationId xmlns:p14="http://schemas.microsoft.com/office/powerpoint/2010/main" val="246602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5320" y="104505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Sistem Kerja AI</a:t>
            </a:r>
            <a:endParaRPr sz="2400" dirty="0"/>
          </a:p>
        </p:txBody>
      </p:sp>
      <p:grpSp>
        <p:nvGrpSpPr>
          <p:cNvPr id="26" name="Google Shape;788;p24">
            <a:extLst>
              <a:ext uri="{FF2B5EF4-FFF2-40B4-BE49-F238E27FC236}">
                <a16:creationId xmlns:a16="http://schemas.microsoft.com/office/drawing/2014/main" id="{B18CF529-2A8D-42C7-B45A-A616D6311F08}"/>
              </a:ext>
            </a:extLst>
          </p:cNvPr>
          <p:cNvGrpSpPr/>
          <p:nvPr/>
        </p:nvGrpSpPr>
        <p:grpSpPr>
          <a:xfrm>
            <a:off x="300915" y="1012378"/>
            <a:ext cx="1440330" cy="1175838"/>
            <a:chOff x="726125" y="238125"/>
            <a:chExt cx="6167750" cy="5238750"/>
          </a:xfrm>
        </p:grpSpPr>
        <p:sp>
          <p:nvSpPr>
            <p:cNvPr id="27" name="Google Shape;789;p24">
              <a:extLst>
                <a:ext uri="{FF2B5EF4-FFF2-40B4-BE49-F238E27FC236}">
                  <a16:creationId xmlns:a16="http://schemas.microsoft.com/office/drawing/2014/main" id="{4B2DD3DB-3675-43FE-AA59-8052FC9D486D}"/>
                </a:ext>
              </a:extLst>
            </p:cNvPr>
            <p:cNvSpPr/>
            <p:nvPr/>
          </p:nvSpPr>
          <p:spPr>
            <a:xfrm>
              <a:off x="726125" y="238125"/>
              <a:ext cx="6167750" cy="5238750"/>
            </a:xfrm>
            <a:custGeom>
              <a:avLst/>
              <a:gdLst/>
              <a:ahLst/>
              <a:cxnLst/>
              <a:rect l="l" t="t" r="r" b="b"/>
              <a:pathLst>
                <a:path w="246710" h="209550" extrusionOk="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90;p24">
              <a:extLst>
                <a:ext uri="{FF2B5EF4-FFF2-40B4-BE49-F238E27FC236}">
                  <a16:creationId xmlns:a16="http://schemas.microsoft.com/office/drawing/2014/main" id="{C37B07BB-E2F6-4E9A-9520-0E915FE2C0B0}"/>
                </a:ext>
              </a:extLst>
            </p:cNvPr>
            <p:cNvSpPr/>
            <p:nvPr/>
          </p:nvSpPr>
          <p:spPr>
            <a:xfrm>
              <a:off x="4780475" y="3381225"/>
              <a:ext cx="1092925" cy="285350"/>
            </a:xfrm>
            <a:custGeom>
              <a:avLst/>
              <a:gdLst/>
              <a:ahLst/>
              <a:cxnLst/>
              <a:rect l="l" t="t" r="r" b="b"/>
              <a:pathLst>
                <a:path w="43717" h="11414" extrusionOk="0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91;p24">
              <a:extLst>
                <a:ext uri="{FF2B5EF4-FFF2-40B4-BE49-F238E27FC236}">
                  <a16:creationId xmlns:a16="http://schemas.microsoft.com/office/drawing/2014/main" id="{BC33BDF6-4265-4D66-8D9D-42D4BBF0982A}"/>
                </a:ext>
              </a:extLst>
            </p:cNvPr>
            <p:cNvSpPr/>
            <p:nvPr/>
          </p:nvSpPr>
          <p:spPr>
            <a:xfrm>
              <a:off x="4627775" y="3408875"/>
              <a:ext cx="1245625" cy="398875"/>
            </a:xfrm>
            <a:custGeom>
              <a:avLst/>
              <a:gdLst/>
              <a:ahLst/>
              <a:cxnLst/>
              <a:rect l="l" t="t" r="r" b="b"/>
              <a:pathLst>
                <a:path w="49825" h="15955" extrusionOk="0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92;p24">
              <a:extLst>
                <a:ext uri="{FF2B5EF4-FFF2-40B4-BE49-F238E27FC236}">
                  <a16:creationId xmlns:a16="http://schemas.microsoft.com/office/drawing/2014/main" id="{312B19F7-D8D6-4B49-967B-40DE89717201}"/>
                </a:ext>
              </a:extLst>
            </p:cNvPr>
            <p:cNvSpPr/>
            <p:nvPr/>
          </p:nvSpPr>
          <p:spPr>
            <a:xfrm>
              <a:off x="326667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93;p24">
              <a:extLst>
                <a:ext uri="{FF2B5EF4-FFF2-40B4-BE49-F238E27FC236}">
                  <a16:creationId xmlns:a16="http://schemas.microsoft.com/office/drawing/2014/main" id="{F05877F1-240C-4501-81D9-CCD0F36703CB}"/>
                </a:ext>
              </a:extLst>
            </p:cNvPr>
            <p:cNvSpPr/>
            <p:nvPr/>
          </p:nvSpPr>
          <p:spPr>
            <a:xfrm>
              <a:off x="3416725" y="1856250"/>
              <a:ext cx="330100" cy="1567450"/>
            </a:xfrm>
            <a:custGeom>
              <a:avLst/>
              <a:gdLst/>
              <a:ahLst/>
              <a:cxnLst/>
              <a:rect l="l" t="t" r="r" b="b"/>
              <a:pathLst>
                <a:path w="13204" h="62698" extrusionOk="0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94;p24">
              <a:extLst>
                <a:ext uri="{FF2B5EF4-FFF2-40B4-BE49-F238E27FC236}">
                  <a16:creationId xmlns:a16="http://schemas.microsoft.com/office/drawing/2014/main" id="{91F8A27E-D8DF-4F5C-A8B1-20D5ECB3FAB3}"/>
                </a:ext>
              </a:extLst>
            </p:cNvPr>
            <p:cNvSpPr/>
            <p:nvPr/>
          </p:nvSpPr>
          <p:spPr>
            <a:xfrm>
              <a:off x="3839600" y="1316875"/>
              <a:ext cx="642400" cy="242550"/>
            </a:xfrm>
            <a:custGeom>
              <a:avLst/>
              <a:gdLst/>
              <a:ahLst/>
              <a:cxnLst/>
              <a:rect l="l" t="t" r="r" b="b"/>
              <a:pathLst>
                <a:path w="25696" h="9702" extrusionOk="0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95;p24">
              <a:extLst>
                <a:ext uri="{FF2B5EF4-FFF2-40B4-BE49-F238E27FC236}">
                  <a16:creationId xmlns:a16="http://schemas.microsoft.com/office/drawing/2014/main" id="{B3E36B2F-FCC0-4C3B-A65C-B59679F89557}"/>
                </a:ext>
              </a:extLst>
            </p:cNvPr>
            <p:cNvSpPr/>
            <p:nvPr/>
          </p:nvSpPr>
          <p:spPr>
            <a:xfrm>
              <a:off x="3839600" y="1601200"/>
              <a:ext cx="642400" cy="935625"/>
            </a:xfrm>
            <a:custGeom>
              <a:avLst/>
              <a:gdLst/>
              <a:ahLst/>
              <a:cxnLst/>
              <a:rect l="l" t="t" r="r" b="b"/>
              <a:pathLst>
                <a:path w="25696" h="37425" extrusionOk="0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96;p24">
              <a:extLst>
                <a:ext uri="{FF2B5EF4-FFF2-40B4-BE49-F238E27FC236}">
                  <a16:creationId xmlns:a16="http://schemas.microsoft.com/office/drawing/2014/main" id="{06F1DA39-B241-4F60-9FD7-62B559EC455B}"/>
                </a:ext>
              </a:extLst>
            </p:cNvPr>
            <p:cNvSpPr/>
            <p:nvPr/>
          </p:nvSpPr>
          <p:spPr>
            <a:xfrm>
              <a:off x="4503050" y="1503450"/>
              <a:ext cx="1081400" cy="686500"/>
            </a:xfrm>
            <a:custGeom>
              <a:avLst/>
              <a:gdLst/>
              <a:ahLst/>
              <a:cxnLst/>
              <a:rect l="l" t="t" r="r" b="b"/>
              <a:pathLst>
                <a:path w="43256" h="27460" extrusionOk="0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97;p24">
              <a:extLst>
                <a:ext uri="{FF2B5EF4-FFF2-40B4-BE49-F238E27FC236}">
                  <a16:creationId xmlns:a16="http://schemas.microsoft.com/office/drawing/2014/main" id="{49F97DD1-6545-4D02-A13C-17A5567C9B1D}"/>
                </a:ext>
              </a:extLst>
            </p:cNvPr>
            <p:cNvSpPr/>
            <p:nvPr/>
          </p:nvSpPr>
          <p:spPr>
            <a:xfrm>
              <a:off x="4503050" y="2207050"/>
              <a:ext cx="195175" cy="387675"/>
            </a:xfrm>
            <a:custGeom>
              <a:avLst/>
              <a:gdLst/>
              <a:ahLst/>
              <a:cxnLst/>
              <a:rect l="l" t="t" r="r" b="b"/>
              <a:pathLst>
                <a:path w="7807" h="15507" extrusionOk="0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98;p24">
              <a:extLst>
                <a:ext uri="{FF2B5EF4-FFF2-40B4-BE49-F238E27FC236}">
                  <a16:creationId xmlns:a16="http://schemas.microsoft.com/office/drawing/2014/main" id="{E22D0442-D509-4EFE-9686-7F2F60839E34}"/>
                </a:ext>
              </a:extLst>
            </p:cNvPr>
            <p:cNvSpPr/>
            <p:nvPr/>
          </p:nvSpPr>
          <p:spPr>
            <a:xfrm>
              <a:off x="4514575" y="15811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99;p24">
              <a:extLst>
                <a:ext uri="{FF2B5EF4-FFF2-40B4-BE49-F238E27FC236}">
                  <a16:creationId xmlns:a16="http://schemas.microsoft.com/office/drawing/2014/main" id="{4FE57AC8-802B-4884-8102-3619ECE7F8BB}"/>
                </a:ext>
              </a:extLst>
            </p:cNvPr>
            <p:cNvSpPr/>
            <p:nvPr/>
          </p:nvSpPr>
          <p:spPr>
            <a:xfrm>
              <a:off x="4514575" y="17147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00;p24">
              <a:extLst>
                <a:ext uri="{FF2B5EF4-FFF2-40B4-BE49-F238E27FC236}">
                  <a16:creationId xmlns:a16="http://schemas.microsoft.com/office/drawing/2014/main" id="{16DD7A96-D9E9-44A1-B4DC-C96D0EFE6E5A}"/>
                </a:ext>
              </a:extLst>
            </p:cNvPr>
            <p:cNvSpPr/>
            <p:nvPr/>
          </p:nvSpPr>
          <p:spPr>
            <a:xfrm>
              <a:off x="5244800" y="2763850"/>
              <a:ext cx="1016575" cy="721400"/>
            </a:xfrm>
            <a:custGeom>
              <a:avLst/>
              <a:gdLst/>
              <a:ahLst/>
              <a:cxnLst/>
              <a:rect l="l" t="t" r="r" b="b"/>
              <a:pathLst>
                <a:path w="40663" h="28856" extrusionOk="0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1;p24">
              <a:extLst>
                <a:ext uri="{FF2B5EF4-FFF2-40B4-BE49-F238E27FC236}">
                  <a16:creationId xmlns:a16="http://schemas.microsoft.com/office/drawing/2014/main" id="{39200838-8C66-4BD7-B33D-CBB9052C8D5B}"/>
                </a:ext>
              </a:extLst>
            </p:cNvPr>
            <p:cNvSpPr/>
            <p:nvPr/>
          </p:nvSpPr>
          <p:spPr>
            <a:xfrm>
              <a:off x="5370525" y="2744125"/>
              <a:ext cx="1047825" cy="619025"/>
            </a:xfrm>
            <a:custGeom>
              <a:avLst/>
              <a:gdLst/>
              <a:ahLst/>
              <a:cxnLst/>
              <a:rect l="l" t="t" r="r" b="b"/>
              <a:pathLst>
                <a:path w="41913" h="24761" extrusionOk="0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2;p24">
              <a:extLst>
                <a:ext uri="{FF2B5EF4-FFF2-40B4-BE49-F238E27FC236}">
                  <a16:creationId xmlns:a16="http://schemas.microsoft.com/office/drawing/2014/main" id="{AA89DD15-8F6C-4731-9FCA-9A78AF1E53AE}"/>
                </a:ext>
              </a:extLst>
            </p:cNvPr>
            <p:cNvSpPr/>
            <p:nvPr/>
          </p:nvSpPr>
          <p:spPr>
            <a:xfrm>
              <a:off x="4481975" y="1997075"/>
              <a:ext cx="863225" cy="642425"/>
            </a:xfrm>
            <a:custGeom>
              <a:avLst/>
              <a:gdLst/>
              <a:ahLst/>
              <a:cxnLst/>
              <a:rect l="l" t="t" r="r" b="b"/>
              <a:pathLst>
                <a:path w="34529" h="25697" extrusionOk="0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3;p24">
              <a:extLst>
                <a:ext uri="{FF2B5EF4-FFF2-40B4-BE49-F238E27FC236}">
                  <a16:creationId xmlns:a16="http://schemas.microsoft.com/office/drawing/2014/main" id="{E38CF752-67F9-419B-A9BF-99A26E33D07B}"/>
                </a:ext>
              </a:extLst>
            </p:cNvPr>
            <p:cNvSpPr/>
            <p:nvPr/>
          </p:nvSpPr>
          <p:spPr>
            <a:xfrm>
              <a:off x="5823350" y="1374775"/>
              <a:ext cx="554850" cy="548300"/>
            </a:xfrm>
            <a:custGeom>
              <a:avLst/>
              <a:gdLst/>
              <a:ahLst/>
              <a:cxnLst/>
              <a:rect l="l" t="t" r="r" b="b"/>
              <a:pathLst>
                <a:path w="22194" h="21932" extrusionOk="0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4;p24">
              <a:extLst>
                <a:ext uri="{FF2B5EF4-FFF2-40B4-BE49-F238E27FC236}">
                  <a16:creationId xmlns:a16="http://schemas.microsoft.com/office/drawing/2014/main" id="{90C60838-4FB7-42E8-A9BE-801A5015113F}"/>
                </a:ext>
              </a:extLst>
            </p:cNvPr>
            <p:cNvSpPr/>
            <p:nvPr/>
          </p:nvSpPr>
          <p:spPr>
            <a:xfrm>
              <a:off x="5554800" y="2456500"/>
              <a:ext cx="1028750" cy="321200"/>
            </a:xfrm>
            <a:custGeom>
              <a:avLst/>
              <a:gdLst/>
              <a:ahLst/>
              <a:cxnLst/>
              <a:rect l="l" t="t" r="r" b="b"/>
              <a:pathLst>
                <a:path w="41150" h="12848" extrusionOk="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5;p24">
              <a:extLst>
                <a:ext uri="{FF2B5EF4-FFF2-40B4-BE49-F238E27FC236}">
                  <a16:creationId xmlns:a16="http://schemas.microsoft.com/office/drawing/2014/main" id="{7E4D87A1-1AD7-4B70-96CD-731BA4E1AF3F}"/>
                </a:ext>
              </a:extLst>
            </p:cNvPr>
            <p:cNvSpPr/>
            <p:nvPr/>
          </p:nvSpPr>
          <p:spPr>
            <a:xfrm>
              <a:off x="2383075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06;p24">
              <a:extLst>
                <a:ext uri="{FF2B5EF4-FFF2-40B4-BE49-F238E27FC236}">
                  <a16:creationId xmlns:a16="http://schemas.microsoft.com/office/drawing/2014/main" id="{25BBA081-5AA0-4CEE-B7F9-EE5F227795F0}"/>
                </a:ext>
              </a:extLst>
            </p:cNvPr>
            <p:cNvSpPr/>
            <p:nvPr/>
          </p:nvSpPr>
          <p:spPr>
            <a:xfrm>
              <a:off x="2233000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07;p24">
              <a:extLst>
                <a:ext uri="{FF2B5EF4-FFF2-40B4-BE49-F238E27FC236}">
                  <a16:creationId xmlns:a16="http://schemas.microsoft.com/office/drawing/2014/main" id="{B04CD701-801D-4CD2-953A-A391270D546D}"/>
                </a:ext>
              </a:extLst>
            </p:cNvPr>
            <p:cNvSpPr/>
            <p:nvPr/>
          </p:nvSpPr>
          <p:spPr>
            <a:xfrm>
              <a:off x="1807825" y="1140475"/>
              <a:ext cx="250775" cy="1716875"/>
            </a:xfrm>
            <a:custGeom>
              <a:avLst/>
              <a:gdLst/>
              <a:ahLst/>
              <a:cxnLst/>
              <a:rect l="l" t="t" r="r" b="b"/>
              <a:pathLst>
                <a:path w="10031" h="68675" extrusionOk="0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08;p24">
              <a:extLst>
                <a:ext uri="{FF2B5EF4-FFF2-40B4-BE49-F238E27FC236}">
                  <a16:creationId xmlns:a16="http://schemas.microsoft.com/office/drawing/2014/main" id="{3D1F6C2F-8103-4293-97CE-28D3642D10D6}"/>
                </a:ext>
              </a:extLst>
            </p:cNvPr>
            <p:cNvSpPr/>
            <p:nvPr/>
          </p:nvSpPr>
          <p:spPr>
            <a:xfrm>
              <a:off x="2707875" y="605375"/>
              <a:ext cx="681575" cy="1406550"/>
            </a:xfrm>
            <a:custGeom>
              <a:avLst/>
              <a:gdLst/>
              <a:ahLst/>
              <a:cxnLst/>
              <a:rect l="l" t="t" r="r" b="b"/>
              <a:pathLst>
                <a:path w="27263" h="56262" extrusionOk="0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09;p24">
              <a:extLst>
                <a:ext uri="{FF2B5EF4-FFF2-40B4-BE49-F238E27FC236}">
                  <a16:creationId xmlns:a16="http://schemas.microsoft.com/office/drawing/2014/main" id="{CF3B739D-FA6F-46CB-A64B-1E6A7A57FFC0}"/>
                </a:ext>
              </a:extLst>
            </p:cNvPr>
            <p:cNvSpPr/>
            <p:nvPr/>
          </p:nvSpPr>
          <p:spPr>
            <a:xfrm>
              <a:off x="3940300" y="605375"/>
              <a:ext cx="687500" cy="639125"/>
            </a:xfrm>
            <a:custGeom>
              <a:avLst/>
              <a:gdLst/>
              <a:ahLst/>
              <a:cxnLst/>
              <a:rect l="l" t="t" r="r" b="b"/>
              <a:pathLst>
                <a:path w="27500" h="25565" extrusionOk="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0;p24">
              <a:extLst>
                <a:ext uri="{FF2B5EF4-FFF2-40B4-BE49-F238E27FC236}">
                  <a16:creationId xmlns:a16="http://schemas.microsoft.com/office/drawing/2014/main" id="{9795D7D8-1C2C-43D1-B57E-FBA61859069C}"/>
                </a:ext>
              </a:extLst>
            </p:cNvPr>
            <p:cNvSpPr/>
            <p:nvPr/>
          </p:nvSpPr>
          <p:spPr>
            <a:xfrm>
              <a:off x="463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11;p24">
              <a:extLst>
                <a:ext uri="{FF2B5EF4-FFF2-40B4-BE49-F238E27FC236}">
                  <a16:creationId xmlns:a16="http://schemas.microsoft.com/office/drawing/2014/main" id="{76A356E5-F9D1-40B7-A9D2-316F9C581FBC}"/>
                </a:ext>
              </a:extLst>
            </p:cNvPr>
            <p:cNvSpPr/>
            <p:nvPr/>
          </p:nvSpPr>
          <p:spPr>
            <a:xfrm>
              <a:off x="476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12;p24">
              <a:extLst>
                <a:ext uri="{FF2B5EF4-FFF2-40B4-BE49-F238E27FC236}">
                  <a16:creationId xmlns:a16="http://schemas.microsoft.com/office/drawing/2014/main" id="{388E4D67-9D72-4F95-B0F7-574403CC0718}"/>
                </a:ext>
              </a:extLst>
            </p:cNvPr>
            <p:cNvSpPr/>
            <p:nvPr/>
          </p:nvSpPr>
          <p:spPr>
            <a:xfrm>
              <a:off x="2939550" y="694875"/>
              <a:ext cx="1050800" cy="1344350"/>
            </a:xfrm>
            <a:custGeom>
              <a:avLst/>
              <a:gdLst/>
              <a:ahLst/>
              <a:cxnLst/>
              <a:rect l="l" t="t" r="r" b="b"/>
              <a:pathLst>
                <a:path w="42032" h="53774" extrusionOk="0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3;p24">
              <a:extLst>
                <a:ext uri="{FF2B5EF4-FFF2-40B4-BE49-F238E27FC236}">
                  <a16:creationId xmlns:a16="http://schemas.microsoft.com/office/drawing/2014/main" id="{64A0FEF6-BB63-47C3-B198-2DF4E7BBD72A}"/>
                </a:ext>
              </a:extLst>
            </p:cNvPr>
            <p:cNvSpPr/>
            <p:nvPr/>
          </p:nvSpPr>
          <p:spPr>
            <a:xfrm>
              <a:off x="297082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4;p24">
              <a:extLst>
                <a:ext uri="{FF2B5EF4-FFF2-40B4-BE49-F238E27FC236}">
                  <a16:creationId xmlns:a16="http://schemas.microsoft.com/office/drawing/2014/main" id="{3318E145-3F7D-4C30-BC91-9055A62BF510}"/>
                </a:ext>
              </a:extLst>
            </p:cNvPr>
            <p:cNvSpPr/>
            <p:nvPr/>
          </p:nvSpPr>
          <p:spPr>
            <a:xfrm>
              <a:off x="2441325" y="3138025"/>
              <a:ext cx="481475" cy="119175"/>
            </a:xfrm>
            <a:custGeom>
              <a:avLst/>
              <a:gdLst/>
              <a:ahLst/>
              <a:cxnLst/>
              <a:rect l="l" t="t" r="r" b="b"/>
              <a:pathLst>
                <a:path w="19259" h="4767" extrusionOk="0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15;p24">
              <a:extLst>
                <a:ext uri="{FF2B5EF4-FFF2-40B4-BE49-F238E27FC236}">
                  <a16:creationId xmlns:a16="http://schemas.microsoft.com/office/drawing/2014/main" id="{ADDB88C1-A387-45E3-8437-26B9A12DCA09}"/>
                </a:ext>
              </a:extLst>
            </p:cNvPr>
            <p:cNvSpPr/>
            <p:nvPr/>
          </p:nvSpPr>
          <p:spPr>
            <a:xfrm>
              <a:off x="1084150" y="2637825"/>
              <a:ext cx="931350" cy="455800"/>
            </a:xfrm>
            <a:custGeom>
              <a:avLst/>
              <a:gdLst/>
              <a:ahLst/>
              <a:cxnLst/>
              <a:rect l="l" t="t" r="r" b="b"/>
              <a:pathLst>
                <a:path w="37254" h="18232" extrusionOk="0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16;p24">
              <a:extLst>
                <a:ext uri="{FF2B5EF4-FFF2-40B4-BE49-F238E27FC236}">
                  <a16:creationId xmlns:a16="http://schemas.microsoft.com/office/drawing/2014/main" id="{FCB6BA4C-A42D-4CF3-977A-D080F076AFCF}"/>
                </a:ext>
              </a:extLst>
            </p:cNvPr>
            <p:cNvSpPr/>
            <p:nvPr/>
          </p:nvSpPr>
          <p:spPr>
            <a:xfrm>
              <a:off x="1084150" y="2820125"/>
              <a:ext cx="931350" cy="443650"/>
            </a:xfrm>
            <a:custGeom>
              <a:avLst/>
              <a:gdLst/>
              <a:ahLst/>
              <a:cxnLst/>
              <a:rect l="l" t="t" r="r" b="b"/>
              <a:pathLst>
                <a:path w="37254" h="17746" extrusionOk="0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17;p24">
              <a:extLst>
                <a:ext uri="{FF2B5EF4-FFF2-40B4-BE49-F238E27FC236}">
                  <a16:creationId xmlns:a16="http://schemas.microsoft.com/office/drawing/2014/main" id="{140D3603-D7E3-488E-B19A-EA5003928C74}"/>
                </a:ext>
              </a:extLst>
            </p:cNvPr>
            <p:cNvSpPr/>
            <p:nvPr/>
          </p:nvSpPr>
          <p:spPr>
            <a:xfrm>
              <a:off x="1084150" y="3024175"/>
              <a:ext cx="931350" cy="434425"/>
            </a:xfrm>
            <a:custGeom>
              <a:avLst/>
              <a:gdLst/>
              <a:ahLst/>
              <a:cxnLst/>
              <a:rect l="l" t="t" r="r" b="b"/>
              <a:pathLst>
                <a:path w="37254" h="17377" extrusionOk="0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18;p24">
              <a:extLst>
                <a:ext uri="{FF2B5EF4-FFF2-40B4-BE49-F238E27FC236}">
                  <a16:creationId xmlns:a16="http://schemas.microsoft.com/office/drawing/2014/main" id="{D6A968CB-C282-426B-B19D-467F5C733EAC}"/>
                </a:ext>
              </a:extLst>
            </p:cNvPr>
            <p:cNvSpPr/>
            <p:nvPr/>
          </p:nvSpPr>
          <p:spPr>
            <a:xfrm>
              <a:off x="1128575" y="3519125"/>
              <a:ext cx="933000" cy="118825"/>
            </a:xfrm>
            <a:custGeom>
              <a:avLst/>
              <a:gdLst/>
              <a:ahLst/>
              <a:cxnLst/>
              <a:rect l="l" t="t" r="r" b="b"/>
              <a:pathLst>
                <a:path w="37320" h="4753" extrusionOk="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19;p24">
              <a:extLst>
                <a:ext uri="{FF2B5EF4-FFF2-40B4-BE49-F238E27FC236}">
                  <a16:creationId xmlns:a16="http://schemas.microsoft.com/office/drawing/2014/main" id="{576915D0-B244-47B5-80F0-7E7FE74DF75B}"/>
                </a:ext>
              </a:extLst>
            </p:cNvPr>
            <p:cNvSpPr/>
            <p:nvPr/>
          </p:nvSpPr>
          <p:spPr>
            <a:xfrm>
              <a:off x="1294775" y="3652725"/>
              <a:ext cx="766800" cy="118825"/>
            </a:xfrm>
            <a:custGeom>
              <a:avLst/>
              <a:gdLst/>
              <a:ahLst/>
              <a:cxnLst/>
              <a:rect l="l" t="t" r="r" b="b"/>
              <a:pathLst>
                <a:path w="30672" h="4753" extrusionOk="0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20;p24">
              <a:extLst>
                <a:ext uri="{FF2B5EF4-FFF2-40B4-BE49-F238E27FC236}">
                  <a16:creationId xmlns:a16="http://schemas.microsoft.com/office/drawing/2014/main" id="{060A49E9-55F7-4D82-A451-8ECC7953FB38}"/>
                </a:ext>
              </a:extLst>
            </p:cNvPr>
            <p:cNvSpPr/>
            <p:nvPr/>
          </p:nvSpPr>
          <p:spPr>
            <a:xfrm>
              <a:off x="2461400" y="3703400"/>
              <a:ext cx="119150" cy="1067925"/>
            </a:xfrm>
            <a:custGeom>
              <a:avLst/>
              <a:gdLst/>
              <a:ahLst/>
              <a:cxnLst/>
              <a:rect l="l" t="t" r="r" b="b"/>
              <a:pathLst>
                <a:path w="4766" h="42717" extrusionOk="0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21;p24">
              <a:extLst>
                <a:ext uri="{FF2B5EF4-FFF2-40B4-BE49-F238E27FC236}">
                  <a16:creationId xmlns:a16="http://schemas.microsoft.com/office/drawing/2014/main" id="{00DD089B-391C-4395-BCBC-17BC416E0DC0}"/>
                </a:ext>
              </a:extLst>
            </p:cNvPr>
            <p:cNvSpPr/>
            <p:nvPr/>
          </p:nvSpPr>
          <p:spPr>
            <a:xfrm>
              <a:off x="2685825" y="3741900"/>
              <a:ext cx="403825" cy="1186075"/>
            </a:xfrm>
            <a:custGeom>
              <a:avLst/>
              <a:gdLst/>
              <a:ahLst/>
              <a:cxnLst/>
              <a:rect l="l" t="t" r="r" b="b"/>
              <a:pathLst>
                <a:path w="16153" h="47443" extrusionOk="0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22;p24">
              <a:extLst>
                <a:ext uri="{FF2B5EF4-FFF2-40B4-BE49-F238E27FC236}">
                  <a16:creationId xmlns:a16="http://schemas.microsoft.com/office/drawing/2014/main" id="{6F7B3429-8212-45F9-B601-05B01324CAF8}"/>
                </a:ext>
              </a:extLst>
            </p:cNvPr>
            <p:cNvSpPr/>
            <p:nvPr/>
          </p:nvSpPr>
          <p:spPr>
            <a:xfrm>
              <a:off x="3121200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23;p24">
              <a:extLst>
                <a:ext uri="{FF2B5EF4-FFF2-40B4-BE49-F238E27FC236}">
                  <a16:creationId xmlns:a16="http://schemas.microsoft.com/office/drawing/2014/main" id="{1A660602-2ADC-40B8-BA6A-9D67FBC1033C}"/>
                </a:ext>
              </a:extLst>
            </p:cNvPr>
            <p:cNvSpPr/>
            <p:nvPr/>
          </p:nvSpPr>
          <p:spPr>
            <a:xfrm>
              <a:off x="3971900" y="1701900"/>
              <a:ext cx="510100" cy="834925"/>
            </a:xfrm>
            <a:custGeom>
              <a:avLst/>
              <a:gdLst/>
              <a:ahLst/>
              <a:cxnLst/>
              <a:rect l="l" t="t" r="r" b="b"/>
              <a:pathLst>
                <a:path w="20404" h="33397" extrusionOk="0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24;p24">
              <a:extLst>
                <a:ext uri="{FF2B5EF4-FFF2-40B4-BE49-F238E27FC236}">
                  <a16:creationId xmlns:a16="http://schemas.microsoft.com/office/drawing/2014/main" id="{4532142A-39ED-4DF5-9D08-1C4265C1B523}"/>
                </a:ext>
              </a:extLst>
            </p:cNvPr>
            <p:cNvSpPr/>
            <p:nvPr/>
          </p:nvSpPr>
          <p:spPr>
            <a:xfrm>
              <a:off x="4109775" y="1804900"/>
              <a:ext cx="372225" cy="731925"/>
            </a:xfrm>
            <a:custGeom>
              <a:avLst/>
              <a:gdLst/>
              <a:ahLst/>
              <a:cxnLst/>
              <a:rect l="l" t="t" r="r" b="b"/>
              <a:pathLst>
                <a:path w="14889" h="29277" extrusionOk="0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25;p24">
              <a:extLst>
                <a:ext uri="{FF2B5EF4-FFF2-40B4-BE49-F238E27FC236}">
                  <a16:creationId xmlns:a16="http://schemas.microsoft.com/office/drawing/2014/main" id="{C9B36FC1-3695-4721-9FB4-C9A19F7D643A}"/>
                </a:ext>
              </a:extLst>
            </p:cNvPr>
            <p:cNvSpPr/>
            <p:nvPr/>
          </p:nvSpPr>
          <p:spPr>
            <a:xfrm>
              <a:off x="3884350" y="1915475"/>
              <a:ext cx="571000" cy="841175"/>
            </a:xfrm>
            <a:custGeom>
              <a:avLst/>
              <a:gdLst/>
              <a:ahLst/>
              <a:cxnLst/>
              <a:rect l="l" t="t" r="r" b="b"/>
              <a:pathLst>
                <a:path w="22840" h="33647" extrusionOk="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26;p24">
              <a:extLst>
                <a:ext uri="{FF2B5EF4-FFF2-40B4-BE49-F238E27FC236}">
                  <a16:creationId xmlns:a16="http://schemas.microsoft.com/office/drawing/2014/main" id="{878BE1E6-36C4-4D42-9EA8-4313B08E67A1}"/>
                </a:ext>
              </a:extLst>
            </p:cNvPr>
            <p:cNvSpPr/>
            <p:nvPr/>
          </p:nvSpPr>
          <p:spPr>
            <a:xfrm>
              <a:off x="3839600" y="2840875"/>
              <a:ext cx="999800" cy="265925"/>
            </a:xfrm>
            <a:custGeom>
              <a:avLst/>
              <a:gdLst/>
              <a:ahLst/>
              <a:cxnLst/>
              <a:rect l="l" t="t" r="r" b="b"/>
              <a:pathLst>
                <a:path w="39992" h="10637" extrusionOk="0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27;p24">
              <a:extLst>
                <a:ext uri="{FF2B5EF4-FFF2-40B4-BE49-F238E27FC236}">
                  <a16:creationId xmlns:a16="http://schemas.microsoft.com/office/drawing/2014/main" id="{6A9151D6-573A-405D-A817-B5D4A1713430}"/>
                </a:ext>
              </a:extLst>
            </p:cNvPr>
            <p:cNvSpPr/>
            <p:nvPr/>
          </p:nvSpPr>
          <p:spPr>
            <a:xfrm>
              <a:off x="3839600" y="2976450"/>
              <a:ext cx="999800" cy="270200"/>
            </a:xfrm>
            <a:custGeom>
              <a:avLst/>
              <a:gdLst/>
              <a:ahLst/>
              <a:cxnLst/>
              <a:rect l="l" t="t" r="r" b="b"/>
              <a:pathLst>
                <a:path w="39992" h="10808" extrusionOk="0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28;p24">
              <a:extLst>
                <a:ext uri="{FF2B5EF4-FFF2-40B4-BE49-F238E27FC236}">
                  <a16:creationId xmlns:a16="http://schemas.microsoft.com/office/drawing/2014/main" id="{F71095F6-8F02-4D38-9660-05766E6F278F}"/>
                </a:ext>
              </a:extLst>
            </p:cNvPr>
            <p:cNvSpPr/>
            <p:nvPr/>
          </p:nvSpPr>
          <p:spPr>
            <a:xfrm>
              <a:off x="3839600" y="3113675"/>
              <a:ext cx="998800" cy="282050"/>
            </a:xfrm>
            <a:custGeom>
              <a:avLst/>
              <a:gdLst/>
              <a:ahLst/>
              <a:cxnLst/>
              <a:rect l="l" t="t" r="r" b="b"/>
              <a:pathLst>
                <a:path w="39952" h="11282" extrusionOk="0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29;p24">
              <a:extLst>
                <a:ext uri="{FF2B5EF4-FFF2-40B4-BE49-F238E27FC236}">
                  <a16:creationId xmlns:a16="http://schemas.microsoft.com/office/drawing/2014/main" id="{D2080947-E164-49D6-86F8-CC4E621436E3}"/>
                </a:ext>
              </a:extLst>
            </p:cNvPr>
            <p:cNvSpPr/>
            <p:nvPr/>
          </p:nvSpPr>
          <p:spPr>
            <a:xfrm>
              <a:off x="2810225" y="580025"/>
              <a:ext cx="1066600" cy="1448350"/>
            </a:xfrm>
            <a:custGeom>
              <a:avLst/>
              <a:gdLst/>
              <a:ahLst/>
              <a:cxnLst/>
              <a:rect l="l" t="t" r="r" b="b"/>
              <a:pathLst>
                <a:path w="42664" h="57934" extrusionOk="0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30;p24">
              <a:extLst>
                <a:ext uri="{FF2B5EF4-FFF2-40B4-BE49-F238E27FC236}">
                  <a16:creationId xmlns:a16="http://schemas.microsoft.com/office/drawing/2014/main" id="{4123F08B-2C3E-4856-A2D3-1CC09D4FA7BA}"/>
                </a:ext>
              </a:extLst>
            </p:cNvPr>
            <p:cNvSpPr/>
            <p:nvPr/>
          </p:nvSpPr>
          <p:spPr>
            <a:xfrm>
              <a:off x="3802425" y="605375"/>
              <a:ext cx="687800" cy="639125"/>
            </a:xfrm>
            <a:custGeom>
              <a:avLst/>
              <a:gdLst/>
              <a:ahLst/>
              <a:cxnLst/>
              <a:rect l="l" t="t" r="r" b="b"/>
              <a:pathLst>
                <a:path w="27512" h="25565" extrusionOk="0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31;p24">
              <a:extLst>
                <a:ext uri="{FF2B5EF4-FFF2-40B4-BE49-F238E27FC236}">
                  <a16:creationId xmlns:a16="http://schemas.microsoft.com/office/drawing/2014/main" id="{FF761B68-3111-4EA1-95DF-5C7237D0D460}"/>
                </a:ext>
              </a:extLst>
            </p:cNvPr>
            <p:cNvSpPr/>
            <p:nvPr/>
          </p:nvSpPr>
          <p:spPr>
            <a:xfrm>
              <a:off x="4481975" y="1366550"/>
              <a:ext cx="1241350" cy="823400"/>
            </a:xfrm>
            <a:custGeom>
              <a:avLst/>
              <a:gdLst/>
              <a:ahLst/>
              <a:cxnLst/>
              <a:rect l="l" t="t" r="r" b="b"/>
              <a:pathLst>
                <a:path w="49654" h="32936" extrusionOk="0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32;p24">
              <a:extLst>
                <a:ext uri="{FF2B5EF4-FFF2-40B4-BE49-F238E27FC236}">
                  <a16:creationId xmlns:a16="http://schemas.microsoft.com/office/drawing/2014/main" id="{5F4C4C6F-71E6-41A6-AAC5-4A8D58E074C3}"/>
                </a:ext>
              </a:extLst>
            </p:cNvPr>
            <p:cNvSpPr/>
            <p:nvPr/>
          </p:nvSpPr>
          <p:spPr>
            <a:xfrm>
              <a:off x="4481975" y="2128725"/>
              <a:ext cx="347550" cy="466000"/>
            </a:xfrm>
            <a:custGeom>
              <a:avLst/>
              <a:gdLst/>
              <a:ahLst/>
              <a:cxnLst/>
              <a:rect l="l" t="t" r="r" b="b"/>
              <a:pathLst>
                <a:path w="13902" h="18640" extrusionOk="0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33;p24">
              <a:extLst>
                <a:ext uri="{FF2B5EF4-FFF2-40B4-BE49-F238E27FC236}">
                  <a16:creationId xmlns:a16="http://schemas.microsoft.com/office/drawing/2014/main" id="{BE6F41F5-AC3A-4944-AF5A-B514061185B8}"/>
                </a:ext>
              </a:extLst>
            </p:cNvPr>
            <p:cNvSpPr/>
            <p:nvPr/>
          </p:nvSpPr>
          <p:spPr>
            <a:xfrm>
              <a:off x="4953900" y="2739175"/>
              <a:ext cx="118825" cy="793450"/>
            </a:xfrm>
            <a:custGeom>
              <a:avLst/>
              <a:gdLst/>
              <a:ahLst/>
              <a:cxnLst/>
              <a:rect l="l" t="t" r="r" b="b"/>
              <a:pathLst>
                <a:path w="4753" h="31738" extrusionOk="0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34;p24">
              <a:extLst>
                <a:ext uri="{FF2B5EF4-FFF2-40B4-BE49-F238E27FC236}">
                  <a16:creationId xmlns:a16="http://schemas.microsoft.com/office/drawing/2014/main" id="{A9D1031A-0ED0-460A-B098-5D97076404E1}"/>
                </a:ext>
              </a:extLst>
            </p:cNvPr>
            <p:cNvSpPr/>
            <p:nvPr/>
          </p:nvSpPr>
          <p:spPr>
            <a:xfrm>
              <a:off x="5085525" y="2744125"/>
              <a:ext cx="118825" cy="788500"/>
            </a:xfrm>
            <a:custGeom>
              <a:avLst/>
              <a:gdLst/>
              <a:ahLst/>
              <a:cxnLst/>
              <a:rect l="l" t="t" r="r" b="b"/>
              <a:pathLst>
                <a:path w="4753" h="31540" extrusionOk="0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35;p24">
              <a:extLst>
                <a:ext uri="{FF2B5EF4-FFF2-40B4-BE49-F238E27FC236}">
                  <a16:creationId xmlns:a16="http://schemas.microsoft.com/office/drawing/2014/main" id="{8B2F8A4E-310F-48D5-B23E-18CD35F4D627}"/>
                </a:ext>
              </a:extLst>
            </p:cNvPr>
            <p:cNvSpPr/>
            <p:nvPr/>
          </p:nvSpPr>
          <p:spPr>
            <a:xfrm>
              <a:off x="5006550" y="986775"/>
              <a:ext cx="1118925" cy="1140650"/>
            </a:xfrm>
            <a:custGeom>
              <a:avLst/>
              <a:gdLst/>
              <a:ahLst/>
              <a:cxnLst/>
              <a:rect l="l" t="t" r="r" b="b"/>
              <a:pathLst>
                <a:path w="44757" h="45626" extrusionOk="0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36;p24">
              <a:extLst>
                <a:ext uri="{FF2B5EF4-FFF2-40B4-BE49-F238E27FC236}">
                  <a16:creationId xmlns:a16="http://schemas.microsoft.com/office/drawing/2014/main" id="{A79AE636-E5D7-422F-A455-2DD3101269D0}"/>
                </a:ext>
              </a:extLst>
            </p:cNvPr>
            <p:cNvSpPr/>
            <p:nvPr/>
          </p:nvSpPr>
          <p:spPr>
            <a:xfrm>
              <a:off x="4918025" y="908800"/>
              <a:ext cx="1323275" cy="1119900"/>
            </a:xfrm>
            <a:custGeom>
              <a:avLst/>
              <a:gdLst/>
              <a:ahLst/>
              <a:cxnLst/>
              <a:rect l="l" t="t" r="r" b="b"/>
              <a:pathLst>
                <a:path w="52931" h="44796" extrusionOk="0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37;p24">
              <a:extLst>
                <a:ext uri="{FF2B5EF4-FFF2-40B4-BE49-F238E27FC236}">
                  <a16:creationId xmlns:a16="http://schemas.microsoft.com/office/drawing/2014/main" id="{57E5D0E6-8AD4-467A-A9A4-286F16A0F6FE}"/>
                </a:ext>
              </a:extLst>
            </p:cNvPr>
            <p:cNvSpPr/>
            <p:nvPr/>
          </p:nvSpPr>
          <p:spPr>
            <a:xfrm>
              <a:off x="5449825" y="2297550"/>
              <a:ext cx="1133725" cy="441650"/>
            </a:xfrm>
            <a:custGeom>
              <a:avLst/>
              <a:gdLst/>
              <a:ahLst/>
              <a:cxnLst/>
              <a:rect l="l" t="t" r="r" b="b"/>
              <a:pathLst>
                <a:path w="45349" h="17666" extrusionOk="0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38;p24">
              <a:extLst>
                <a:ext uri="{FF2B5EF4-FFF2-40B4-BE49-F238E27FC236}">
                  <a16:creationId xmlns:a16="http://schemas.microsoft.com/office/drawing/2014/main" id="{830A82E8-79E0-4F5E-B0D8-DE94BEA75863}"/>
                </a:ext>
              </a:extLst>
            </p:cNvPr>
            <p:cNvSpPr/>
            <p:nvPr/>
          </p:nvSpPr>
          <p:spPr>
            <a:xfrm>
              <a:off x="5057875" y="1888150"/>
              <a:ext cx="1240025" cy="393300"/>
            </a:xfrm>
            <a:custGeom>
              <a:avLst/>
              <a:gdLst/>
              <a:ahLst/>
              <a:cxnLst/>
              <a:rect l="l" t="t" r="r" b="b"/>
              <a:pathLst>
                <a:path w="49601" h="15732" extrusionOk="0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39;p24">
              <a:extLst>
                <a:ext uri="{FF2B5EF4-FFF2-40B4-BE49-F238E27FC236}">
                  <a16:creationId xmlns:a16="http://schemas.microsoft.com/office/drawing/2014/main" id="{7B95A78E-30BA-4B03-B32A-1761CAD3FE35}"/>
                </a:ext>
              </a:extLst>
            </p:cNvPr>
            <p:cNvSpPr/>
            <p:nvPr/>
          </p:nvSpPr>
          <p:spPr>
            <a:xfrm>
              <a:off x="2061550" y="2207050"/>
              <a:ext cx="909950" cy="477200"/>
            </a:xfrm>
            <a:custGeom>
              <a:avLst/>
              <a:gdLst/>
              <a:ahLst/>
              <a:cxnLst/>
              <a:rect l="l" t="t" r="r" b="b"/>
              <a:pathLst>
                <a:path w="36398" h="19088" extrusionOk="0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40;p24">
              <a:extLst>
                <a:ext uri="{FF2B5EF4-FFF2-40B4-BE49-F238E27FC236}">
                  <a16:creationId xmlns:a16="http://schemas.microsoft.com/office/drawing/2014/main" id="{83F5B47B-6F54-4E77-B314-369E6B82BA10}"/>
                </a:ext>
              </a:extLst>
            </p:cNvPr>
            <p:cNvSpPr/>
            <p:nvPr/>
          </p:nvSpPr>
          <p:spPr>
            <a:xfrm>
              <a:off x="2015475" y="2312675"/>
              <a:ext cx="804325" cy="371575"/>
            </a:xfrm>
            <a:custGeom>
              <a:avLst/>
              <a:gdLst/>
              <a:ahLst/>
              <a:cxnLst/>
              <a:rect l="l" t="t" r="r" b="b"/>
              <a:pathLst>
                <a:path w="32173" h="14863" extrusionOk="0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41;p24">
              <a:extLst>
                <a:ext uri="{FF2B5EF4-FFF2-40B4-BE49-F238E27FC236}">
                  <a16:creationId xmlns:a16="http://schemas.microsoft.com/office/drawing/2014/main" id="{6095FB6C-FB89-4CC2-A753-C7D110F09A26}"/>
                </a:ext>
              </a:extLst>
            </p:cNvPr>
            <p:cNvSpPr/>
            <p:nvPr/>
          </p:nvSpPr>
          <p:spPr>
            <a:xfrm>
              <a:off x="2061550" y="2526250"/>
              <a:ext cx="216900" cy="675650"/>
            </a:xfrm>
            <a:custGeom>
              <a:avLst/>
              <a:gdLst/>
              <a:ahLst/>
              <a:cxnLst/>
              <a:rect l="l" t="t" r="r" b="b"/>
              <a:pathLst>
                <a:path w="8676" h="27026" extrusionOk="0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42;p24">
              <a:extLst>
                <a:ext uri="{FF2B5EF4-FFF2-40B4-BE49-F238E27FC236}">
                  <a16:creationId xmlns:a16="http://schemas.microsoft.com/office/drawing/2014/main" id="{3B7F8A00-3C3A-4832-A6B9-51F1787F5B4F}"/>
                </a:ext>
              </a:extLst>
            </p:cNvPr>
            <p:cNvSpPr/>
            <p:nvPr/>
          </p:nvSpPr>
          <p:spPr>
            <a:xfrm>
              <a:off x="2061550" y="2682575"/>
              <a:ext cx="331750" cy="621350"/>
            </a:xfrm>
            <a:custGeom>
              <a:avLst/>
              <a:gdLst/>
              <a:ahLst/>
              <a:cxnLst/>
              <a:rect l="l" t="t" r="r" b="b"/>
              <a:pathLst>
                <a:path w="13270" h="24854" extrusionOk="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43;p24">
              <a:extLst>
                <a:ext uri="{FF2B5EF4-FFF2-40B4-BE49-F238E27FC236}">
                  <a16:creationId xmlns:a16="http://schemas.microsoft.com/office/drawing/2014/main" id="{7C6646DD-C0EB-4A83-9B98-97A919511CF6}"/>
                </a:ext>
              </a:extLst>
            </p:cNvPr>
            <p:cNvSpPr/>
            <p:nvPr/>
          </p:nvSpPr>
          <p:spPr>
            <a:xfrm>
              <a:off x="2061550" y="2426550"/>
              <a:ext cx="561775" cy="257700"/>
            </a:xfrm>
            <a:custGeom>
              <a:avLst/>
              <a:gdLst/>
              <a:ahLst/>
              <a:cxnLst/>
              <a:rect l="l" t="t" r="r" b="b"/>
              <a:pathLst>
                <a:path w="22471" h="10308" extrusionOk="0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44;p24">
              <a:extLst>
                <a:ext uri="{FF2B5EF4-FFF2-40B4-BE49-F238E27FC236}">
                  <a16:creationId xmlns:a16="http://schemas.microsoft.com/office/drawing/2014/main" id="{6827DE1C-A4E4-48D6-AD61-9D7AB8EC5715}"/>
                </a:ext>
              </a:extLst>
            </p:cNvPr>
            <p:cNvSpPr/>
            <p:nvPr/>
          </p:nvSpPr>
          <p:spPr>
            <a:xfrm>
              <a:off x="1645575" y="1140475"/>
              <a:ext cx="250800" cy="1716875"/>
            </a:xfrm>
            <a:custGeom>
              <a:avLst/>
              <a:gdLst/>
              <a:ahLst/>
              <a:cxnLst/>
              <a:rect l="l" t="t" r="r" b="b"/>
              <a:pathLst>
                <a:path w="10032" h="68675" extrusionOk="0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45;p24">
              <a:extLst>
                <a:ext uri="{FF2B5EF4-FFF2-40B4-BE49-F238E27FC236}">
                  <a16:creationId xmlns:a16="http://schemas.microsoft.com/office/drawing/2014/main" id="{284CCD3C-B61B-4E8C-9904-BFB03CB292A7}"/>
                </a:ext>
              </a:extLst>
            </p:cNvPr>
            <p:cNvSpPr/>
            <p:nvPr/>
          </p:nvSpPr>
          <p:spPr>
            <a:xfrm>
              <a:off x="2091500" y="3667875"/>
              <a:ext cx="257025" cy="849400"/>
            </a:xfrm>
            <a:custGeom>
              <a:avLst/>
              <a:gdLst/>
              <a:ahLst/>
              <a:cxnLst/>
              <a:rect l="l" t="t" r="r" b="b"/>
              <a:pathLst>
                <a:path w="10281" h="33976" extrusionOk="0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6;p24">
              <a:extLst>
                <a:ext uri="{FF2B5EF4-FFF2-40B4-BE49-F238E27FC236}">
                  <a16:creationId xmlns:a16="http://schemas.microsoft.com/office/drawing/2014/main" id="{DBE7BF6D-955F-4024-83F8-5257CFE3178A}"/>
                </a:ext>
              </a:extLst>
            </p:cNvPr>
            <p:cNvSpPr/>
            <p:nvPr/>
          </p:nvSpPr>
          <p:spPr>
            <a:xfrm>
              <a:off x="2061550" y="3414800"/>
              <a:ext cx="865200" cy="1064950"/>
            </a:xfrm>
            <a:custGeom>
              <a:avLst/>
              <a:gdLst/>
              <a:ahLst/>
              <a:cxnLst/>
              <a:rect l="l" t="t" r="r" b="b"/>
              <a:pathLst>
                <a:path w="34608" h="42598" extrusionOk="0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47;p24">
              <a:extLst>
                <a:ext uri="{FF2B5EF4-FFF2-40B4-BE49-F238E27FC236}">
                  <a16:creationId xmlns:a16="http://schemas.microsoft.com/office/drawing/2014/main" id="{86571BA5-53F9-4BD4-B479-CE12EFD2E567}"/>
                </a:ext>
              </a:extLst>
            </p:cNvPr>
            <p:cNvSpPr/>
            <p:nvPr/>
          </p:nvSpPr>
          <p:spPr>
            <a:xfrm>
              <a:off x="1319125" y="1581450"/>
              <a:ext cx="375525" cy="375525"/>
            </a:xfrm>
            <a:custGeom>
              <a:avLst/>
              <a:gdLst/>
              <a:ahLst/>
              <a:cxnLst/>
              <a:rect l="l" t="t" r="r" b="b"/>
              <a:pathLst>
                <a:path w="15021" h="15021" extrusionOk="0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48;p24">
              <a:extLst>
                <a:ext uri="{FF2B5EF4-FFF2-40B4-BE49-F238E27FC236}">
                  <a16:creationId xmlns:a16="http://schemas.microsoft.com/office/drawing/2014/main" id="{5EF5DF24-DE70-4F30-84D8-CC4368C99811}"/>
                </a:ext>
              </a:extLst>
            </p:cNvPr>
            <p:cNvSpPr/>
            <p:nvPr/>
          </p:nvSpPr>
          <p:spPr>
            <a:xfrm>
              <a:off x="4040350" y="3435525"/>
              <a:ext cx="375500" cy="375525"/>
            </a:xfrm>
            <a:custGeom>
              <a:avLst/>
              <a:gdLst/>
              <a:ahLst/>
              <a:cxnLst/>
              <a:rect l="l" t="t" r="r" b="b"/>
              <a:pathLst>
                <a:path w="15020" h="15021" extrusionOk="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49;p24">
              <a:extLst>
                <a:ext uri="{FF2B5EF4-FFF2-40B4-BE49-F238E27FC236}">
                  <a16:creationId xmlns:a16="http://schemas.microsoft.com/office/drawing/2014/main" id="{C8C553E7-F0B9-467B-9CE4-0974D5F07DA7}"/>
                </a:ext>
              </a:extLst>
            </p:cNvPr>
            <p:cNvSpPr/>
            <p:nvPr/>
          </p:nvSpPr>
          <p:spPr>
            <a:xfrm>
              <a:off x="6204425" y="2754325"/>
              <a:ext cx="380450" cy="380450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50;p24">
              <a:extLst>
                <a:ext uri="{FF2B5EF4-FFF2-40B4-BE49-F238E27FC236}">
                  <a16:creationId xmlns:a16="http://schemas.microsoft.com/office/drawing/2014/main" id="{E6123C3D-3F49-4CB9-870C-CF3BD00BC492}"/>
                </a:ext>
              </a:extLst>
            </p:cNvPr>
            <p:cNvSpPr/>
            <p:nvPr/>
          </p:nvSpPr>
          <p:spPr>
            <a:xfrm>
              <a:off x="2745050" y="784075"/>
              <a:ext cx="481500" cy="119150"/>
            </a:xfrm>
            <a:custGeom>
              <a:avLst/>
              <a:gdLst/>
              <a:ahLst/>
              <a:cxnLst/>
              <a:rect l="l" t="t" r="r" b="b"/>
              <a:pathLst>
                <a:path w="19260" h="4766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51;p24">
              <a:extLst>
                <a:ext uri="{FF2B5EF4-FFF2-40B4-BE49-F238E27FC236}">
                  <a16:creationId xmlns:a16="http://schemas.microsoft.com/office/drawing/2014/main" id="{2506F50D-CE56-4BCE-8894-5F9C8F2D3B5E}"/>
                </a:ext>
              </a:extLst>
            </p:cNvPr>
            <p:cNvSpPr/>
            <p:nvPr/>
          </p:nvSpPr>
          <p:spPr>
            <a:xfrm>
              <a:off x="1265475" y="1018700"/>
              <a:ext cx="4767200" cy="4229150"/>
            </a:xfrm>
            <a:custGeom>
              <a:avLst/>
              <a:gdLst/>
              <a:ahLst/>
              <a:cxnLst/>
              <a:rect l="l" t="t" r="r" b="b"/>
              <a:pathLst>
                <a:path w="190688" h="169166" extrusionOk="0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8E87BF1-8308-44E5-9803-34F2EE946905}"/>
              </a:ext>
            </a:extLst>
          </p:cNvPr>
          <p:cNvSpPr txBox="1"/>
          <p:nvPr/>
        </p:nvSpPr>
        <p:spPr>
          <a:xfrm>
            <a:off x="1036686" y="1918309"/>
            <a:ext cx="7421880" cy="13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membutuhkan </a:t>
            </a:r>
            <a:r>
              <a:rPr lang="en-US" b="1" i="0" dirty="0">
                <a:solidFill>
                  <a:srgbClr val="E3390F"/>
                </a:solidFill>
                <a:effectLst/>
                <a:latin typeface="Source Sans Pro" panose="020B0503030403020204" pitchFamily="34" charset="0"/>
              </a:rPr>
              <a:t>banyak dat</a:t>
            </a:r>
            <a:r>
              <a:rPr lang="en-US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a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dan menggunakan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algoritma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cerdas untuk membuat sistem </a:t>
            </a:r>
            <a:r>
              <a:rPr lang="en-US" b="1" i="0" dirty="0">
                <a:solidFill>
                  <a:srgbClr val="E3390F"/>
                </a:solidFill>
                <a:effectLst/>
                <a:latin typeface="Source Sans Pro" panose="020B0503030403020204" pitchFamily="34" charset="0"/>
              </a:rPr>
              <a:t>dapat mempelajari 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suatu hal sendiri. AI adalah bidang studi yang mencakup banyak teori, metode, teknologi, serta beberapa sub bidang seperti </a:t>
            </a:r>
            <a:r>
              <a:rPr lang="en-US" b="1" i="0" dirty="0">
                <a:solidFill>
                  <a:srgbClr val="E3390F"/>
                </a:solidFill>
                <a:effectLst/>
                <a:latin typeface="Source Sans Pro" panose="020B0503030403020204" pitchFamily="34" charset="0"/>
              </a:rPr>
              <a:t>machine learning, neural network, deep learning, computer vision, dan natural language processing (NLP). </a:t>
            </a:r>
          </a:p>
        </p:txBody>
      </p:sp>
    </p:spTree>
    <p:extLst>
      <p:ext uri="{BB962C8B-B14F-4D97-AF65-F5344CB8AC3E}">
        <p14:creationId xmlns:p14="http://schemas.microsoft.com/office/powerpoint/2010/main" val="132589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Materi :</a:t>
            </a:r>
            <a:endParaRPr dirty="0"/>
          </a:p>
        </p:txBody>
      </p:sp>
      <p:graphicFrame>
        <p:nvGraphicFramePr>
          <p:cNvPr id="1185" name="Google Shape;1185;p29"/>
          <p:cNvGraphicFramePr/>
          <p:nvPr>
            <p:extLst>
              <p:ext uri="{D42A27DB-BD31-4B8C-83A1-F6EECF244321}">
                <p14:modId xmlns:p14="http://schemas.microsoft.com/office/powerpoint/2010/main" val="3054019501"/>
              </p:ext>
            </p:extLst>
          </p:nvPr>
        </p:nvGraphicFramePr>
        <p:xfrm>
          <a:off x="457200" y="922263"/>
          <a:ext cx="4586325" cy="3809700"/>
        </p:xfrm>
        <a:graphic>
          <a:graphicData uri="http://schemas.openxmlformats.org/drawingml/2006/table">
            <a:tbl>
              <a:tblPr>
                <a:noFill/>
                <a:tableStyleId>{B4731761-BCF1-4697-B243-3FC3ADD9A36A}</a:tableStyleId>
              </a:tblPr>
              <a:tblGrid>
                <a:gridCol w="44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E3390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Pengantar AI/Instalasi Tools</a:t>
                      </a:r>
                      <a:endParaRPr b="1" dirty="0">
                        <a:solidFill>
                          <a:srgbClr val="E3390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Teknologi dan Aplikasi AI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Metodologi Data Science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Tools Project Data Science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Bussiness Understanding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186" name="Google Shape;1186;p29"/>
          <p:cNvGrpSpPr/>
          <p:nvPr/>
        </p:nvGrpSpPr>
        <p:grpSpPr>
          <a:xfrm>
            <a:off x="4572000" y="996996"/>
            <a:ext cx="4114785" cy="3734967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Materi :</a:t>
            </a:r>
            <a:endParaRPr dirty="0"/>
          </a:p>
        </p:txBody>
      </p:sp>
      <p:graphicFrame>
        <p:nvGraphicFramePr>
          <p:cNvPr id="1185" name="Google Shape;1185;p29"/>
          <p:cNvGraphicFramePr/>
          <p:nvPr>
            <p:extLst>
              <p:ext uri="{D42A27DB-BD31-4B8C-83A1-F6EECF244321}">
                <p14:modId xmlns:p14="http://schemas.microsoft.com/office/powerpoint/2010/main" val="2022307495"/>
              </p:ext>
            </p:extLst>
          </p:nvPr>
        </p:nvGraphicFramePr>
        <p:xfrm>
          <a:off x="457200" y="922263"/>
          <a:ext cx="4586325" cy="3809700"/>
        </p:xfrm>
        <a:graphic>
          <a:graphicData uri="http://schemas.openxmlformats.org/drawingml/2006/table">
            <a:tbl>
              <a:tblPr>
                <a:noFill/>
                <a:tableStyleId>{B4731761-BCF1-4697-B243-3FC3ADD9A36A}</a:tableStyleId>
              </a:tblPr>
              <a:tblGrid>
                <a:gridCol w="44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Data Understanding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Visualisasi Data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Data Preparation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Transformasi Data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Feature Enginering &amp; Labelling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186" name="Google Shape;1186;p29"/>
          <p:cNvGrpSpPr/>
          <p:nvPr/>
        </p:nvGrpSpPr>
        <p:grpSpPr>
          <a:xfrm>
            <a:off x="4572000" y="996996"/>
            <a:ext cx="4114785" cy="3734967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9606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Materi :</a:t>
            </a:r>
            <a:endParaRPr dirty="0"/>
          </a:p>
        </p:txBody>
      </p:sp>
      <p:graphicFrame>
        <p:nvGraphicFramePr>
          <p:cNvPr id="1185" name="Google Shape;1185;p29"/>
          <p:cNvGraphicFramePr/>
          <p:nvPr>
            <p:extLst>
              <p:ext uri="{D42A27DB-BD31-4B8C-83A1-F6EECF244321}">
                <p14:modId xmlns:p14="http://schemas.microsoft.com/office/powerpoint/2010/main" val="3582280868"/>
              </p:ext>
            </p:extLst>
          </p:nvPr>
        </p:nvGraphicFramePr>
        <p:xfrm>
          <a:off x="457200" y="922263"/>
          <a:ext cx="4586325" cy="3809700"/>
        </p:xfrm>
        <a:graphic>
          <a:graphicData uri="http://schemas.openxmlformats.org/drawingml/2006/table">
            <a:tbl>
              <a:tblPr>
                <a:noFill/>
                <a:tableStyleId>{B4731761-BCF1-4697-B243-3FC3ADD9A36A}</a:tableStyleId>
              </a:tblPr>
              <a:tblGrid>
                <a:gridCol w="44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 dirty="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Membangun Model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Regresi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Clustering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Membangun Model Artificial Neural Network (ANN)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Evaluasi Model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186" name="Google Shape;1186;p29"/>
          <p:cNvGrpSpPr/>
          <p:nvPr/>
        </p:nvGrpSpPr>
        <p:grpSpPr>
          <a:xfrm>
            <a:off x="4572000" y="996996"/>
            <a:ext cx="4114785" cy="3734967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0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Materi :</a:t>
            </a:r>
            <a:endParaRPr dirty="0"/>
          </a:p>
        </p:txBody>
      </p:sp>
      <p:graphicFrame>
        <p:nvGraphicFramePr>
          <p:cNvPr id="1185" name="Google Shape;1185;p29"/>
          <p:cNvGraphicFramePr/>
          <p:nvPr>
            <p:extLst>
              <p:ext uri="{D42A27DB-BD31-4B8C-83A1-F6EECF244321}">
                <p14:modId xmlns:p14="http://schemas.microsoft.com/office/powerpoint/2010/main" val="545490288"/>
              </p:ext>
            </p:extLst>
          </p:nvPr>
        </p:nvGraphicFramePr>
        <p:xfrm>
          <a:off x="457200" y="922263"/>
          <a:ext cx="4586325" cy="3809700"/>
        </p:xfrm>
        <a:graphic>
          <a:graphicData uri="http://schemas.openxmlformats.org/drawingml/2006/table">
            <a:tbl>
              <a:tblPr>
                <a:noFill/>
                <a:tableStyleId>{B4731761-BCF1-4697-B243-3FC3ADD9A36A}</a:tableStyleId>
              </a:tblPr>
              <a:tblGrid>
                <a:gridCol w="44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 dirty="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Deploymen Model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 dirty="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186" name="Google Shape;1186;p29"/>
          <p:cNvGrpSpPr/>
          <p:nvPr/>
        </p:nvGrpSpPr>
        <p:grpSpPr>
          <a:xfrm>
            <a:off x="4572000" y="996996"/>
            <a:ext cx="4114785" cy="3734967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5878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69D59D-D93C-4C7F-BAA7-D189CE184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38" y="865179"/>
            <a:ext cx="7930323" cy="360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68169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426</Words>
  <Application>Microsoft Office PowerPoint</Application>
  <PresentationFormat>On-screen Show (16:9)</PresentationFormat>
  <Paragraphs>81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Fira Sans Extra Condensed</vt:lpstr>
      <vt:lpstr>Roboto</vt:lpstr>
      <vt:lpstr>Arial</vt:lpstr>
      <vt:lpstr>Source Sans Pro</vt:lpstr>
      <vt:lpstr>Fira Sans Extra Condensed SemiBold</vt:lpstr>
      <vt:lpstr>2</vt:lpstr>
      <vt:lpstr>Open Sans</vt:lpstr>
      <vt:lpstr>Machine Learning Infographics by Slidesgo</vt:lpstr>
      <vt:lpstr>Kecerdasan Buatan</vt:lpstr>
      <vt:lpstr>Kecerdasan Buatan / Artificial Intelligence (AI) ?</vt:lpstr>
      <vt:lpstr>AI dapat melakukan salah satu dari keempat faktor berikut :</vt:lpstr>
      <vt:lpstr>Sistem Kerja AI</vt:lpstr>
      <vt:lpstr>Materi :</vt:lpstr>
      <vt:lpstr>Materi :</vt:lpstr>
      <vt:lpstr>Materi :</vt:lpstr>
      <vt:lpstr>Materi :</vt:lpstr>
      <vt:lpstr>PowerPoint Presentation</vt:lpstr>
      <vt:lpstr>Tools Yang Diperlukan</vt:lpstr>
      <vt:lpstr>Google Colab</vt:lpstr>
      <vt:lpstr>Installasi Python</vt:lpstr>
      <vt:lpstr>Isntall Jupyter Notebook</vt:lpstr>
      <vt:lpstr>Install Pandas</vt:lpstr>
      <vt:lpstr>Kondisi Pada Python</vt:lpstr>
      <vt:lpstr>Perulangan Pada Python</vt:lpstr>
      <vt:lpstr>Fungsi pada Python</vt:lpstr>
      <vt:lpstr>Sampai sini dulu yaa..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Kecerdasan Buatan</dc:title>
  <cp:lastModifiedBy>Eri Lavindi</cp:lastModifiedBy>
  <cp:revision>27</cp:revision>
  <dcterms:modified xsi:type="dcterms:W3CDTF">2023-03-10T02:22:09Z</dcterms:modified>
</cp:coreProperties>
</file>