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3" Type="http://schemas.openxmlformats.org/officeDocument/2006/relationships/image" Target="../media/image172.png"/><Relationship Id="rId18" Type="http://schemas.openxmlformats.org/officeDocument/2006/relationships/image" Target="../media/image177.png"/><Relationship Id="rId26" Type="http://schemas.openxmlformats.org/officeDocument/2006/relationships/image" Target="../media/image16.png"/><Relationship Id="rId3" Type="http://schemas.openxmlformats.org/officeDocument/2006/relationships/image" Target="../media/image122.png"/><Relationship Id="rId21" Type="http://schemas.openxmlformats.org/officeDocument/2006/relationships/image" Target="../media/image179.png"/><Relationship Id="rId7" Type="http://schemas.openxmlformats.org/officeDocument/2006/relationships/image" Target="../media/image169.png"/><Relationship Id="rId12" Type="http://schemas.openxmlformats.org/officeDocument/2006/relationships/image" Target="../media/image171.png"/><Relationship Id="rId17" Type="http://schemas.openxmlformats.org/officeDocument/2006/relationships/image" Target="../media/image176.png"/><Relationship Id="rId25" Type="http://schemas.openxmlformats.org/officeDocument/2006/relationships/image" Target="../media/image15.png"/><Relationship Id="rId2" Type="http://schemas.openxmlformats.org/officeDocument/2006/relationships/image" Target="../media/image167.png"/><Relationship Id="rId16" Type="http://schemas.openxmlformats.org/officeDocument/2006/relationships/image" Target="../media/image175.png"/><Relationship Id="rId20" Type="http://schemas.openxmlformats.org/officeDocument/2006/relationships/image" Target="../media/image178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8.png"/><Relationship Id="rId11" Type="http://schemas.openxmlformats.org/officeDocument/2006/relationships/image" Target="../media/image170.png"/><Relationship Id="rId24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174.png"/><Relationship Id="rId23" Type="http://schemas.openxmlformats.org/officeDocument/2006/relationships/image" Target="../media/image140.png"/><Relationship Id="rId28" Type="http://schemas.openxmlformats.org/officeDocument/2006/relationships/image" Target="../media/image18.png"/><Relationship Id="rId10" Type="http://schemas.openxmlformats.org/officeDocument/2006/relationships/image" Target="../media/image163.png"/><Relationship Id="rId19" Type="http://schemas.openxmlformats.org/officeDocument/2006/relationships/image" Target="../media/image81.png"/><Relationship Id="rId4" Type="http://schemas.openxmlformats.org/officeDocument/2006/relationships/image" Target="../media/image11.png"/><Relationship Id="rId9" Type="http://schemas.openxmlformats.org/officeDocument/2006/relationships/image" Target="../media/image162.png"/><Relationship Id="rId14" Type="http://schemas.openxmlformats.org/officeDocument/2006/relationships/image" Target="../media/image173.png"/><Relationship Id="rId22" Type="http://schemas.openxmlformats.org/officeDocument/2006/relationships/image" Target="../media/image180.png"/><Relationship Id="rId27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13" Type="http://schemas.openxmlformats.org/officeDocument/2006/relationships/image" Target="../media/image81.png"/><Relationship Id="rId18" Type="http://schemas.openxmlformats.org/officeDocument/2006/relationships/image" Target="../media/image193.png"/><Relationship Id="rId26" Type="http://schemas.openxmlformats.org/officeDocument/2006/relationships/image" Target="../media/image18.png"/><Relationship Id="rId3" Type="http://schemas.openxmlformats.org/officeDocument/2006/relationships/image" Target="../media/image122.png"/><Relationship Id="rId21" Type="http://schemas.openxmlformats.org/officeDocument/2006/relationships/image" Target="../media/image140.png"/><Relationship Id="rId7" Type="http://schemas.openxmlformats.org/officeDocument/2006/relationships/image" Target="../media/image183.png"/><Relationship Id="rId12" Type="http://schemas.openxmlformats.org/officeDocument/2006/relationships/image" Target="../media/image188.png"/><Relationship Id="rId17" Type="http://schemas.openxmlformats.org/officeDocument/2006/relationships/image" Target="../media/image192.png"/><Relationship Id="rId25" Type="http://schemas.openxmlformats.org/officeDocument/2006/relationships/image" Target="../media/image17.png"/><Relationship Id="rId2" Type="http://schemas.openxmlformats.org/officeDocument/2006/relationships/image" Target="../media/image181.png"/><Relationship Id="rId16" Type="http://schemas.openxmlformats.org/officeDocument/2006/relationships/image" Target="../media/image191.png"/><Relationship Id="rId20" Type="http://schemas.openxmlformats.org/officeDocument/2006/relationships/image" Target="../media/image1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2.png"/><Relationship Id="rId11" Type="http://schemas.openxmlformats.org/officeDocument/2006/relationships/image" Target="../media/image187.png"/><Relationship Id="rId24" Type="http://schemas.openxmlformats.org/officeDocument/2006/relationships/image" Target="../media/image16.png"/><Relationship Id="rId5" Type="http://schemas.openxmlformats.org/officeDocument/2006/relationships/image" Target="../media/image7.png"/><Relationship Id="rId15" Type="http://schemas.openxmlformats.org/officeDocument/2006/relationships/image" Target="../media/image190.png"/><Relationship Id="rId23" Type="http://schemas.openxmlformats.org/officeDocument/2006/relationships/image" Target="../media/image15.png"/><Relationship Id="rId10" Type="http://schemas.openxmlformats.org/officeDocument/2006/relationships/image" Target="../media/image186.png"/><Relationship Id="rId19" Type="http://schemas.openxmlformats.org/officeDocument/2006/relationships/image" Target="../media/image194.png"/><Relationship Id="rId4" Type="http://schemas.openxmlformats.org/officeDocument/2006/relationships/image" Target="../media/image11.png"/><Relationship Id="rId9" Type="http://schemas.openxmlformats.org/officeDocument/2006/relationships/image" Target="../media/image185.png"/><Relationship Id="rId14" Type="http://schemas.openxmlformats.org/officeDocument/2006/relationships/image" Target="../media/image189.png"/><Relationship Id="rId22" Type="http://schemas.openxmlformats.org/officeDocument/2006/relationships/image" Target="../media/image14.png"/><Relationship Id="rId27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13" Type="http://schemas.openxmlformats.org/officeDocument/2006/relationships/image" Target="../media/image204.png"/><Relationship Id="rId18" Type="http://schemas.openxmlformats.org/officeDocument/2006/relationships/image" Target="../media/image14.png"/><Relationship Id="rId3" Type="http://schemas.openxmlformats.org/officeDocument/2006/relationships/image" Target="../media/image122.png"/><Relationship Id="rId21" Type="http://schemas.openxmlformats.org/officeDocument/2006/relationships/image" Target="../media/image17.png"/><Relationship Id="rId7" Type="http://schemas.openxmlformats.org/officeDocument/2006/relationships/image" Target="../media/image198.png"/><Relationship Id="rId12" Type="http://schemas.openxmlformats.org/officeDocument/2006/relationships/image" Target="../media/image203.png"/><Relationship Id="rId17" Type="http://schemas.openxmlformats.org/officeDocument/2006/relationships/image" Target="../media/image140.png"/><Relationship Id="rId2" Type="http://schemas.openxmlformats.org/officeDocument/2006/relationships/image" Target="../media/image196.png"/><Relationship Id="rId16" Type="http://schemas.openxmlformats.org/officeDocument/2006/relationships/image" Target="../media/image207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7.png"/><Relationship Id="rId11" Type="http://schemas.openxmlformats.org/officeDocument/2006/relationships/image" Target="../media/image202.png"/><Relationship Id="rId5" Type="http://schemas.openxmlformats.org/officeDocument/2006/relationships/image" Target="../media/image7.png"/><Relationship Id="rId15" Type="http://schemas.openxmlformats.org/officeDocument/2006/relationships/image" Target="../media/image206.png"/><Relationship Id="rId23" Type="http://schemas.openxmlformats.org/officeDocument/2006/relationships/image" Target="../media/image19.png"/><Relationship Id="rId10" Type="http://schemas.openxmlformats.org/officeDocument/2006/relationships/image" Target="../media/image201.png"/><Relationship Id="rId19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200.png"/><Relationship Id="rId14" Type="http://schemas.openxmlformats.org/officeDocument/2006/relationships/image" Target="../media/image205.png"/><Relationship Id="rId2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4.png"/><Relationship Id="rId18" Type="http://schemas.openxmlformats.org/officeDocument/2006/relationships/image" Target="../media/image164.png"/><Relationship Id="rId26" Type="http://schemas.openxmlformats.org/officeDocument/2006/relationships/image" Target="../media/image220.png"/><Relationship Id="rId3" Type="http://schemas.openxmlformats.org/officeDocument/2006/relationships/image" Target="../media/image122.png"/><Relationship Id="rId21" Type="http://schemas.openxmlformats.org/officeDocument/2006/relationships/image" Target="../media/image215.png"/><Relationship Id="rId7" Type="http://schemas.openxmlformats.org/officeDocument/2006/relationships/image" Target="../media/image197.png"/><Relationship Id="rId12" Type="http://schemas.openxmlformats.org/officeDocument/2006/relationships/image" Target="../media/image213.png"/><Relationship Id="rId17" Type="http://schemas.openxmlformats.org/officeDocument/2006/relationships/image" Target="../media/image163.png"/><Relationship Id="rId25" Type="http://schemas.openxmlformats.org/officeDocument/2006/relationships/image" Target="../media/image219.png"/><Relationship Id="rId33" Type="http://schemas.openxmlformats.org/officeDocument/2006/relationships/image" Target="../media/image19.png"/><Relationship Id="rId2" Type="http://schemas.openxmlformats.org/officeDocument/2006/relationships/image" Target="../media/image196.png"/><Relationship Id="rId16" Type="http://schemas.openxmlformats.org/officeDocument/2006/relationships/image" Target="../media/image162.png"/><Relationship Id="rId20" Type="http://schemas.openxmlformats.org/officeDocument/2006/relationships/image" Target="../media/image166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8.png"/><Relationship Id="rId11" Type="http://schemas.openxmlformats.org/officeDocument/2006/relationships/image" Target="../media/image212.png"/><Relationship Id="rId24" Type="http://schemas.openxmlformats.org/officeDocument/2006/relationships/image" Target="../media/image218.png"/><Relationship Id="rId32" Type="http://schemas.openxmlformats.org/officeDocument/2006/relationships/image" Target="../media/image18.png"/><Relationship Id="rId5" Type="http://schemas.openxmlformats.org/officeDocument/2006/relationships/image" Target="../media/image7.png"/><Relationship Id="rId15" Type="http://schemas.openxmlformats.org/officeDocument/2006/relationships/image" Target="../media/image161.png"/><Relationship Id="rId23" Type="http://schemas.openxmlformats.org/officeDocument/2006/relationships/image" Target="../media/image217.png"/><Relationship Id="rId28" Type="http://schemas.openxmlformats.org/officeDocument/2006/relationships/image" Target="../media/image14.png"/><Relationship Id="rId10" Type="http://schemas.openxmlformats.org/officeDocument/2006/relationships/image" Target="../media/image211.png"/><Relationship Id="rId19" Type="http://schemas.openxmlformats.org/officeDocument/2006/relationships/image" Target="../media/image165.png"/><Relationship Id="rId31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210.png"/><Relationship Id="rId14" Type="http://schemas.openxmlformats.org/officeDocument/2006/relationships/image" Target="../media/image144.png"/><Relationship Id="rId22" Type="http://schemas.openxmlformats.org/officeDocument/2006/relationships/image" Target="../media/image216.png"/><Relationship Id="rId27" Type="http://schemas.openxmlformats.org/officeDocument/2006/relationships/image" Target="../media/image140.png"/><Relationship Id="rId30" Type="http://schemas.openxmlformats.org/officeDocument/2006/relationships/image" Target="../media/image16.png"/><Relationship Id="rId8" Type="http://schemas.openxmlformats.org/officeDocument/2006/relationships/image" Target="../media/image20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png"/><Relationship Id="rId13" Type="http://schemas.openxmlformats.org/officeDocument/2006/relationships/image" Target="../media/image229.png"/><Relationship Id="rId18" Type="http://schemas.openxmlformats.org/officeDocument/2006/relationships/image" Target="../media/image15.png"/><Relationship Id="rId3" Type="http://schemas.openxmlformats.org/officeDocument/2006/relationships/image" Target="../media/image222.png"/><Relationship Id="rId21" Type="http://schemas.openxmlformats.org/officeDocument/2006/relationships/image" Target="../media/image18.png"/><Relationship Id="rId7" Type="http://schemas.openxmlformats.org/officeDocument/2006/relationships/image" Target="../media/image223.png"/><Relationship Id="rId12" Type="http://schemas.openxmlformats.org/officeDocument/2006/relationships/image" Target="../media/image228.png"/><Relationship Id="rId17" Type="http://schemas.openxmlformats.org/officeDocument/2006/relationships/image" Target="../media/image14.png"/><Relationship Id="rId2" Type="http://schemas.openxmlformats.org/officeDocument/2006/relationships/image" Target="../media/image221.png"/><Relationship Id="rId16" Type="http://schemas.openxmlformats.org/officeDocument/2006/relationships/image" Target="../media/image140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27.png"/><Relationship Id="rId5" Type="http://schemas.openxmlformats.org/officeDocument/2006/relationships/image" Target="../media/image11.png"/><Relationship Id="rId15" Type="http://schemas.openxmlformats.org/officeDocument/2006/relationships/image" Target="../media/image231.png"/><Relationship Id="rId10" Type="http://schemas.openxmlformats.org/officeDocument/2006/relationships/image" Target="../media/image226.png"/><Relationship Id="rId19" Type="http://schemas.openxmlformats.org/officeDocument/2006/relationships/image" Target="../media/image16.png"/><Relationship Id="rId4" Type="http://schemas.openxmlformats.org/officeDocument/2006/relationships/image" Target="../media/image122.png"/><Relationship Id="rId9" Type="http://schemas.openxmlformats.org/officeDocument/2006/relationships/image" Target="../media/image225.png"/><Relationship Id="rId14" Type="http://schemas.openxmlformats.org/officeDocument/2006/relationships/image" Target="../media/image230.png"/><Relationship Id="rId2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40.png"/><Relationship Id="rId18" Type="http://schemas.openxmlformats.org/officeDocument/2006/relationships/image" Target="../media/image15.png"/><Relationship Id="rId3" Type="http://schemas.openxmlformats.org/officeDocument/2006/relationships/image" Target="../media/image233.png"/><Relationship Id="rId21" Type="http://schemas.openxmlformats.org/officeDocument/2006/relationships/image" Target="../media/image18.png"/><Relationship Id="rId7" Type="http://schemas.openxmlformats.org/officeDocument/2006/relationships/image" Target="../media/image235.png"/><Relationship Id="rId12" Type="http://schemas.openxmlformats.org/officeDocument/2006/relationships/image" Target="../media/image239.png"/><Relationship Id="rId17" Type="http://schemas.openxmlformats.org/officeDocument/2006/relationships/image" Target="../media/image14.png"/><Relationship Id="rId2" Type="http://schemas.openxmlformats.org/officeDocument/2006/relationships/image" Target="../media/image232.png"/><Relationship Id="rId16" Type="http://schemas.openxmlformats.org/officeDocument/2006/relationships/image" Target="../media/image140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4.png"/><Relationship Id="rId11" Type="http://schemas.openxmlformats.org/officeDocument/2006/relationships/image" Target="../media/image238.png"/><Relationship Id="rId5" Type="http://schemas.openxmlformats.org/officeDocument/2006/relationships/image" Target="../media/image7.png"/><Relationship Id="rId15" Type="http://schemas.openxmlformats.org/officeDocument/2006/relationships/image" Target="../media/image242.png"/><Relationship Id="rId10" Type="http://schemas.openxmlformats.org/officeDocument/2006/relationships/image" Target="../media/image237.png"/><Relationship Id="rId19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236.png"/><Relationship Id="rId14" Type="http://schemas.openxmlformats.org/officeDocument/2006/relationships/image" Target="../media/image241.png"/><Relationship Id="rId2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png"/><Relationship Id="rId13" Type="http://schemas.openxmlformats.org/officeDocument/2006/relationships/image" Target="../media/image250.png"/><Relationship Id="rId18" Type="http://schemas.openxmlformats.org/officeDocument/2006/relationships/image" Target="../media/image17.png"/><Relationship Id="rId3" Type="http://schemas.openxmlformats.org/officeDocument/2006/relationships/image" Target="../media/image233.png"/><Relationship Id="rId7" Type="http://schemas.openxmlformats.org/officeDocument/2006/relationships/image" Target="../media/image245.png"/><Relationship Id="rId12" Type="http://schemas.openxmlformats.org/officeDocument/2006/relationships/image" Target="../media/image7.png"/><Relationship Id="rId17" Type="http://schemas.openxmlformats.org/officeDocument/2006/relationships/image" Target="../media/image16.png"/><Relationship Id="rId2" Type="http://schemas.openxmlformats.org/officeDocument/2006/relationships/image" Target="../media/image232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4.png"/><Relationship Id="rId11" Type="http://schemas.openxmlformats.org/officeDocument/2006/relationships/image" Target="../media/image249.png"/><Relationship Id="rId5" Type="http://schemas.openxmlformats.org/officeDocument/2006/relationships/image" Target="../media/image243.png"/><Relationship Id="rId15" Type="http://schemas.openxmlformats.org/officeDocument/2006/relationships/image" Target="../media/image14.png"/><Relationship Id="rId10" Type="http://schemas.openxmlformats.org/officeDocument/2006/relationships/image" Target="../media/image248.png"/><Relationship Id="rId19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247.png"/><Relationship Id="rId14" Type="http://schemas.openxmlformats.org/officeDocument/2006/relationships/image" Target="../media/image140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1.png"/><Relationship Id="rId18" Type="http://schemas.openxmlformats.org/officeDocument/2006/relationships/image" Target="../media/image266.png"/><Relationship Id="rId26" Type="http://schemas.openxmlformats.org/officeDocument/2006/relationships/image" Target="../media/image274.png"/><Relationship Id="rId39" Type="http://schemas.openxmlformats.org/officeDocument/2006/relationships/image" Target="../media/image18.png"/><Relationship Id="rId21" Type="http://schemas.openxmlformats.org/officeDocument/2006/relationships/image" Target="../media/image269.png"/><Relationship Id="rId34" Type="http://schemas.openxmlformats.org/officeDocument/2006/relationships/image" Target="../media/image140.png"/><Relationship Id="rId7" Type="http://schemas.openxmlformats.org/officeDocument/2006/relationships/image" Target="../media/image255.png"/><Relationship Id="rId12" Type="http://schemas.openxmlformats.org/officeDocument/2006/relationships/image" Target="../media/image260.png"/><Relationship Id="rId17" Type="http://schemas.openxmlformats.org/officeDocument/2006/relationships/image" Target="../media/image265.png"/><Relationship Id="rId25" Type="http://schemas.openxmlformats.org/officeDocument/2006/relationships/image" Target="../media/image273.png"/><Relationship Id="rId33" Type="http://schemas.openxmlformats.org/officeDocument/2006/relationships/image" Target="../media/image7.png"/><Relationship Id="rId38" Type="http://schemas.openxmlformats.org/officeDocument/2006/relationships/image" Target="../media/image17.png"/><Relationship Id="rId2" Type="http://schemas.openxmlformats.org/officeDocument/2006/relationships/image" Target="../media/image251.png"/><Relationship Id="rId16" Type="http://schemas.openxmlformats.org/officeDocument/2006/relationships/image" Target="../media/image264.png"/><Relationship Id="rId20" Type="http://schemas.openxmlformats.org/officeDocument/2006/relationships/image" Target="../media/image268.png"/><Relationship Id="rId29" Type="http://schemas.openxmlformats.org/officeDocument/2006/relationships/image" Target="../media/image2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4.png"/><Relationship Id="rId11" Type="http://schemas.openxmlformats.org/officeDocument/2006/relationships/image" Target="../media/image259.png"/><Relationship Id="rId24" Type="http://schemas.openxmlformats.org/officeDocument/2006/relationships/image" Target="../media/image272.png"/><Relationship Id="rId32" Type="http://schemas.openxmlformats.org/officeDocument/2006/relationships/image" Target="../media/image280.png"/><Relationship Id="rId37" Type="http://schemas.openxmlformats.org/officeDocument/2006/relationships/image" Target="../media/image16.png"/><Relationship Id="rId40" Type="http://schemas.openxmlformats.org/officeDocument/2006/relationships/image" Target="../media/image19.png"/><Relationship Id="rId5" Type="http://schemas.openxmlformats.org/officeDocument/2006/relationships/image" Target="../media/image253.png"/><Relationship Id="rId15" Type="http://schemas.openxmlformats.org/officeDocument/2006/relationships/image" Target="../media/image263.png"/><Relationship Id="rId23" Type="http://schemas.openxmlformats.org/officeDocument/2006/relationships/image" Target="../media/image271.png"/><Relationship Id="rId28" Type="http://schemas.openxmlformats.org/officeDocument/2006/relationships/image" Target="../media/image276.png"/><Relationship Id="rId36" Type="http://schemas.openxmlformats.org/officeDocument/2006/relationships/image" Target="../media/image15.png"/><Relationship Id="rId10" Type="http://schemas.openxmlformats.org/officeDocument/2006/relationships/image" Target="../media/image258.png"/><Relationship Id="rId19" Type="http://schemas.openxmlformats.org/officeDocument/2006/relationships/image" Target="../media/image267.png"/><Relationship Id="rId31" Type="http://schemas.openxmlformats.org/officeDocument/2006/relationships/image" Target="../media/image279.png"/><Relationship Id="rId4" Type="http://schemas.openxmlformats.org/officeDocument/2006/relationships/image" Target="../media/image11.png"/><Relationship Id="rId9" Type="http://schemas.openxmlformats.org/officeDocument/2006/relationships/image" Target="../media/image257.png"/><Relationship Id="rId14" Type="http://schemas.openxmlformats.org/officeDocument/2006/relationships/image" Target="../media/image262.png"/><Relationship Id="rId22" Type="http://schemas.openxmlformats.org/officeDocument/2006/relationships/image" Target="../media/image270.png"/><Relationship Id="rId27" Type="http://schemas.openxmlformats.org/officeDocument/2006/relationships/image" Target="../media/image275.png"/><Relationship Id="rId30" Type="http://schemas.openxmlformats.org/officeDocument/2006/relationships/image" Target="../media/image278.png"/><Relationship Id="rId35" Type="http://schemas.openxmlformats.org/officeDocument/2006/relationships/image" Target="../media/image14.png"/><Relationship Id="rId8" Type="http://schemas.openxmlformats.org/officeDocument/2006/relationships/image" Target="../media/image256.png"/><Relationship Id="rId3" Type="http://schemas.openxmlformats.org/officeDocument/2006/relationships/image" Target="../media/image2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png"/><Relationship Id="rId13" Type="http://schemas.openxmlformats.org/officeDocument/2006/relationships/image" Target="../media/image15.png"/><Relationship Id="rId18" Type="http://schemas.openxmlformats.org/officeDocument/2006/relationships/hyperlink" Target="https://taehyeons-stupendous-project.webflow.io/" TargetMode="External"/><Relationship Id="rId3" Type="http://schemas.openxmlformats.org/officeDocument/2006/relationships/image" Target="../media/image282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281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40.png"/><Relationship Id="rId5" Type="http://schemas.openxmlformats.org/officeDocument/2006/relationships/image" Target="../media/image11.png"/><Relationship Id="rId15" Type="http://schemas.openxmlformats.org/officeDocument/2006/relationships/image" Target="../media/image17.png"/><Relationship Id="rId10" Type="http://schemas.openxmlformats.org/officeDocument/2006/relationships/image" Target="../media/image285.png"/><Relationship Id="rId4" Type="http://schemas.openxmlformats.org/officeDocument/2006/relationships/image" Target="../media/image252.png"/><Relationship Id="rId9" Type="http://schemas.openxmlformats.org/officeDocument/2006/relationships/image" Target="../media/image284.png"/><Relationship Id="rId1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10.png"/><Relationship Id="rId21" Type="http://schemas.openxmlformats.org/officeDocument/2006/relationships/image" Target="../media/image27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9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7.png"/><Relationship Id="rId5" Type="http://schemas.openxmlformats.org/officeDocument/2006/relationships/image" Target="../media/image12.png"/><Relationship Id="rId15" Type="http://schemas.openxmlformats.org/officeDocument/2006/relationships/image" Target="../media/image21.png"/><Relationship Id="rId10" Type="http://schemas.openxmlformats.org/officeDocument/2006/relationships/image" Target="../media/image17.png"/><Relationship Id="rId19" Type="http://schemas.openxmlformats.org/officeDocument/2006/relationships/image" Target="../media/image25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26" Type="http://schemas.openxmlformats.org/officeDocument/2006/relationships/image" Target="../media/image13.png"/><Relationship Id="rId3" Type="http://schemas.openxmlformats.org/officeDocument/2006/relationships/image" Target="../media/image40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59.png"/><Relationship Id="rId2" Type="http://schemas.openxmlformats.org/officeDocument/2006/relationships/image" Target="../media/image39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32" Type="http://schemas.openxmlformats.org/officeDocument/2006/relationships/image" Target="../media/image19.png"/><Relationship Id="rId5" Type="http://schemas.openxmlformats.org/officeDocument/2006/relationships/image" Target="../media/image12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28" Type="http://schemas.openxmlformats.org/officeDocument/2006/relationships/image" Target="../media/image15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31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14.png"/><Relationship Id="rId30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1.png"/><Relationship Id="rId3" Type="http://schemas.openxmlformats.org/officeDocument/2006/relationships/image" Target="../media/image61.png"/><Relationship Id="rId21" Type="http://schemas.openxmlformats.org/officeDocument/2006/relationships/image" Target="../media/image77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58.png"/><Relationship Id="rId33" Type="http://schemas.openxmlformats.org/officeDocument/2006/relationships/image" Target="../media/image19.png"/><Relationship Id="rId2" Type="http://schemas.openxmlformats.org/officeDocument/2006/relationships/image" Target="../media/image60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32" Type="http://schemas.openxmlformats.org/officeDocument/2006/relationships/image" Target="../media/image18.png"/><Relationship Id="rId5" Type="http://schemas.openxmlformats.org/officeDocument/2006/relationships/image" Target="../media/image7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14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31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13.png"/><Relationship Id="rId30" Type="http://schemas.openxmlformats.org/officeDocument/2006/relationships/image" Target="../media/image16.png"/><Relationship Id="rId8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26" Type="http://schemas.openxmlformats.org/officeDocument/2006/relationships/image" Target="../media/image104.png"/><Relationship Id="rId21" Type="http://schemas.openxmlformats.org/officeDocument/2006/relationships/image" Target="../media/image99.png"/><Relationship Id="rId34" Type="http://schemas.openxmlformats.org/officeDocument/2006/relationships/image" Target="../media/image16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5" Type="http://schemas.openxmlformats.org/officeDocument/2006/relationships/image" Target="../media/image103.png"/><Relationship Id="rId33" Type="http://schemas.openxmlformats.org/officeDocument/2006/relationships/image" Target="../media/image15.png"/><Relationship Id="rId2" Type="http://schemas.openxmlformats.org/officeDocument/2006/relationships/image" Target="../media/image82.png"/><Relationship Id="rId16" Type="http://schemas.openxmlformats.org/officeDocument/2006/relationships/image" Target="../media/image94.png"/><Relationship Id="rId20" Type="http://schemas.openxmlformats.org/officeDocument/2006/relationships/image" Target="../media/image98.png"/><Relationship Id="rId29" Type="http://schemas.openxmlformats.org/officeDocument/2006/relationships/image" Target="../media/image1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89.png"/><Relationship Id="rId24" Type="http://schemas.openxmlformats.org/officeDocument/2006/relationships/image" Target="../media/image102.png"/><Relationship Id="rId32" Type="http://schemas.openxmlformats.org/officeDocument/2006/relationships/image" Target="../media/image14.png"/><Relationship Id="rId37" Type="http://schemas.openxmlformats.org/officeDocument/2006/relationships/image" Target="../media/image19.png"/><Relationship Id="rId5" Type="http://schemas.openxmlformats.org/officeDocument/2006/relationships/image" Target="../media/image11.png"/><Relationship Id="rId15" Type="http://schemas.openxmlformats.org/officeDocument/2006/relationships/image" Target="../media/image93.png"/><Relationship Id="rId23" Type="http://schemas.openxmlformats.org/officeDocument/2006/relationships/image" Target="../media/image101.png"/><Relationship Id="rId28" Type="http://schemas.openxmlformats.org/officeDocument/2006/relationships/image" Target="../media/image106.png"/><Relationship Id="rId36" Type="http://schemas.openxmlformats.org/officeDocument/2006/relationships/image" Target="../media/image18.png"/><Relationship Id="rId10" Type="http://schemas.openxmlformats.org/officeDocument/2006/relationships/image" Target="../media/image88.png"/><Relationship Id="rId19" Type="http://schemas.openxmlformats.org/officeDocument/2006/relationships/image" Target="../media/image97.png"/><Relationship Id="rId31" Type="http://schemas.openxmlformats.org/officeDocument/2006/relationships/image" Target="../media/image13.png"/><Relationship Id="rId4" Type="http://schemas.openxmlformats.org/officeDocument/2006/relationships/image" Target="../media/image84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Relationship Id="rId22" Type="http://schemas.openxmlformats.org/officeDocument/2006/relationships/image" Target="../media/image100.png"/><Relationship Id="rId27" Type="http://schemas.openxmlformats.org/officeDocument/2006/relationships/image" Target="../media/image105.png"/><Relationship Id="rId30" Type="http://schemas.openxmlformats.org/officeDocument/2006/relationships/image" Target="../media/image108.png"/><Relationship Id="rId35" Type="http://schemas.openxmlformats.org/officeDocument/2006/relationships/image" Target="../media/image17.png"/><Relationship Id="rId8" Type="http://schemas.openxmlformats.org/officeDocument/2006/relationships/image" Target="../media/image86.png"/><Relationship Id="rId3" Type="http://schemas.openxmlformats.org/officeDocument/2006/relationships/image" Target="../media/image8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81.png"/><Relationship Id="rId3" Type="http://schemas.openxmlformats.org/officeDocument/2006/relationships/image" Target="../media/image110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5" Type="http://schemas.openxmlformats.org/officeDocument/2006/relationships/image" Target="../media/image120.png"/><Relationship Id="rId10" Type="http://schemas.openxmlformats.org/officeDocument/2006/relationships/image" Target="../media/image116.png"/><Relationship Id="rId4" Type="http://schemas.openxmlformats.org/officeDocument/2006/relationships/image" Target="../media/image7.png"/><Relationship Id="rId9" Type="http://schemas.openxmlformats.org/officeDocument/2006/relationships/image" Target="../media/image115.png"/><Relationship Id="rId14" Type="http://schemas.openxmlformats.org/officeDocument/2006/relationships/image" Target="../media/image1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30.png"/><Relationship Id="rId18" Type="http://schemas.openxmlformats.org/officeDocument/2006/relationships/image" Target="../media/image135.png"/><Relationship Id="rId26" Type="http://schemas.openxmlformats.org/officeDocument/2006/relationships/image" Target="../media/image15.png"/><Relationship Id="rId3" Type="http://schemas.openxmlformats.org/officeDocument/2006/relationships/image" Target="../media/image122.png"/><Relationship Id="rId21" Type="http://schemas.openxmlformats.org/officeDocument/2006/relationships/image" Target="../media/image138.png"/><Relationship Id="rId7" Type="http://schemas.openxmlformats.org/officeDocument/2006/relationships/image" Target="../media/image124.png"/><Relationship Id="rId12" Type="http://schemas.openxmlformats.org/officeDocument/2006/relationships/image" Target="../media/image129.png"/><Relationship Id="rId17" Type="http://schemas.openxmlformats.org/officeDocument/2006/relationships/image" Target="../media/image134.png"/><Relationship Id="rId25" Type="http://schemas.openxmlformats.org/officeDocument/2006/relationships/image" Target="../media/image14.png"/><Relationship Id="rId2" Type="http://schemas.openxmlformats.org/officeDocument/2006/relationships/image" Target="../media/image121.png"/><Relationship Id="rId16" Type="http://schemas.openxmlformats.org/officeDocument/2006/relationships/image" Target="../media/image133.png"/><Relationship Id="rId20" Type="http://schemas.openxmlformats.org/officeDocument/2006/relationships/image" Target="../media/image137.png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24" Type="http://schemas.openxmlformats.org/officeDocument/2006/relationships/image" Target="../media/image140.png"/><Relationship Id="rId5" Type="http://schemas.openxmlformats.org/officeDocument/2006/relationships/image" Target="../media/image7.png"/><Relationship Id="rId15" Type="http://schemas.openxmlformats.org/officeDocument/2006/relationships/image" Target="../media/image132.png"/><Relationship Id="rId23" Type="http://schemas.openxmlformats.org/officeDocument/2006/relationships/image" Target="../media/image139.png"/><Relationship Id="rId28" Type="http://schemas.openxmlformats.org/officeDocument/2006/relationships/image" Target="../media/image17.png"/><Relationship Id="rId10" Type="http://schemas.openxmlformats.org/officeDocument/2006/relationships/image" Target="../media/image127.png"/><Relationship Id="rId19" Type="http://schemas.openxmlformats.org/officeDocument/2006/relationships/image" Target="../media/image136.png"/><Relationship Id="rId4" Type="http://schemas.openxmlformats.org/officeDocument/2006/relationships/image" Target="../media/image11.png"/><Relationship Id="rId9" Type="http://schemas.openxmlformats.org/officeDocument/2006/relationships/image" Target="../media/image126.png"/><Relationship Id="rId14" Type="http://schemas.openxmlformats.org/officeDocument/2006/relationships/image" Target="../media/image131.png"/><Relationship Id="rId22" Type="http://schemas.openxmlformats.org/officeDocument/2006/relationships/image" Target="../media/image81.png"/><Relationship Id="rId27" Type="http://schemas.openxmlformats.org/officeDocument/2006/relationships/image" Target="../media/image16.png"/><Relationship Id="rId30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8.png"/><Relationship Id="rId18" Type="http://schemas.openxmlformats.org/officeDocument/2006/relationships/image" Target="../media/image153.png"/><Relationship Id="rId26" Type="http://schemas.openxmlformats.org/officeDocument/2006/relationships/image" Target="../media/image161.png"/><Relationship Id="rId21" Type="http://schemas.openxmlformats.org/officeDocument/2006/relationships/image" Target="../media/image156.png"/><Relationship Id="rId34" Type="http://schemas.openxmlformats.org/officeDocument/2006/relationships/image" Target="../media/image15.png"/><Relationship Id="rId7" Type="http://schemas.openxmlformats.org/officeDocument/2006/relationships/image" Target="../media/image143.png"/><Relationship Id="rId12" Type="http://schemas.openxmlformats.org/officeDocument/2006/relationships/image" Target="../media/image147.png"/><Relationship Id="rId17" Type="http://schemas.openxmlformats.org/officeDocument/2006/relationships/image" Target="../media/image152.png"/><Relationship Id="rId25" Type="http://schemas.openxmlformats.org/officeDocument/2006/relationships/image" Target="../media/image160.png"/><Relationship Id="rId33" Type="http://schemas.openxmlformats.org/officeDocument/2006/relationships/image" Target="../media/image14.png"/><Relationship Id="rId38" Type="http://schemas.openxmlformats.org/officeDocument/2006/relationships/image" Target="../media/image19.png"/><Relationship Id="rId2" Type="http://schemas.openxmlformats.org/officeDocument/2006/relationships/image" Target="../media/image121.png"/><Relationship Id="rId16" Type="http://schemas.openxmlformats.org/officeDocument/2006/relationships/image" Target="../media/image151.png"/><Relationship Id="rId20" Type="http://schemas.openxmlformats.org/officeDocument/2006/relationships/image" Target="../media/image155.png"/><Relationship Id="rId29" Type="http://schemas.openxmlformats.org/officeDocument/2006/relationships/image" Target="../media/image1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2.png"/><Relationship Id="rId11" Type="http://schemas.openxmlformats.org/officeDocument/2006/relationships/image" Target="../media/image146.png"/><Relationship Id="rId24" Type="http://schemas.openxmlformats.org/officeDocument/2006/relationships/image" Target="../media/image159.png"/><Relationship Id="rId32" Type="http://schemas.openxmlformats.org/officeDocument/2006/relationships/image" Target="../media/image140.png"/><Relationship Id="rId37" Type="http://schemas.openxmlformats.org/officeDocument/2006/relationships/image" Target="../media/image18.png"/><Relationship Id="rId5" Type="http://schemas.openxmlformats.org/officeDocument/2006/relationships/image" Target="../media/image141.png"/><Relationship Id="rId15" Type="http://schemas.openxmlformats.org/officeDocument/2006/relationships/image" Target="../media/image150.png"/><Relationship Id="rId23" Type="http://schemas.openxmlformats.org/officeDocument/2006/relationships/image" Target="../media/image158.png"/><Relationship Id="rId28" Type="http://schemas.openxmlformats.org/officeDocument/2006/relationships/image" Target="../media/image163.png"/><Relationship Id="rId36" Type="http://schemas.openxmlformats.org/officeDocument/2006/relationships/image" Target="../media/image17.png"/><Relationship Id="rId10" Type="http://schemas.openxmlformats.org/officeDocument/2006/relationships/image" Target="../media/image145.png"/><Relationship Id="rId19" Type="http://schemas.openxmlformats.org/officeDocument/2006/relationships/image" Target="../media/image154.png"/><Relationship Id="rId31" Type="http://schemas.openxmlformats.org/officeDocument/2006/relationships/image" Target="../media/image166.png"/><Relationship Id="rId4" Type="http://schemas.openxmlformats.org/officeDocument/2006/relationships/image" Target="../media/image11.png"/><Relationship Id="rId9" Type="http://schemas.openxmlformats.org/officeDocument/2006/relationships/image" Target="../media/image144.png"/><Relationship Id="rId14" Type="http://schemas.openxmlformats.org/officeDocument/2006/relationships/image" Target="../media/image149.png"/><Relationship Id="rId22" Type="http://schemas.openxmlformats.org/officeDocument/2006/relationships/image" Target="../media/image157.png"/><Relationship Id="rId27" Type="http://schemas.openxmlformats.org/officeDocument/2006/relationships/image" Target="../media/image162.png"/><Relationship Id="rId30" Type="http://schemas.openxmlformats.org/officeDocument/2006/relationships/image" Target="../media/image165.png"/><Relationship Id="rId35" Type="http://schemas.openxmlformats.org/officeDocument/2006/relationships/image" Target="../media/image16.png"/><Relationship Id="rId8" Type="http://schemas.openxmlformats.org/officeDocument/2006/relationships/image" Target="../media/image81.png"/><Relationship Id="rId3" Type="http://schemas.openxmlformats.org/officeDocument/2006/relationships/image" Target="../media/image1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924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0119" y="2607176"/>
            <a:ext cx="16333284" cy="219422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0454" y="1961943"/>
            <a:ext cx="3889708" cy="85040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89157" y="6320138"/>
            <a:ext cx="18936776" cy="4199656"/>
            <a:chOff x="-289157" y="6320138"/>
            <a:chExt cx="18936776" cy="419965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89157" y="6320138"/>
              <a:ext cx="18936776" cy="419965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5192" y="8290515"/>
            <a:ext cx="7584233" cy="90458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01697" y="7421377"/>
            <a:ext cx="3717864" cy="35800"/>
            <a:chOff x="1101697" y="7421377"/>
            <a:chExt cx="3717864" cy="358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1697" y="7421377"/>
              <a:ext cx="3717864" cy="3580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60630" y="7748903"/>
            <a:ext cx="1821710" cy="65555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120883" y="9782544"/>
            <a:ext cx="1080507" cy="5124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861687" y="5268636"/>
            <a:ext cx="1578945" cy="1365787"/>
            <a:chOff x="13861687" y="5268636"/>
            <a:chExt cx="1578945" cy="136578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61687" y="5268636"/>
              <a:ext cx="1578945" cy="13657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7706" y="1807715"/>
            <a:ext cx="6032625" cy="115101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5" y="1282429"/>
            <a:ext cx="844647" cy="8504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635878"/>
            <a:ext cx="2430063" cy="35800"/>
            <a:chOff x="1817556" y="1635878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635878"/>
              <a:ext cx="2430063" cy="35800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120922" y="9782537"/>
            <a:ext cx="1080507" cy="5124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42857" y="3584028"/>
            <a:ext cx="8376553" cy="3583916"/>
            <a:chOff x="9142857" y="3584028"/>
            <a:chExt cx="8376553" cy="35839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2857" y="3584028"/>
              <a:ext cx="8376553" cy="358391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306841" y="3232845"/>
            <a:ext cx="4028860" cy="4395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477203" y="7167944"/>
            <a:ext cx="1557713" cy="246247"/>
            <a:chOff x="12477203" y="7167944"/>
            <a:chExt cx="1557713" cy="24624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2477203" y="7167946"/>
              <a:ext cx="735034" cy="246245"/>
              <a:chOff x="12477203" y="7167946"/>
              <a:chExt cx="735034" cy="246245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2477203" y="7236733"/>
                <a:ext cx="399597" cy="97880"/>
                <a:chOff x="12477203" y="7236733"/>
                <a:chExt cx="399597" cy="97880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2477203" y="7236733"/>
                  <a:ext cx="399597" cy="97880"/>
                </a:xfrm>
                <a:prstGeom prst="rect">
                  <a:avLst/>
                </a:prstGeom>
              </p:spPr>
            </p:pic>
          </p:grpSp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2851618" y="7144317"/>
                <a:ext cx="396954" cy="34075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3360832" y="7219633"/>
              <a:ext cx="119853" cy="128330"/>
              <a:chOff x="13360832" y="7219633"/>
              <a:chExt cx="119853" cy="12833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3360832" y="7219633"/>
                <a:ext cx="119853" cy="128330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29265" y="7144316"/>
              <a:ext cx="548174" cy="34075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32343" y="2923185"/>
            <a:ext cx="7059132" cy="149711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021093" y="7546780"/>
            <a:ext cx="6741048" cy="1032989"/>
            <a:chOff x="10021093" y="7546780"/>
            <a:chExt cx="6741048" cy="103298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021093" y="7546780"/>
              <a:ext cx="6741048" cy="1032989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125361" y="7600811"/>
            <a:ext cx="6635530" cy="43950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125334" y="8199854"/>
            <a:ext cx="6425452" cy="43950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123598" y="7903243"/>
            <a:ext cx="3965064" cy="43950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113600" y="4933470"/>
            <a:ext cx="4475500" cy="279765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723662" y="4575254"/>
            <a:ext cx="3296432" cy="43950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235850" y="5467770"/>
            <a:ext cx="6774114" cy="10394"/>
            <a:chOff x="5235850" y="5467770"/>
            <a:chExt cx="6774114" cy="1039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5235850" y="5467770"/>
              <a:ext cx="6774114" cy="10394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12755" y="8455640"/>
            <a:ext cx="6495457" cy="43173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003426" y="7848619"/>
            <a:ext cx="3109764" cy="482528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571958" y="8842882"/>
            <a:ext cx="1426707" cy="22856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062186" y="0"/>
            <a:ext cx="2382102" cy="253467"/>
            <a:chOff x="9062186" y="0"/>
            <a:chExt cx="2382102" cy="25346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062186" y="0"/>
              <a:ext cx="2382102" cy="253467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022820" y="360801"/>
            <a:ext cx="1944635" cy="483830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6383325" y="369322"/>
            <a:ext cx="1944635" cy="483830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022858" y="369322"/>
            <a:ext cx="2652273" cy="483830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5359144" y="378846"/>
            <a:ext cx="2011833" cy="483830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547734" y="369322"/>
            <a:ext cx="2011828" cy="483829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355037" y="376189"/>
            <a:ext cx="2231259" cy="4838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7706" y="1807715"/>
            <a:ext cx="6032625" cy="115101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5" y="1282429"/>
            <a:ext cx="844647" cy="8504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635878"/>
            <a:ext cx="2430063" cy="35800"/>
            <a:chOff x="1817556" y="1635878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635878"/>
              <a:ext cx="2430063" cy="35800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120922" y="9782537"/>
            <a:ext cx="1080507" cy="51243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12382" y="2812251"/>
            <a:ext cx="6153599" cy="43950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40950" y="6379337"/>
            <a:ext cx="4632875" cy="43950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42858" y="7057333"/>
            <a:ext cx="8366458" cy="118092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1650676" y="4590199"/>
            <a:ext cx="12475743" cy="435324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99961" y="5256546"/>
            <a:ext cx="3638766" cy="43950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08363" y="3700988"/>
            <a:ext cx="6920056" cy="137139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98444" y="7930923"/>
            <a:ext cx="6927281" cy="3100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235850" y="5801104"/>
            <a:ext cx="6774114" cy="10394"/>
            <a:chOff x="5235850" y="5801104"/>
            <a:chExt cx="6774114" cy="1039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5235850" y="5801104"/>
              <a:ext cx="6774114" cy="1039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622841" y="8287573"/>
            <a:ext cx="2054806" cy="40319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015380" y="8281535"/>
            <a:ext cx="479988" cy="40319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710651" y="8278049"/>
            <a:ext cx="236946" cy="40319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502273" y="8174863"/>
            <a:ext cx="5945627" cy="31001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097144" y="3247667"/>
            <a:ext cx="7928868" cy="85331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097144" y="4015258"/>
            <a:ext cx="7278218" cy="106664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116191" y="4784105"/>
            <a:ext cx="8310726" cy="131552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062186" y="0"/>
            <a:ext cx="2382102" cy="253467"/>
            <a:chOff x="9062186" y="0"/>
            <a:chExt cx="2382102" cy="25346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062186" y="0"/>
              <a:ext cx="2382102" cy="253467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22820" y="360801"/>
            <a:ext cx="1944635" cy="48383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383325" y="369322"/>
            <a:ext cx="1944635" cy="48383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022858" y="369322"/>
            <a:ext cx="2652273" cy="48383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5359144" y="378846"/>
            <a:ext cx="2011833" cy="483830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547734" y="369322"/>
            <a:ext cx="2011828" cy="48382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2355037" y="376189"/>
            <a:ext cx="2231259" cy="4838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7706" y="1807715"/>
            <a:ext cx="6032625" cy="115101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5" y="1282429"/>
            <a:ext cx="844647" cy="8504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635878"/>
            <a:ext cx="2430063" cy="35800"/>
            <a:chOff x="1817556" y="1635878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635878"/>
              <a:ext cx="2430063" cy="35800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120922" y="9782537"/>
            <a:ext cx="1080507" cy="5124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7733" y="2895308"/>
            <a:ext cx="284700" cy="322286"/>
            <a:chOff x="1067733" y="2895308"/>
            <a:chExt cx="284700" cy="322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7733" y="2895308"/>
              <a:ext cx="284700" cy="32228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53182" y="2885496"/>
            <a:ext cx="1014832" cy="49444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60801" y="3282515"/>
            <a:ext cx="5979762" cy="69149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317829" y="4378781"/>
            <a:ext cx="5684233" cy="3415267"/>
            <a:chOff x="2317829" y="4378781"/>
            <a:chExt cx="5684233" cy="341526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17829" y="4378781"/>
              <a:ext cx="5684233" cy="341526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28822" y="4011653"/>
            <a:ext cx="2681228" cy="43950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719290" y="8226788"/>
            <a:ext cx="8474534" cy="1093241"/>
            <a:chOff x="4719290" y="8226788"/>
            <a:chExt cx="8474534" cy="109324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19290" y="8226788"/>
              <a:ext cx="8474534" cy="109324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084623" y="8280818"/>
            <a:ext cx="4235678" cy="43950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799164" y="4011653"/>
            <a:ext cx="1840106" cy="43950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850667" y="4378781"/>
            <a:ext cx="5650018" cy="3401782"/>
            <a:chOff x="9850667" y="4378781"/>
            <a:chExt cx="5650018" cy="340178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850667" y="4378781"/>
              <a:ext cx="5650018" cy="3401782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075096" y="8583944"/>
            <a:ext cx="7147504" cy="43950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072782" y="8866820"/>
            <a:ext cx="5573550" cy="43950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062186" y="0"/>
            <a:ext cx="2382102" cy="253467"/>
            <a:chOff x="9062186" y="0"/>
            <a:chExt cx="2382102" cy="25346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062186" y="0"/>
              <a:ext cx="2382102" cy="253467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22820" y="360801"/>
            <a:ext cx="1944635" cy="48383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383325" y="369322"/>
            <a:ext cx="1944635" cy="483830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022858" y="369322"/>
            <a:ext cx="2652273" cy="48383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5359144" y="378846"/>
            <a:ext cx="2011833" cy="48383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547734" y="369322"/>
            <a:ext cx="2011828" cy="48382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355037" y="376189"/>
            <a:ext cx="2231259" cy="4838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7706" y="1807715"/>
            <a:ext cx="6032625" cy="115101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5" y="1282429"/>
            <a:ext cx="844647" cy="8504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635878"/>
            <a:ext cx="2430063" cy="35800"/>
            <a:chOff x="1817556" y="1635878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635878"/>
              <a:ext cx="2430063" cy="35800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120922" y="9782537"/>
            <a:ext cx="1080507" cy="51243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81134" y="3328229"/>
            <a:ext cx="8771007" cy="10005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7733" y="2895308"/>
            <a:ext cx="284700" cy="322286"/>
            <a:chOff x="1067733" y="2895308"/>
            <a:chExt cx="284700" cy="322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7733" y="2895308"/>
              <a:ext cx="284700" cy="32228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53182" y="2885496"/>
            <a:ext cx="1014832" cy="49444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485931" y="8472682"/>
            <a:ext cx="8391872" cy="1093241"/>
            <a:chOff x="4485931" y="8472682"/>
            <a:chExt cx="8391872" cy="109324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85931" y="8472682"/>
              <a:ext cx="8391872" cy="109324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851267" y="8545763"/>
            <a:ext cx="5381768" cy="43950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828610" y="9174877"/>
            <a:ext cx="2965468" cy="43950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540796" y="4378883"/>
            <a:ext cx="3283914" cy="41203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723722" y="4388407"/>
            <a:ext cx="3348483" cy="41203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42857" y="4732036"/>
            <a:ext cx="7825032" cy="3317612"/>
            <a:chOff x="9142857" y="4732036"/>
            <a:chExt cx="7825032" cy="331761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42857" y="4732036"/>
              <a:ext cx="7825032" cy="331761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10286" y="8115203"/>
            <a:ext cx="735034" cy="246245"/>
            <a:chOff x="12510286" y="8115203"/>
            <a:chExt cx="735034" cy="246245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2510286" y="8183990"/>
              <a:ext cx="399597" cy="97880"/>
              <a:chOff x="12510286" y="8183990"/>
              <a:chExt cx="399597" cy="97880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2510286" y="8183990"/>
                <a:ext cx="399597" cy="97880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884700" y="8091575"/>
              <a:ext cx="396954" cy="34075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393915" y="8166891"/>
            <a:ext cx="119853" cy="128330"/>
            <a:chOff x="13393915" y="8166891"/>
            <a:chExt cx="119853" cy="12833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393915" y="8166891"/>
              <a:ext cx="119853" cy="128330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562372" y="8101096"/>
            <a:ext cx="548173" cy="34075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348381" y="8128098"/>
            <a:ext cx="522159" cy="185731"/>
            <a:chOff x="12348381" y="8128098"/>
            <a:chExt cx="522159" cy="185731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2516595" y="8128098"/>
              <a:ext cx="185731" cy="185731"/>
              <a:chOff x="12516595" y="8128098"/>
              <a:chExt cx="185731" cy="185731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2516595" y="8128098"/>
                <a:ext cx="185731" cy="185731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2348381" y="8197630"/>
              <a:ext cx="522159" cy="55604"/>
              <a:chOff x="12348381" y="8197630"/>
              <a:chExt cx="522159" cy="55604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2348381" y="8197630"/>
                <a:ext cx="522159" cy="55604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1936978" y="4711779"/>
            <a:ext cx="6552559" cy="3356916"/>
            <a:chOff x="1936978" y="4711779"/>
            <a:chExt cx="6552559" cy="335691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936978" y="4711779"/>
              <a:ext cx="6552559" cy="335691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199988" y="8145898"/>
            <a:ext cx="399597" cy="97880"/>
            <a:chOff x="4199988" y="8145898"/>
            <a:chExt cx="399597" cy="9788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99988" y="8145898"/>
              <a:ext cx="399597" cy="9788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007426" y="8128798"/>
            <a:ext cx="119853" cy="128330"/>
            <a:chOff x="5007426" y="8128798"/>
            <a:chExt cx="119853" cy="12833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07426" y="8128798"/>
              <a:ext cx="119853" cy="128330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132486" y="8063502"/>
            <a:ext cx="548173" cy="340757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3838083" y="8090006"/>
            <a:ext cx="521850" cy="185621"/>
            <a:chOff x="3838083" y="8090006"/>
            <a:chExt cx="521850" cy="185621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4006198" y="8090006"/>
              <a:ext cx="185621" cy="185621"/>
              <a:chOff x="4006198" y="8090006"/>
              <a:chExt cx="185621" cy="185621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4006198" y="8090006"/>
                <a:ext cx="185621" cy="185621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3838083" y="8159496"/>
              <a:ext cx="521850" cy="55571"/>
              <a:chOff x="3838083" y="8159496"/>
              <a:chExt cx="521850" cy="55571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3838083" y="8159496"/>
                <a:ext cx="521850" cy="55571"/>
              </a:xfrm>
              <a:prstGeom prst="rect">
                <a:avLst/>
              </a:prstGeom>
            </p:spPr>
          </p:pic>
        </p:grpSp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383924" y="8053486"/>
            <a:ext cx="548174" cy="340758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5681535" y="8135348"/>
            <a:ext cx="370665" cy="143899"/>
            <a:chOff x="5681535" y="8135348"/>
            <a:chExt cx="370665" cy="143899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681535" y="8135348"/>
              <a:ext cx="370665" cy="143899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009524" y="8063000"/>
            <a:ext cx="396953" cy="340757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860829" y="8849067"/>
            <a:ext cx="7535979" cy="439507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9062186" y="0"/>
            <a:ext cx="2382102" cy="253467"/>
            <a:chOff x="9062186" y="0"/>
            <a:chExt cx="2382102" cy="253467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062186" y="0"/>
              <a:ext cx="2382102" cy="253467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22820" y="360801"/>
            <a:ext cx="1944635" cy="483830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6383325" y="369322"/>
            <a:ext cx="1944635" cy="483830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9022858" y="369322"/>
            <a:ext cx="2652273" cy="483830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5359144" y="378846"/>
            <a:ext cx="2011833" cy="483830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3547734" y="369322"/>
            <a:ext cx="2011828" cy="483829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2355037" y="376189"/>
            <a:ext cx="2231259" cy="4838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88420" y="5494164"/>
            <a:ext cx="5464858" cy="1568108"/>
            <a:chOff x="3388420" y="5494164"/>
            <a:chExt cx="5464858" cy="15681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8420" y="5494164"/>
              <a:ext cx="5464858" cy="156810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7706" y="1807715"/>
            <a:ext cx="7399452" cy="115101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1295" y="1282429"/>
            <a:ext cx="844647" cy="8504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17556" y="1635878"/>
            <a:ext cx="2430063" cy="35800"/>
            <a:chOff x="1817556" y="1635878"/>
            <a:chExt cx="2430063" cy="3580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17556" y="1635878"/>
              <a:ext cx="2430063" cy="3580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120922" y="9782537"/>
            <a:ext cx="1080507" cy="5124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9010" y="3195901"/>
            <a:ext cx="3055924" cy="54938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49808" y="3648236"/>
            <a:ext cx="8492232" cy="38456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673398" y="5116191"/>
            <a:ext cx="3842926" cy="38456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66626" y="3965893"/>
            <a:ext cx="11098544" cy="553020"/>
            <a:chOff x="1066626" y="3965893"/>
            <a:chExt cx="11098544" cy="55302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9960" y="3939227"/>
              <a:ext cx="7548611" cy="384568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43236" y="4214343"/>
              <a:ext cx="6480549" cy="3845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992532" y="5420764"/>
            <a:ext cx="4903960" cy="2963327"/>
            <a:chOff x="9992532" y="5420764"/>
            <a:chExt cx="4903960" cy="296332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992532" y="5420764"/>
              <a:ext cx="4903960" cy="296332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546831" y="5565164"/>
            <a:ext cx="5092241" cy="148567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265656" y="5116191"/>
            <a:ext cx="3842926" cy="38456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391874" y="7110006"/>
            <a:ext cx="5666715" cy="64500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413750" y="7641184"/>
            <a:ext cx="5658557" cy="91059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062186" y="0"/>
            <a:ext cx="2382102" cy="253467"/>
            <a:chOff x="9062186" y="0"/>
            <a:chExt cx="2382102" cy="25346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062186" y="0"/>
              <a:ext cx="2382102" cy="253467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22820" y="360801"/>
            <a:ext cx="1944635" cy="48383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383325" y="369322"/>
            <a:ext cx="1944635" cy="48383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022858" y="369322"/>
            <a:ext cx="2652273" cy="48383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5359144" y="378846"/>
            <a:ext cx="2011833" cy="483830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547734" y="369322"/>
            <a:ext cx="2011828" cy="48382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355037" y="376189"/>
            <a:ext cx="2231259" cy="4838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10" y="1807715"/>
            <a:ext cx="5090233" cy="115101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5" y="1282429"/>
            <a:ext cx="832688" cy="8504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635878"/>
            <a:ext cx="2430063" cy="35800"/>
            <a:chOff x="1817556" y="1635878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635878"/>
              <a:ext cx="2430063" cy="35800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120922" y="9782537"/>
            <a:ext cx="1080507" cy="5124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09588" y="4569706"/>
            <a:ext cx="4406133" cy="2619672"/>
            <a:chOff x="6509588" y="4569706"/>
            <a:chExt cx="4406133" cy="261967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09588" y="4569706"/>
              <a:ext cx="4406133" cy="261967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9163" y="2921877"/>
            <a:ext cx="7657513" cy="13985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57102" y="9085714"/>
            <a:ext cx="16171510" cy="24812"/>
            <a:chOff x="1057102" y="9085714"/>
            <a:chExt cx="16171510" cy="2481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7102" y="9085714"/>
              <a:ext cx="16171510" cy="2481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528159" y="4118555"/>
            <a:ext cx="3443567" cy="48383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522881" y="4569706"/>
            <a:ext cx="5098346" cy="2508554"/>
            <a:chOff x="11522881" y="4569706"/>
            <a:chExt cx="5098346" cy="250855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522881" y="4569706"/>
              <a:ext cx="5098346" cy="250855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1593827" y="2446202"/>
            <a:ext cx="10603726" cy="849401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034858" y="7399582"/>
            <a:ext cx="3760472" cy="139858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167059" y="7446197"/>
            <a:ext cx="454134" cy="528218"/>
            <a:chOff x="10167059" y="7446197"/>
            <a:chExt cx="454134" cy="52821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167059" y="7446197"/>
              <a:ext cx="454134" cy="52821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848471" y="7419632"/>
            <a:ext cx="3009826" cy="106973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6533569" y="4607801"/>
            <a:ext cx="495238" cy="2508554"/>
            <a:chOff x="16533569" y="4607801"/>
            <a:chExt cx="495238" cy="250855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533569" y="4607801"/>
              <a:ext cx="495238" cy="250855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289788" y="0"/>
            <a:ext cx="2382102" cy="253467"/>
            <a:chOff x="12289788" y="0"/>
            <a:chExt cx="2382102" cy="25346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289788" y="0"/>
              <a:ext cx="2382102" cy="253467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22820" y="360801"/>
            <a:ext cx="1944635" cy="483830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383325" y="369322"/>
            <a:ext cx="1944635" cy="48383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022858" y="369322"/>
            <a:ext cx="2652273" cy="48383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5359144" y="378846"/>
            <a:ext cx="2011833" cy="48383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547734" y="369322"/>
            <a:ext cx="2011828" cy="48382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355037" y="376189"/>
            <a:ext cx="2231259" cy="4838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10" y="1807715"/>
            <a:ext cx="5090233" cy="115101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5" y="1282429"/>
            <a:ext cx="832688" cy="8504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635878"/>
            <a:ext cx="2430063" cy="35800"/>
            <a:chOff x="1817556" y="1635878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635878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843650" y="7786967"/>
            <a:ext cx="8474534" cy="1093241"/>
            <a:chOff x="4843650" y="7786967"/>
            <a:chExt cx="8474534" cy="109324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43650" y="7786967"/>
              <a:ext cx="8474534" cy="10932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401966" y="4459649"/>
            <a:ext cx="4980952" cy="3123462"/>
            <a:chOff x="9401966" y="4459649"/>
            <a:chExt cx="4980952" cy="312346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01966" y="4459649"/>
              <a:ext cx="4980952" cy="31234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59939" y="4459649"/>
            <a:ext cx="6120978" cy="3123462"/>
            <a:chOff x="2959939" y="4459649"/>
            <a:chExt cx="6120978" cy="31234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59939" y="4459649"/>
              <a:ext cx="6120978" cy="312346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55706" y="3883369"/>
            <a:ext cx="5596812" cy="54938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216799" y="7871476"/>
            <a:ext cx="7948472" cy="946717"/>
            <a:chOff x="5216799" y="7871476"/>
            <a:chExt cx="7948472" cy="94671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08982" y="7841001"/>
              <a:ext cx="3380748" cy="439507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86323" y="8470113"/>
              <a:ext cx="7841734" cy="439506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91732" y="8158801"/>
              <a:ext cx="5578426" cy="43950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120922" y="9782537"/>
            <a:ext cx="1080507" cy="51243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194191" y="4450125"/>
            <a:ext cx="914619" cy="779776"/>
            <a:chOff x="14194191" y="4450125"/>
            <a:chExt cx="914619" cy="77977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194191" y="4450125"/>
              <a:ext cx="914619" cy="77977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289788" y="0"/>
            <a:ext cx="2382102" cy="253467"/>
            <a:chOff x="12289788" y="0"/>
            <a:chExt cx="2382102" cy="25346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289788" y="0"/>
              <a:ext cx="2382102" cy="253467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22820" y="360801"/>
            <a:ext cx="1944635" cy="48383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383325" y="369322"/>
            <a:ext cx="1944635" cy="48383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022858" y="369322"/>
            <a:ext cx="2652273" cy="483830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5359144" y="378846"/>
            <a:ext cx="2011833" cy="48383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547734" y="369322"/>
            <a:ext cx="2011828" cy="483829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355037" y="376189"/>
            <a:ext cx="2231259" cy="4838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11" y="1807715"/>
            <a:ext cx="5090225" cy="115101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6" y="1282429"/>
            <a:ext cx="833570" cy="85040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635878"/>
            <a:ext cx="2430063" cy="35800"/>
            <a:chOff x="1817556" y="1635878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635878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39975" y="3817351"/>
            <a:ext cx="2220769" cy="2252103"/>
            <a:chOff x="1239975" y="3817351"/>
            <a:chExt cx="2220769" cy="225210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9975" y="3817351"/>
              <a:ext cx="2220769" cy="225210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03295" y="3817351"/>
            <a:ext cx="2220769" cy="2252103"/>
            <a:chOff x="3703295" y="3817351"/>
            <a:chExt cx="2220769" cy="225210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03295" y="3817351"/>
              <a:ext cx="2220769" cy="225210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39975" y="6304993"/>
            <a:ext cx="2220769" cy="2252103"/>
            <a:chOff x="1239975" y="6304993"/>
            <a:chExt cx="2220769" cy="225210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9975" y="6304993"/>
              <a:ext cx="2220769" cy="22521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703295" y="6304993"/>
            <a:ext cx="2220769" cy="2252103"/>
            <a:chOff x="3703295" y="6304993"/>
            <a:chExt cx="2220769" cy="225210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03295" y="6304993"/>
              <a:ext cx="2220769" cy="225210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91409" y="3944763"/>
            <a:ext cx="1506019" cy="51726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9206" y="3964813"/>
            <a:ext cx="1506019" cy="51726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791409" y="6460697"/>
            <a:ext cx="1506019" cy="51726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99206" y="6460697"/>
            <a:ext cx="1506019" cy="51726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508517" y="7069623"/>
            <a:ext cx="610323" cy="610323"/>
            <a:chOff x="4508517" y="7069623"/>
            <a:chExt cx="610323" cy="61032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08517" y="7069623"/>
              <a:ext cx="610323" cy="610323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484979" y="7769481"/>
            <a:ext cx="690014" cy="54938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529591" y="7120116"/>
            <a:ext cx="569855" cy="569855"/>
            <a:chOff x="1529591" y="7120116"/>
            <a:chExt cx="569855" cy="56985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29591" y="7120116"/>
              <a:ext cx="569855" cy="56985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189764" y="7163323"/>
            <a:ext cx="526648" cy="526648"/>
            <a:chOff x="2189764" y="7163323"/>
            <a:chExt cx="526648" cy="52664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89764" y="7163323"/>
              <a:ext cx="526648" cy="52664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600359" y="7018558"/>
            <a:ext cx="792892" cy="792892"/>
            <a:chOff x="2600359" y="7018558"/>
            <a:chExt cx="792892" cy="79289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00359" y="7018558"/>
              <a:ext cx="792892" cy="792892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658197" y="7654659"/>
            <a:ext cx="652837" cy="519783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070354" y="7995559"/>
            <a:ext cx="616121" cy="559559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420165" y="7709195"/>
            <a:ext cx="1002467" cy="57540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4110762" y="4536700"/>
            <a:ext cx="820938" cy="820938"/>
            <a:chOff x="4110762" y="4536700"/>
            <a:chExt cx="820938" cy="82093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110762" y="4536700"/>
              <a:ext cx="820938" cy="820938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363199" y="5240428"/>
            <a:ext cx="889031" cy="51978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4859764" y="4708533"/>
            <a:ext cx="477273" cy="477273"/>
            <a:chOff x="4859764" y="4708533"/>
            <a:chExt cx="477273" cy="47727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859764" y="4708533"/>
              <a:ext cx="477273" cy="477273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002608" y="5164237"/>
            <a:ext cx="677105" cy="519783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933146" y="4700776"/>
            <a:ext cx="889031" cy="519783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125780" y="3779256"/>
            <a:ext cx="7381330" cy="1207080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125780" y="5340633"/>
            <a:ext cx="2527553" cy="1864777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358622" y="8556665"/>
            <a:ext cx="8657536" cy="642101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7282053" y="3006430"/>
            <a:ext cx="5822902" cy="52191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6918368" y="2872772"/>
            <a:ext cx="384837" cy="495349"/>
            <a:chOff x="6918368" y="2872772"/>
            <a:chExt cx="384837" cy="495349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918368" y="2872772"/>
              <a:ext cx="384837" cy="49534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182079" y="8581427"/>
            <a:ext cx="223983" cy="223983"/>
            <a:chOff x="7182079" y="8581427"/>
            <a:chExt cx="223983" cy="223983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182079" y="8581427"/>
              <a:ext cx="223983" cy="223983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7120266" y="7652770"/>
            <a:ext cx="9988474" cy="675116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7120922" y="9782537"/>
            <a:ext cx="1080507" cy="512438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5122197" y="0"/>
            <a:ext cx="2382102" cy="253467"/>
            <a:chOff x="15122197" y="0"/>
            <a:chExt cx="2382102" cy="25346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5122197" y="0"/>
              <a:ext cx="2382102" cy="253467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022820" y="360801"/>
            <a:ext cx="1944635" cy="483830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6383325" y="369322"/>
            <a:ext cx="1944635" cy="483830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9022858" y="369322"/>
            <a:ext cx="2652273" cy="483830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5359144" y="378846"/>
            <a:ext cx="2011833" cy="483830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3547734" y="369322"/>
            <a:ext cx="2011828" cy="483829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12355037" y="376189"/>
            <a:ext cx="2231259" cy="4838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7404" y="4969884"/>
            <a:ext cx="6291347" cy="79054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7811" y="1807716"/>
            <a:ext cx="3723394" cy="115100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1296" y="1282429"/>
            <a:ext cx="833572" cy="85040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635878"/>
            <a:ext cx="2430063" cy="35800"/>
            <a:chOff x="1817556" y="1635878"/>
            <a:chExt cx="243006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17556" y="1635878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120922" y="9782537"/>
            <a:ext cx="1080507" cy="5124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510324" y="4036218"/>
            <a:ext cx="6911474" cy="3401201"/>
            <a:chOff x="9510324" y="4036218"/>
            <a:chExt cx="6911474" cy="340120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64182" y="2442457"/>
              <a:ext cx="13828571" cy="6809524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10324" y="4036218"/>
              <a:ext cx="6911474" cy="340120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00737" y="5624344"/>
            <a:ext cx="6294573" cy="93845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085250" y="0"/>
            <a:ext cx="2382102" cy="253467"/>
            <a:chOff x="15085250" y="0"/>
            <a:chExt cx="2382102" cy="25346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085250" y="0"/>
              <a:ext cx="2382102" cy="25346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22820" y="360801"/>
            <a:ext cx="1944635" cy="48383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383325" y="369322"/>
            <a:ext cx="1944635" cy="48383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022858" y="369322"/>
            <a:ext cx="2652273" cy="48383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359144" y="378846"/>
            <a:ext cx="2011833" cy="48383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547734" y="369322"/>
            <a:ext cx="2011828" cy="48382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355037" y="376189"/>
            <a:ext cx="2231259" cy="483830"/>
          </a:xfrm>
          <a:prstGeom prst="rect">
            <a:avLst/>
          </a:prstGeom>
        </p:spPr>
      </p:pic>
      <p:sp>
        <p:nvSpPr>
          <p:cNvPr id="26" name="TextBox 25">
            <a:hlinkClick r:id="rId18"/>
            <a:extLst>
              <a:ext uri="{FF2B5EF4-FFF2-40B4-BE49-F238E27FC236}">
                <a16:creationId xmlns:a16="http://schemas.microsoft.com/office/drawing/2014/main" id="{2C2EE9C9-12BD-458F-8064-8B31B610E79B}"/>
              </a:ext>
            </a:extLst>
          </p:cNvPr>
          <p:cNvSpPr txBox="1"/>
          <p:nvPr/>
        </p:nvSpPr>
        <p:spPr>
          <a:xfrm>
            <a:off x="3547734" y="6817150"/>
            <a:ext cx="54755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 err="1">
                <a:hlinkClick r:id="rId18"/>
              </a:rPr>
              <a:t>코등학생</a:t>
            </a:r>
            <a:r>
              <a:rPr lang="ko-KR" altLang="en-US" sz="2000" dirty="0">
                <a:hlinkClick r:id="rId18"/>
              </a:rPr>
              <a:t> 홈페이지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10" y="1807715"/>
            <a:ext cx="5074047" cy="115101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5" y="1282429"/>
            <a:ext cx="841546" cy="8504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635878"/>
            <a:ext cx="2430063" cy="35800"/>
            <a:chOff x="1817556" y="1635878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635878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9085714"/>
            <a:ext cx="16171510" cy="24812"/>
            <a:chOff x="1057102" y="9085714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102" y="9085714"/>
              <a:ext cx="16171510" cy="248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67733" y="0"/>
            <a:ext cx="1776043" cy="253467"/>
            <a:chOff x="1067733" y="0"/>
            <a:chExt cx="1776043" cy="25346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7733" y="0"/>
              <a:ext cx="1776043" cy="25346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2820" y="360801"/>
            <a:ext cx="1944635" cy="48383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83325" y="369322"/>
            <a:ext cx="1944635" cy="48383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022858" y="369322"/>
            <a:ext cx="2652273" cy="48383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359144" y="378846"/>
            <a:ext cx="2011833" cy="48383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120922" y="9782537"/>
            <a:ext cx="1080507" cy="51243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547734" y="369322"/>
            <a:ext cx="2011828" cy="48382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355037" y="376189"/>
            <a:ext cx="2231259" cy="48383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88194" y="6489045"/>
            <a:ext cx="795406" cy="49444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383736" y="6498569"/>
            <a:ext cx="861919" cy="49444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660230" y="6498569"/>
            <a:ext cx="795406" cy="49444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359243" y="7090183"/>
            <a:ext cx="2311479" cy="49444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260890" y="7099707"/>
            <a:ext cx="2953747" cy="49444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997071" y="7099707"/>
            <a:ext cx="3960804" cy="4944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951664" y="4198912"/>
            <a:ext cx="1009539" cy="1977901"/>
            <a:chOff x="3951664" y="4198912"/>
            <a:chExt cx="1009539" cy="197790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951664" y="4198912"/>
              <a:ext cx="1009539" cy="197790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306129" y="4256055"/>
            <a:ext cx="738826" cy="1977901"/>
            <a:chOff x="13306129" y="4256055"/>
            <a:chExt cx="738826" cy="197790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306129" y="4256055"/>
              <a:ext cx="738826" cy="197790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572599" y="4208436"/>
            <a:ext cx="908068" cy="1998539"/>
            <a:chOff x="8572599" y="4208436"/>
            <a:chExt cx="908068" cy="199853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572599" y="4208436"/>
              <a:ext cx="908068" cy="19985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10" y="1445813"/>
            <a:ext cx="3246816" cy="115101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6" y="920524"/>
            <a:ext cx="841545" cy="85040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1068" y="4833439"/>
            <a:ext cx="2021337" cy="82194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124146" cy="35800"/>
            <a:chOff x="1817556" y="1273973"/>
            <a:chExt cx="2124146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17556" y="1273973"/>
              <a:ext cx="2124146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7733" y="5841410"/>
            <a:ext cx="16171510" cy="125301"/>
            <a:chOff x="1067733" y="5841410"/>
            <a:chExt cx="16171510" cy="12530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7733" y="5841410"/>
              <a:ext cx="16171510" cy="12530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28272" y="5716109"/>
            <a:ext cx="2279994" cy="124437"/>
            <a:chOff x="3728272" y="5716109"/>
            <a:chExt cx="2279994" cy="1244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28272" y="5716109"/>
              <a:ext cx="2279994" cy="1244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41607" y="4833439"/>
            <a:ext cx="2164775" cy="82194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918899" y="4833439"/>
            <a:ext cx="3044907" cy="81573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275790" y="4833439"/>
            <a:ext cx="2365652" cy="82194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992572" y="4833439"/>
            <a:ext cx="2219221" cy="82194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374372" y="4833439"/>
            <a:ext cx="1944630" cy="82194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37908" y="6410725"/>
            <a:ext cx="16171510" cy="24812"/>
            <a:chOff x="1137908" y="6410725"/>
            <a:chExt cx="16171510" cy="2481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37908" y="6410725"/>
              <a:ext cx="16171510" cy="2481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120922" y="9782537"/>
            <a:ext cx="1080507" cy="5124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10" y="1807715"/>
            <a:ext cx="4322891" cy="115101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6" y="1282429"/>
            <a:ext cx="806111" cy="85040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635878"/>
            <a:ext cx="2430063" cy="35800"/>
            <a:chOff x="1817556" y="1635878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635878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9085714"/>
            <a:ext cx="16171510" cy="24812"/>
            <a:chOff x="1057102" y="9085714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102" y="9085714"/>
              <a:ext cx="16171510" cy="2481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120922" y="9782537"/>
            <a:ext cx="1080507" cy="5124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056089" y="5753149"/>
            <a:ext cx="8570850" cy="298811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187309" y="6134024"/>
            <a:ext cx="2532119" cy="40365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807130" y="8003763"/>
            <a:ext cx="1733671" cy="26738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67733" y="2955113"/>
            <a:ext cx="9432564" cy="537332"/>
            <a:chOff x="1067733" y="2955113"/>
            <a:chExt cx="9432564" cy="53733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9188" y="3197215"/>
              <a:ext cx="7794081" cy="380942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9163" y="2926543"/>
              <a:ext cx="2909447" cy="38094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35388" y="3778601"/>
            <a:ext cx="2352195" cy="50792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99422" y="4306632"/>
            <a:ext cx="2184365" cy="43173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942445" y="4611384"/>
            <a:ext cx="2422035" cy="51808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719479" y="5110203"/>
            <a:ext cx="4219133" cy="43173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922397" y="5414956"/>
            <a:ext cx="6483190" cy="51808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719479" y="5898024"/>
            <a:ext cx="3356958" cy="43173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902345" y="6170271"/>
            <a:ext cx="5839244" cy="51808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67733" y="3825299"/>
            <a:ext cx="561291" cy="346943"/>
            <a:chOff x="1067733" y="3825299"/>
            <a:chExt cx="561291" cy="34694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67733" y="3825299"/>
              <a:ext cx="561291" cy="346943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43883" y="6706037"/>
            <a:ext cx="3981895" cy="43173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897473" y="7006284"/>
            <a:ext cx="4611389" cy="518082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775151" y="8053967"/>
            <a:ext cx="5002733" cy="43173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198802" y="3652846"/>
            <a:ext cx="4285425" cy="2867383"/>
            <a:chOff x="11198802" y="3652846"/>
            <a:chExt cx="4285425" cy="286738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198802" y="3652846"/>
              <a:ext cx="4285425" cy="286738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014527" y="7607083"/>
            <a:ext cx="466185" cy="369148"/>
            <a:chOff x="4014527" y="7607083"/>
            <a:chExt cx="466185" cy="36914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-10800000">
              <a:off x="4014527" y="7607083"/>
              <a:ext cx="466185" cy="36914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02410" y="4522073"/>
            <a:ext cx="1243432" cy="836407"/>
            <a:chOff x="6002410" y="4522073"/>
            <a:chExt cx="1243432" cy="83640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002410" y="4522073"/>
              <a:ext cx="1243432" cy="83640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67733" y="0"/>
            <a:ext cx="1776043" cy="253467"/>
            <a:chOff x="1067733" y="0"/>
            <a:chExt cx="1776043" cy="25346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67733" y="0"/>
              <a:ext cx="1776043" cy="253467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022820" y="360801"/>
            <a:ext cx="1944635" cy="483830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383325" y="369322"/>
            <a:ext cx="1944635" cy="483830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9022858" y="369322"/>
            <a:ext cx="2652273" cy="483830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5359144" y="378846"/>
            <a:ext cx="2011833" cy="483830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547734" y="369322"/>
            <a:ext cx="2011828" cy="483829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2355037" y="376189"/>
            <a:ext cx="2231259" cy="4838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10" y="1807715"/>
            <a:ext cx="4322891" cy="115101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6" y="1282429"/>
            <a:ext cx="832686" cy="85040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635878"/>
            <a:ext cx="2430063" cy="35800"/>
            <a:chOff x="1817556" y="1635878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635878"/>
              <a:ext cx="2430063" cy="35800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120922" y="9782537"/>
            <a:ext cx="1080507" cy="51243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85986" y="4021597"/>
            <a:ext cx="7686393" cy="43173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29848" y="3008391"/>
            <a:ext cx="129520" cy="43173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92940" y="4487727"/>
            <a:ext cx="4758075" cy="2979105"/>
            <a:chOff x="11492940" y="4487727"/>
            <a:chExt cx="4758075" cy="297910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2238777" y="4487727"/>
              <a:ext cx="3780599" cy="387993"/>
              <a:chOff x="12238777" y="4487727"/>
              <a:chExt cx="3780599" cy="387993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2238777" y="4487727"/>
                <a:ext cx="501945" cy="362516"/>
                <a:chOff x="12238777" y="4487727"/>
                <a:chExt cx="501945" cy="362516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2238777" y="4487727"/>
                  <a:ext cx="501945" cy="362516"/>
                </a:xfrm>
                <a:prstGeom prst="rect">
                  <a:avLst/>
                </a:prstGeom>
              </p:spPr>
            </p:pic>
          </p:grpSp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2774170" y="4494059"/>
                <a:ext cx="2820987" cy="50267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1492940" y="4987473"/>
              <a:ext cx="4758075" cy="2479359"/>
              <a:chOff x="11492940" y="4987473"/>
              <a:chExt cx="4758075" cy="247935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138960" y="3766826"/>
                <a:ext cx="9523810" cy="4961905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1492940" y="4987473"/>
                <a:ext cx="4758075" cy="247935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4817264" y="5746393"/>
              <a:ext cx="1092400" cy="1006374"/>
              <a:chOff x="14817264" y="5746393"/>
              <a:chExt cx="1092400" cy="1006374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817264" y="5746393"/>
                <a:ext cx="1092400" cy="100637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3023501" y="5240171"/>
              <a:ext cx="1696954" cy="2056007"/>
              <a:chOff x="13023501" y="5240171"/>
              <a:chExt cx="1696954" cy="2056007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13571149" y="6058462"/>
                <a:ext cx="487521" cy="1388610"/>
                <a:chOff x="13571149" y="6058462"/>
                <a:chExt cx="487521" cy="1388610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 rot="-6180000">
                  <a:off x="13571149" y="6058462"/>
                  <a:ext cx="487521" cy="1388610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13517973" y="5059228"/>
                <a:ext cx="487521" cy="1388610"/>
                <a:chOff x="13517973" y="5059228"/>
                <a:chExt cx="487521" cy="1388610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 rot="4380000">
                  <a:off x="13517973" y="5059228"/>
                  <a:ext cx="487521" cy="1388610"/>
                </a:xfrm>
                <a:prstGeom prst="rect">
                  <a:avLst/>
                </a:prstGeom>
              </p:spPr>
            </p:pic>
          </p:grpSp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999102" y="5215772"/>
                <a:ext cx="1746158" cy="351875"/>
              </a:xfrm>
              <a:prstGeom prst="rect">
                <a:avLst/>
              </a:prstGeom>
            </p:spPr>
          </p:pic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3575658" y="7017500"/>
                <a:ext cx="409904" cy="351875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2046312" y="5577826"/>
              <a:ext cx="762349" cy="1298654"/>
              <a:chOff x="12046312" y="5577826"/>
              <a:chExt cx="762349" cy="129865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2046312" y="5577826"/>
                <a:ext cx="762349" cy="1298654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3036517" y="5192379"/>
            <a:ext cx="5436732" cy="1531385"/>
            <a:chOff x="3036517" y="5192379"/>
            <a:chExt cx="5436732" cy="1531385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4787046" y="5967266"/>
              <a:ext cx="233178" cy="255892"/>
              <a:chOff x="4787046" y="5967266"/>
              <a:chExt cx="233178" cy="255892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4787046" y="5967266"/>
                <a:ext cx="233178" cy="255892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42536" y="5979809"/>
              <a:ext cx="581936" cy="361745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4789278" y="6424730"/>
              <a:ext cx="233178" cy="255892"/>
              <a:chOff x="4789278" y="6424730"/>
              <a:chExt cx="233178" cy="255892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4789278" y="6424730"/>
                <a:ext cx="233178" cy="255892"/>
              </a:xfrm>
              <a:prstGeom prst="rect">
                <a:avLst/>
              </a:prstGeom>
            </p:spPr>
          </p:pic>
        </p:grpSp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44766" y="6437269"/>
              <a:ext cx="581936" cy="361745"/>
            </a:xfrm>
            <a:prstGeom prst="rect">
              <a:avLst/>
            </a:prstGeom>
          </p:spPr>
        </p:pic>
        <p:grpSp>
          <p:nvGrpSpPr>
            <p:cNvPr id="1014" name="그룹 1014"/>
            <p:cNvGrpSpPr/>
            <p:nvPr/>
          </p:nvGrpSpPr>
          <p:grpSpPr>
            <a:xfrm>
              <a:off x="5822529" y="5973867"/>
              <a:ext cx="233178" cy="255892"/>
              <a:chOff x="5822529" y="5973867"/>
              <a:chExt cx="233178" cy="255892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5822529" y="5973867"/>
                <a:ext cx="233178" cy="255892"/>
              </a:xfrm>
              <a:prstGeom prst="rect">
                <a:avLst/>
              </a:prstGeom>
            </p:spPr>
          </p:pic>
        </p:grpSp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078017" y="5986409"/>
              <a:ext cx="581936" cy="361745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5822529" y="6418665"/>
              <a:ext cx="233178" cy="255892"/>
              <a:chOff x="5822529" y="6418665"/>
              <a:chExt cx="233178" cy="255892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5822529" y="6418665"/>
                <a:ext cx="233178" cy="255892"/>
              </a:xfrm>
              <a:prstGeom prst="rect">
                <a:avLst/>
              </a:prstGeom>
            </p:spPr>
          </p:pic>
        </p:grpSp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078017" y="6431206"/>
              <a:ext cx="581936" cy="361745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004137" y="5159999"/>
              <a:ext cx="4917408" cy="733949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526204" y="4806925"/>
            <a:ext cx="2327485" cy="431735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662793" y="7781104"/>
            <a:ext cx="8224441" cy="431735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5521793" y="7068242"/>
            <a:ext cx="466185" cy="369148"/>
            <a:chOff x="5521793" y="7068242"/>
            <a:chExt cx="466185" cy="369148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10800000">
              <a:off x="5521793" y="7068242"/>
              <a:ext cx="466185" cy="369148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7079959" y="5904999"/>
            <a:ext cx="6774114" cy="10394"/>
            <a:chOff x="7079959" y="5904999"/>
            <a:chExt cx="6774114" cy="10394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5400000">
              <a:off x="7079959" y="5904999"/>
              <a:ext cx="6774114" cy="1039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666815" y="0"/>
            <a:ext cx="1776043" cy="253467"/>
            <a:chOff x="3666815" y="0"/>
            <a:chExt cx="1776043" cy="253467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666815" y="0"/>
              <a:ext cx="1776043" cy="253467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22820" y="360801"/>
            <a:ext cx="1944635" cy="483830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6383325" y="369322"/>
            <a:ext cx="1944635" cy="483830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9022858" y="369322"/>
            <a:ext cx="2652273" cy="483830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5359144" y="378846"/>
            <a:ext cx="2011833" cy="483830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3547734" y="369322"/>
            <a:ext cx="2011828" cy="483829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2355037" y="376189"/>
            <a:ext cx="2231259" cy="4838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03618" y="4611961"/>
            <a:ext cx="1878625" cy="498925"/>
            <a:chOff x="1503618" y="4611961"/>
            <a:chExt cx="1878625" cy="4989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3618" y="4611961"/>
              <a:ext cx="1878625" cy="49892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7810" y="1807715"/>
            <a:ext cx="4322895" cy="115101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1295" y="1282429"/>
            <a:ext cx="832688" cy="8504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17556" y="1635878"/>
            <a:ext cx="2430063" cy="35800"/>
            <a:chOff x="1817556" y="1635878"/>
            <a:chExt cx="2430063" cy="3580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17556" y="1635878"/>
              <a:ext cx="2430063" cy="3580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120925" y="9782544"/>
            <a:ext cx="1080507" cy="5124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1368" y="4636125"/>
            <a:ext cx="1762891" cy="53011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118860" y="6218324"/>
            <a:ext cx="6774114" cy="10394"/>
            <a:chOff x="6118860" y="6218324"/>
            <a:chExt cx="6774114" cy="1039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6118860" y="6218324"/>
              <a:ext cx="6774114" cy="1039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93348" y="5247746"/>
            <a:ext cx="3543530" cy="38094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187770" y="7005257"/>
            <a:ext cx="1315712" cy="43173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187675" y="7991904"/>
            <a:ext cx="1469842" cy="43173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187754" y="7492501"/>
            <a:ext cx="1765796" cy="43173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181865" y="8485428"/>
            <a:ext cx="567033" cy="38094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93504" y="5564032"/>
            <a:ext cx="6278879" cy="38094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089708" y="6275411"/>
            <a:ext cx="1402161" cy="498925"/>
            <a:chOff x="10089708" y="6275411"/>
            <a:chExt cx="1402161" cy="49892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089708" y="6275411"/>
              <a:ext cx="1402161" cy="49892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206494" y="6299580"/>
            <a:ext cx="1253982" cy="53011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612553" y="6397220"/>
            <a:ext cx="4233981" cy="152186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089708" y="2643547"/>
            <a:ext cx="1878625" cy="498925"/>
            <a:chOff x="10089708" y="2643547"/>
            <a:chExt cx="1878625" cy="49892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89708" y="2643547"/>
              <a:ext cx="1878625" cy="498925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187453" y="2667710"/>
            <a:ext cx="1762890" cy="53011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256269" y="4300622"/>
            <a:ext cx="6385162" cy="40570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127318" y="4014996"/>
            <a:ext cx="1144808" cy="44627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127317" y="3284603"/>
            <a:ext cx="3977291" cy="446275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256079" y="3576812"/>
            <a:ext cx="7014110" cy="380943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127317" y="4761050"/>
            <a:ext cx="1345946" cy="446274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0256269" y="5103679"/>
            <a:ext cx="5978315" cy="721885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2029675" y="7018666"/>
            <a:ext cx="5098339" cy="380942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2024875" y="7525125"/>
            <a:ext cx="5311476" cy="380942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2029675" y="8005238"/>
            <a:ext cx="1687955" cy="380942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2029675" y="8475904"/>
            <a:ext cx="2053659" cy="380942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0162738" y="8961102"/>
            <a:ext cx="3377725" cy="60950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3773294" y="8972685"/>
            <a:ext cx="2474791" cy="38094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433650" y="0"/>
            <a:ext cx="1776043" cy="253467"/>
            <a:chOff x="6433650" y="0"/>
            <a:chExt cx="1776043" cy="25346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433650" y="0"/>
              <a:ext cx="1776043" cy="253467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022820" y="360801"/>
            <a:ext cx="1944635" cy="483830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6383325" y="369322"/>
            <a:ext cx="1944635" cy="483830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9022858" y="369322"/>
            <a:ext cx="2652273" cy="483830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5359144" y="378846"/>
            <a:ext cx="2011833" cy="483830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3547734" y="369322"/>
            <a:ext cx="2011828" cy="483829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2355037" y="376189"/>
            <a:ext cx="2231259" cy="4838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3838" y="0"/>
            <a:ext cx="1997106" cy="253467"/>
            <a:chOff x="973838" y="0"/>
            <a:chExt cx="1997106" cy="2534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3838" y="0"/>
              <a:ext cx="1997106" cy="2534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2820" y="379849"/>
            <a:ext cx="2049317" cy="48383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20922" y="9782537"/>
            <a:ext cx="1080507" cy="5124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3268" y="1483049"/>
            <a:ext cx="8363780" cy="304334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18302" y="4043263"/>
            <a:ext cx="1036622" cy="32963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15052" y="8331105"/>
            <a:ext cx="7955352" cy="6024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13234" y="5052985"/>
            <a:ext cx="3515336" cy="106973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7105" y="4514899"/>
            <a:ext cx="284700" cy="322286"/>
            <a:chOff x="1057105" y="4514899"/>
            <a:chExt cx="284700" cy="322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7105" y="4514899"/>
              <a:ext cx="284700" cy="3222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55139" y="4505342"/>
            <a:ext cx="575986" cy="49444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070410" y="6165756"/>
            <a:ext cx="2450031" cy="4120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41805" y="6492081"/>
            <a:ext cx="7872070" cy="1723135"/>
            <a:chOff x="1341805" y="6492081"/>
            <a:chExt cx="7872070" cy="172313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41805" y="6492081"/>
              <a:ext cx="7872070" cy="17231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128464" y="5597011"/>
            <a:ext cx="6774114" cy="10394"/>
            <a:chOff x="6128464" y="5597011"/>
            <a:chExt cx="6774114" cy="1039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6128464" y="5597011"/>
              <a:ext cx="6774114" cy="10394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146807" y="2811732"/>
            <a:ext cx="7507993" cy="561650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816880" y="2796487"/>
            <a:ext cx="284700" cy="322286"/>
            <a:chOff x="9816880" y="2796487"/>
            <a:chExt cx="284700" cy="322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16880" y="2796487"/>
              <a:ext cx="284700" cy="322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066397" y="2366556"/>
            <a:ext cx="641212" cy="770783"/>
            <a:chOff x="13066397" y="2366556"/>
            <a:chExt cx="641212" cy="77078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066397" y="2366556"/>
              <a:ext cx="641212" cy="7707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7706" y="1807715"/>
            <a:ext cx="6032625" cy="115101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5" y="1282429"/>
            <a:ext cx="844647" cy="8504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635878"/>
            <a:ext cx="2430063" cy="35800"/>
            <a:chOff x="1817556" y="1635878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635878"/>
              <a:ext cx="2430063" cy="35800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120922" y="9782537"/>
            <a:ext cx="1080507" cy="51243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9163" y="2746106"/>
            <a:ext cx="6826677" cy="74088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2820" y="3528868"/>
            <a:ext cx="1511962" cy="4944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14248" y="5544962"/>
            <a:ext cx="6313650" cy="4055031"/>
            <a:chOff x="1114248" y="5544962"/>
            <a:chExt cx="6313650" cy="40550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2022527" y="3596848"/>
              <a:ext cx="12547100" cy="7792457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90613" y="9425953"/>
              <a:ext cx="2538095" cy="2197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98149" y="8360070"/>
            <a:ext cx="7282594" cy="1093241"/>
            <a:chOff x="9998149" y="8360070"/>
            <a:chExt cx="7282594" cy="109324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98149" y="8360070"/>
              <a:ext cx="7282594" cy="109324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157846" y="8463295"/>
            <a:ext cx="7157473" cy="63185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144703" y="9005125"/>
            <a:ext cx="6657472" cy="43950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137962" y="2033846"/>
            <a:ext cx="3558115" cy="43950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898001" y="5255239"/>
            <a:ext cx="5880957" cy="43950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586655" y="5470488"/>
            <a:ext cx="2431608" cy="2809382"/>
            <a:chOff x="12586655" y="5470488"/>
            <a:chExt cx="2431608" cy="28093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2634632" y="5470488"/>
              <a:ext cx="2160637" cy="2257389"/>
              <a:chOff x="12634632" y="5470488"/>
              <a:chExt cx="2160637" cy="225738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2634632" y="5470488"/>
                <a:ext cx="2160637" cy="225738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2861891" y="6518246"/>
              <a:ext cx="371041" cy="294529"/>
              <a:chOff x="12861891" y="6518246"/>
              <a:chExt cx="371041" cy="294529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2861891" y="6518246"/>
                <a:ext cx="371041" cy="294529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980281" y="6489371"/>
              <a:ext cx="767873" cy="416420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567497" y="7771006"/>
              <a:ext cx="1976580" cy="276288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14063053" y="6949674"/>
              <a:ext cx="1134328" cy="717710"/>
              <a:chOff x="14063053" y="6949674"/>
              <a:chExt cx="1134328" cy="717710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-5220000">
                <a:off x="14063053" y="6949674"/>
                <a:ext cx="1134328" cy="717710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484366" y="7950073"/>
              <a:ext cx="415409" cy="41642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828116" y="2420522"/>
            <a:ext cx="4004641" cy="2659614"/>
            <a:chOff x="11828116" y="2420522"/>
            <a:chExt cx="4004641" cy="265961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828116" y="2420522"/>
              <a:ext cx="4004641" cy="26596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536602" y="5448910"/>
            <a:ext cx="6774114" cy="10394"/>
            <a:chOff x="5536602" y="5448910"/>
            <a:chExt cx="6774114" cy="1039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5536602" y="5448910"/>
              <a:ext cx="6774114" cy="10394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44277" y="3897601"/>
            <a:ext cx="6184531" cy="164502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062186" y="0"/>
            <a:ext cx="2382102" cy="253467"/>
            <a:chOff x="9062186" y="0"/>
            <a:chExt cx="2382102" cy="25346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062186" y="0"/>
              <a:ext cx="2382102" cy="253467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022820" y="360801"/>
            <a:ext cx="1944635" cy="483830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383325" y="369322"/>
            <a:ext cx="1944635" cy="483830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022858" y="369322"/>
            <a:ext cx="2652273" cy="483830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5359144" y="378846"/>
            <a:ext cx="2011833" cy="483830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3547734" y="369322"/>
            <a:ext cx="2011828" cy="483829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2355037" y="376189"/>
            <a:ext cx="2231259" cy="4838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7706" y="1807715"/>
            <a:ext cx="6032625" cy="115101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5" y="1282429"/>
            <a:ext cx="844647" cy="8504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635878"/>
            <a:ext cx="2430063" cy="35800"/>
            <a:chOff x="1817556" y="1635878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635878"/>
              <a:ext cx="2430063" cy="35800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134569" y="9796184"/>
            <a:ext cx="676555" cy="32086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3499" y="3144403"/>
            <a:ext cx="1292539" cy="4944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93601" y="4314523"/>
            <a:ext cx="3466688" cy="43950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128464" y="5597011"/>
            <a:ext cx="6774114" cy="10394"/>
            <a:chOff x="6128464" y="5597011"/>
            <a:chExt cx="6774114" cy="1039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6128464" y="5597011"/>
              <a:ext cx="6774114" cy="1039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084575" y="4664367"/>
            <a:ext cx="7825032" cy="3317612"/>
            <a:chOff x="10084575" y="4664367"/>
            <a:chExt cx="7825032" cy="331761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84575" y="4664367"/>
              <a:ext cx="7825032" cy="331761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93029" y="3553239"/>
            <a:ext cx="8057246" cy="73141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93026" y="4262473"/>
            <a:ext cx="8027685" cy="51808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313106" y="5445066"/>
            <a:ext cx="3184304" cy="2742725"/>
            <a:chOff x="5313106" y="5445066"/>
            <a:chExt cx="3184304" cy="274272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72780" y="4133311"/>
              <a:ext cx="6371429" cy="548571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13106" y="5445066"/>
              <a:ext cx="3184304" cy="274272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266992" y="8278555"/>
            <a:ext cx="3613174" cy="114105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478109" y="5087461"/>
            <a:ext cx="2858601" cy="43950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82004" y="5096985"/>
            <a:ext cx="2604435" cy="43950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46561" y="5462611"/>
            <a:ext cx="3095858" cy="2688018"/>
            <a:chOff x="1246561" y="5462611"/>
            <a:chExt cx="3095858" cy="268801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-247336" y="4168714"/>
              <a:ext cx="6200000" cy="5380952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46561" y="5462611"/>
              <a:ext cx="3095858" cy="2688018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89124" y="8278555"/>
            <a:ext cx="3497367" cy="114105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975293" y="2578731"/>
            <a:ext cx="1670813" cy="49444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087483" y="3042645"/>
            <a:ext cx="7429148" cy="112759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809578" y="8311746"/>
            <a:ext cx="6600181" cy="1032989"/>
            <a:chOff x="10809578" y="8311746"/>
            <a:chExt cx="6600181" cy="1032989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0809578" y="8311746"/>
              <a:ext cx="6600181" cy="1032989"/>
              <a:chOff x="10809578" y="8311746"/>
              <a:chExt cx="6600181" cy="1032989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0809578" y="8311746"/>
                <a:ext cx="6600181" cy="1032989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913809" y="8365778"/>
              <a:ext cx="4378718" cy="439507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13809" y="8964817"/>
              <a:ext cx="6399040" cy="439507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912095" y="8668206"/>
              <a:ext cx="4476037" cy="43950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253143" y="8039012"/>
            <a:ext cx="735034" cy="246245"/>
            <a:chOff x="13253143" y="8039012"/>
            <a:chExt cx="735034" cy="246245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3253143" y="8107800"/>
              <a:ext cx="399597" cy="97880"/>
              <a:chOff x="13253143" y="8107800"/>
              <a:chExt cx="399597" cy="97880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3253143" y="8107800"/>
                <a:ext cx="399597" cy="97880"/>
              </a:xfrm>
              <a:prstGeom prst="rect">
                <a:avLst/>
              </a:prstGeom>
            </p:spPr>
          </p:pic>
        </p:grpSp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627557" y="8015384"/>
              <a:ext cx="396954" cy="3407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136772" y="8090700"/>
            <a:ext cx="119853" cy="128330"/>
            <a:chOff x="14136772" y="8090700"/>
            <a:chExt cx="119853" cy="128330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4136772" y="8090700"/>
              <a:ext cx="119853" cy="128330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4305229" y="8024905"/>
            <a:ext cx="548173" cy="340757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3091238" y="8061432"/>
            <a:ext cx="522159" cy="185731"/>
            <a:chOff x="13091238" y="8061432"/>
            <a:chExt cx="522159" cy="185731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3259452" y="8061432"/>
              <a:ext cx="185731" cy="185731"/>
              <a:chOff x="13259452" y="8061432"/>
              <a:chExt cx="185731" cy="185731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13259452" y="8061432"/>
                <a:ext cx="185731" cy="185731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3091238" y="8130963"/>
              <a:ext cx="522159" cy="55604"/>
              <a:chOff x="13091238" y="8130963"/>
              <a:chExt cx="522159" cy="55604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13091238" y="8130963"/>
                <a:ext cx="522159" cy="55604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9062186" y="0"/>
            <a:ext cx="2382102" cy="253467"/>
            <a:chOff x="9062186" y="0"/>
            <a:chExt cx="2382102" cy="253467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062186" y="0"/>
              <a:ext cx="2382102" cy="253467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022820" y="360801"/>
            <a:ext cx="1944635" cy="483830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6383325" y="369322"/>
            <a:ext cx="1944635" cy="483830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9022858" y="369322"/>
            <a:ext cx="2652273" cy="483830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5359144" y="378846"/>
            <a:ext cx="2011833" cy="483830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3547734" y="369322"/>
            <a:ext cx="2011828" cy="483829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2355037" y="376189"/>
            <a:ext cx="2231259" cy="4838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사용자 지정</PresentationFormat>
  <Paragraphs>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태현</cp:lastModifiedBy>
  <cp:revision>2</cp:revision>
  <dcterms:created xsi:type="dcterms:W3CDTF">2021-09-12T17:14:51Z</dcterms:created>
  <dcterms:modified xsi:type="dcterms:W3CDTF">2021-09-12T08:20:37Z</dcterms:modified>
</cp:coreProperties>
</file>