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e0c2d517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0c2d51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e0c2d51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e0c2d51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e0c2d5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0c2d5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e0c2d5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e0c2d51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c2d5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e0c2d5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e0c2d51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0c2d51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e0c2d51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e0c2d517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0c2d51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&lt;Your Name&gt;</a:t>
            </a:r>
            <a:endParaRPr/>
          </a:p>
        </p:txBody>
      </p:sp>
      <p:sp>
        <p:nvSpPr>
          <p:cNvPr id="56" name="Google Shape;56;p13"/>
          <p:cNvSpPr txBox="1"/>
          <p:nvPr/>
        </p:nvSpPr>
        <p:spPr>
          <a:xfrm>
            <a:off x="248475" y="4029300"/>
            <a:ext cx="3711600" cy="7926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No need to request edit permission. </a:t>
            </a:r>
            <a:r>
              <a:rPr lang="en">
                <a:solidFill>
                  <a:srgbClr val="000000"/>
                </a:solidFill>
              </a:rPr>
              <a:t>To make a copy for your presentation, use “File-&gt;Download”.</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Where did you get your data?  Did you use other informal analysis to inform your work?  Did you get feedback on your work by friends or colleagues? Etc.  If you had no one give you feedback and you collected the data yourself, say so.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Summarize your questions and findings in 1 brief paragraph (4-6 sentences max).  Your abstract needs to include: what dataset, what question, what method was used, and findings.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your dataset(s) here.  You should say what data is in the dataset, how much data, and where you found the dataset (if applicable).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and Cleaning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 high-level, what did you need to do to prepare the data for analysis?  Describe what problems, if any, did you encounter with the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methods did you use to analyze the data and why are they appropriate? Be sure to adequately, but briefly, describe your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&lt;Feel free to replicate this slide to show multiple findings&gt;</a:t>
            </a:r>
            <a:endParaRPr/>
          </a:p>
          <a:p>
            <a:pPr indent="0" lvl="0" marL="0" rtl="0" algn="l">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lgn="l">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applicable, describe </a:t>
            </a:r>
            <a:r>
              <a:rPr lang="en"/>
              <a:t>limitations</a:t>
            </a:r>
            <a:r>
              <a:rPr lang="en"/>
              <a:t> to your findings.  For example, you might note that these results were true for British </a:t>
            </a:r>
            <a:r>
              <a:rPr lang="en"/>
              <a:t>Premier</a:t>
            </a:r>
            <a:r>
              <a:rPr lang="en"/>
              <a:t> league players but may not be applicable to other leagues because of differences in league structures.  </a:t>
            </a:r>
            <a:endParaRPr/>
          </a:p>
          <a:p>
            <a:pPr indent="0" lvl="0" marL="0" rtl="0" algn="l">
              <a:spcBef>
                <a:spcPts val="1600"/>
              </a:spcBef>
              <a:spcAft>
                <a:spcPts val="1600"/>
              </a:spcAft>
              <a:buNone/>
            </a:pPr>
            <a:r>
              <a:rPr lang="en"/>
              <a:t>Or you may note that your data has inherent limitations.  For example, you may </a:t>
            </a:r>
            <a:r>
              <a:rPr lang="en"/>
              <a:t>not</a:t>
            </a:r>
            <a:r>
              <a:rPr lang="en"/>
              <a:t> have access to the number of Twitter followers per users so you assumed all users are equally influential.  If you had the number of followers, you could </a:t>
            </a:r>
            <a:r>
              <a:rPr lang="en"/>
              <a:t>weight the impact of their tweet’s sentiment by </a:t>
            </a:r>
            <a:r>
              <a:rPr lang="en"/>
              <a:t>their influence (# of followers).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