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7104F-54B6-4353-B00E-1750F005E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17606D-41CE-4E93-BC60-9C364949E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355A9-D281-4F25-BFAD-7277E51B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1D11-FE44-4B3F-B757-4F5183960918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D5875-9972-4976-B2D8-A12E97EE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5D291-CE64-4EB2-9DE2-2A5749C2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A95-45DA-431B-AC4E-178B7D539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17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F73D1-453D-48EB-84EC-E9FDF585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6A4C6B-C3F5-4A8E-90DE-7A97D7C27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24DF0-87A2-4A99-B161-388EE6CC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1D11-FE44-4B3F-B757-4F5183960918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C949D-F9A1-411C-B8B9-0CB79E1F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72555-C0C3-4285-8364-21F41D33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A95-45DA-431B-AC4E-178B7D539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0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26FB73-2CDE-4FB4-B7DF-E67C76C45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CE3E1-666C-43D9-8881-CB80E0897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40023-040A-4F02-A339-69ACE266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1D11-FE44-4B3F-B757-4F5183960918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F2C22-0A33-483B-AA4A-B3F01366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F7A4C-E586-4B9C-B47A-17F08713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A95-45DA-431B-AC4E-178B7D539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0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D99B7-7617-4D9C-AB11-E732BE4B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BCFAB-4D0C-448B-AEBE-7CE01D9A8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B024D-E970-49A0-8E6F-38ABE716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1D11-FE44-4B3F-B757-4F5183960918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8395D2-D4C0-4940-A4EF-7FF3EE20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9721E6-64A1-419D-A0DD-026E93CC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A95-45DA-431B-AC4E-178B7D539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5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3629E-1948-407E-8E42-2965D03B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AA7543-656A-4F28-A835-9AA1AE29F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ADD45-6E14-4134-B319-18838F4EB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1D11-FE44-4B3F-B757-4F5183960918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7E3DAA-6122-4910-BB27-628526EB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8F9A9-1685-4356-BAD8-2EFA4FE0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A95-45DA-431B-AC4E-178B7D539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18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4FBD1-494C-47E2-9BB3-9FA3079D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A44DC-776E-499C-80CC-A121F7DA7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3A5A4C-339B-4A5D-9966-82DCB4D9C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1D88EA-E159-4220-AA4A-E2FA4B57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1D11-FE44-4B3F-B757-4F5183960918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83BA14-5F80-45A1-8784-2B6D4DE4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8BD50F-1950-4908-B6F8-D838E599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A95-45DA-431B-AC4E-178B7D539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1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25F8E-EF09-4437-847D-3B5D8E29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885C58-454C-4E01-8B38-739153C20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C32440-6DB6-4699-A8C0-C7E060039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4C1ED5-2BCB-4DCC-8F6C-3BC3D0658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EB343F-B34D-41E0-AA98-216004B55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B7AAB5-DB27-482F-87D9-5523E7BE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1D11-FE44-4B3F-B757-4F5183960918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D328A2-A631-4D89-B436-7D5EDC06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450736-1791-479F-9079-3393A2E4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A95-45DA-431B-AC4E-178B7D539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09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B350B-2CF3-4D7F-A5DB-1BA65911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BA6773-0232-4254-A82D-7CCFB8AA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1D11-FE44-4B3F-B757-4F5183960918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E05FA1-77BA-4B45-B4E3-87D1B8FA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EA801B-271E-485D-A5B1-42CE703A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A95-45DA-431B-AC4E-178B7D539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15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70F10F-DDAF-47AD-8143-5BAB6816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1D11-FE44-4B3F-B757-4F5183960918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94617-B5C7-429D-9692-51D80694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FFB00D-591E-4E97-AE6B-A9DBF641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A95-45DA-431B-AC4E-178B7D539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10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331A1-74E2-4F3F-A6A6-6B639256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F447E-5825-438B-AD8F-613A86307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E26C1D-E932-4EAA-9347-8A5D7F9F0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803319-10E8-4DC8-882B-3892795E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1D11-FE44-4B3F-B757-4F5183960918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451F4-3CF3-47A8-8048-1C2E7214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A95042-B226-4861-B1F6-5E09A263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A95-45DA-431B-AC4E-178B7D539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9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7C266-8179-44A9-87C8-227ACDB3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EA94E4-2B78-42B3-84EA-E9B00F057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82AC14-C347-4978-9284-58D51AA95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1019A8-3187-41C2-A000-62488C6D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1D11-FE44-4B3F-B757-4F5183960918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93DF61-29E0-4950-A2C0-A6672E87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0AB055-BE8F-44AE-92A2-17DE4AC1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A95-45DA-431B-AC4E-178B7D539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06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257A84-2625-423D-9B0C-C6E793B4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AB011-6CAA-41F0-B076-FA17EF13B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C1499-4494-4A25-9757-79F1695B5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D1D11-FE44-4B3F-B757-4F5183960918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F68B2-F718-4D1D-80A2-41ED1C94F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A2A0B-9469-46EF-9DB8-2FA625C10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D4A95-45DA-431B-AC4E-178B7D539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77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ADBD0-263E-4831-868E-DCE2A7BD1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1302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지뢰찾기</a:t>
            </a:r>
            <a:b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</a:br>
            <a:r>
              <a:rPr lang="en-US" altLang="ko-KR" sz="1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b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</a:br>
            <a:r>
              <a:rPr lang="ko-KR" altLang="en-US" sz="2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건국대학교 객체지향프로그래밍 </a:t>
            </a:r>
            <a:r>
              <a:rPr lang="en-US" altLang="ko-KR" sz="2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2021 </a:t>
            </a:r>
            <a:r>
              <a:rPr lang="ko-KR" altLang="en-US" sz="2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개인 프로젝트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E9D251-D123-44D4-8E3D-FCF0B35E8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0977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202010655 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이윤정</a:t>
            </a:r>
          </a:p>
        </p:txBody>
      </p:sp>
    </p:spTree>
    <p:extLst>
      <p:ext uri="{BB962C8B-B14F-4D97-AF65-F5344CB8AC3E}">
        <p14:creationId xmlns:p14="http://schemas.microsoft.com/office/powerpoint/2010/main" val="964752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49"/>
    </mc:Choice>
    <mc:Fallback>
      <p:transition spd="slow" advTm="434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79CBB-EC89-441E-931E-C4A831B0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클래스다이어그램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B3AF3E-AAB9-493B-B454-B9EE72C09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12" y="157162"/>
            <a:ext cx="10239375" cy="6543675"/>
          </a:xfrm>
          <a:prstGeom prst="rect">
            <a:avLst/>
          </a:prstGeom>
        </p:spPr>
      </p:pic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5D170C0B-113F-4746-AB5E-2703A60215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37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86"/>
    </mc:Choice>
    <mc:Fallback>
      <p:transition spd="slow" advTm="29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79CBB-EC89-441E-931E-C4A831B0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필수 요구사항 체크리스트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4E2A1-A6C6-452E-9CE0-852141E16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825625"/>
            <a:ext cx="12039600" cy="4667250"/>
          </a:xfrm>
        </p:spPr>
        <p:txBody>
          <a:bodyPr>
            <a:no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화면에 학번 이름이 출력되었는가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1600" dirty="0">
                <a:solidFill>
                  <a:srgbClr val="FFFFFF"/>
                </a:solidFill>
                <a:latin typeface="AppleSDGothicNeo"/>
                <a:ea typeface="나눔바른고딕" panose="020B0603020101020101" pitchFamily="50" charset="-127"/>
              </a:rPr>
              <a:t> </a:t>
            </a:r>
            <a:r>
              <a:rPr lang="ko-KR" altLang="en-US" sz="2400" b="0" i="0" dirty="0">
                <a:solidFill>
                  <a:srgbClr val="FFFFFF"/>
                </a:solidFill>
                <a:effectLst/>
                <a:latin typeface="AppleSDGothicNeo"/>
              </a:rPr>
              <a:t>✔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프로그램에 메뉴 기능을 제공하는가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sz="2400" b="0" i="0" dirty="0">
                <a:solidFill>
                  <a:srgbClr val="FFFFFF"/>
                </a:solidFill>
                <a:effectLst/>
                <a:latin typeface="AppleSDGothicNeo"/>
              </a:rPr>
              <a:t>✔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사용자가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맵의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크기를 입력 혹은 선택하면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크기만큼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맵을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생성하였는가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2400" b="0" i="0" dirty="0">
                <a:solidFill>
                  <a:srgbClr val="FFFFFF"/>
                </a:solidFill>
                <a:effectLst/>
                <a:latin typeface="AppleSDGothicNeo"/>
              </a:rPr>
              <a:t> ✔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사용자가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맵의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난이도를 입력 또는 선택하면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난이도에 따라 지뢰를 생성하였는가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2400" b="0" i="0" dirty="0">
                <a:solidFill>
                  <a:srgbClr val="FFFFFF"/>
                </a:solidFill>
                <a:effectLst/>
                <a:latin typeface="AppleSDGothicNeo"/>
              </a:rPr>
              <a:t> ✔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지뢰의 위치가 중복되지 않도록 처리 하였는가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2400" b="0" i="0" dirty="0">
                <a:solidFill>
                  <a:srgbClr val="FFFFFF"/>
                </a:solidFill>
                <a:effectLst/>
                <a:latin typeface="AppleSDGothicNeo"/>
              </a:rPr>
              <a:t> ✔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게임의 승리와 패배 조건을 명확히 정의하고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규칙에 따라 실행이 되는지 체크하였는가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2400" b="0" i="0" dirty="0">
                <a:solidFill>
                  <a:srgbClr val="FFFFFF"/>
                </a:solidFill>
                <a:effectLst/>
                <a:latin typeface="AppleSDGothicNeo"/>
              </a:rPr>
              <a:t> ✔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프로그램은 오류 없이 안정적으로 실행하고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종료되는가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2400" b="0" i="0" dirty="0">
                <a:solidFill>
                  <a:srgbClr val="FFFFFF"/>
                </a:solidFill>
                <a:effectLst/>
                <a:latin typeface="AppleSDGothicNeo"/>
              </a:rPr>
              <a:t> ✔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키보드를 사용하여 지뢰 및 지뢰가 아닌 위치를 선택하도록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개선하였는가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2400" b="0" i="0" dirty="0">
                <a:solidFill>
                  <a:srgbClr val="FFFFFF"/>
                </a:solidFill>
                <a:effectLst/>
                <a:latin typeface="AppleSDGothicNeo"/>
              </a:rPr>
              <a:t> ✔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종료 시 플레이어가 확인할 수 있도록 지뢰의 위치를 모두 출력하였는가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2400" b="0" i="0" dirty="0">
                <a:solidFill>
                  <a:srgbClr val="FFFFFF"/>
                </a:solidFill>
                <a:effectLst/>
                <a:latin typeface="AppleSDGothicNeo"/>
              </a:rPr>
              <a:t> ✔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169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"/>
    </mc:Choice>
    <mc:Fallback>
      <p:transition spd="slow" advTm="25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79CBB-EC89-441E-931E-C4A831B0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추가 요구사항 체크리스트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4E2A1-A6C6-452E-9CE0-852141E16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2546594"/>
            <a:ext cx="12039600" cy="2368306"/>
          </a:xfrm>
        </p:spPr>
        <p:txBody>
          <a:bodyPr>
            <a:no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지뢰가 아닌 곳을 선택할 경우 지뢰 개수를 힌트로 제공해 주는가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1600" dirty="0">
                <a:solidFill>
                  <a:srgbClr val="FFFFFF"/>
                </a:solidFill>
                <a:latin typeface="AppleSDGothicNeo"/>
                <a:ea typeface="나눔바른고딕" panose="020B0603020101020101" pitchFamily="50" charset="-127"/>
              </a:rPr>
              <a:t> </a:t>
            </a:r>
            <a:r>
              <a:rPr lang="ko-KR" altLang="en-US" sz="2400" b="0" i="0" dirty="0">
                <a:solidFill>
                  <a:srgbClr val="FFFFFF"/>
                </a:solidFill>
                <a:effectLst/>
                <a:latin typeface="AppleSDGothicNeo"/>
              </a:rPr>
              <a:t>✔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주변 지뢰 개수가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곳을 선택할 경우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8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방향 연속 자동 펼침이 수행되는가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1600" dirty="0">
                <a:solidFill>
                  <a:srgbClr val="FFFFFF"/>
                </a:solidFill>
                <a:latin typeface="AppleSDGothicNeo"/>
                <a:ea typeface="나눔바른고딕" panose="020B0603020101020101" pitchFamily="50" charset="-127"/>
              </a:rPr>
              <a:t> </a:t>
            </a:r>
            <a:r>
              <a:rPr lang="ko-KR" altLang="en-US" sz="2400" b="0" i="0" dirty="0">
                <a:solidFill>
                  <a:srgbClr val="FFFFFF"/>
                </a:solidFill>
                <a:effectLst/>
                <a:latin typeface="AppleSDGothicNeo"/>
              </a:rPr>
              <a:t>✔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중간에 프로그램을 종료할 경우 저장하기 기능을 제공하는가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1600" dirty="0">
                <a:solidFill>
                  <a:srgbClr val="FFFFFF"/>
                </a:solidFill>
                <a:latin typeface="AppleSDGothicNeo"/>
                <a:ea typeface="나눔바른고딕" panose="020B0603020101020101" pitchFamily="50" charset="-127"/>
              </a:rPr>
              <a:t>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게임이 다시 시작할 때 저장해 놓은 게임의 이어하기가 가능한가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1600" dirty="0">
                <a:solidFill>
                  <a:srgbClr val="FFFFFF"/>
                </a:solidFill>
                <a:latin typeface="AppleSDGothicNeo"/>
                <a:ea typeface="나눔바른고딕" panose="020B0603020101020101" pitchFamily="50" charset="-127"/>
              </a:rPr>
              <a:t>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게임이 종료되면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패에 상관없이 게임 진행 과정을 자동으로 리플레이 시켜주고 있는가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2400" b="0" i="0" dirty="0">
                <a:solidFill>
                  <a:srgbClr val="FFFFFF"/>
                </a:solidFill>
                <a:effectLst/>
                <a:latin typeface="AppleSDGothicNeo"/>
              </a:rPr>
              <a:t>✔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11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179</Words>
  <Application>Microsoft Office PowerPoint</Application>
  <PresentationFormat>와이드스크린</PresentationFormat>
  <Paragraphs>19</Paragraphs>
  <Slides>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210 옴니고딕 030</vt:lpstr>
      <vt:lpstr>AppleSDGothicNeo</vt:lpstr>
      <vt:lpstr>나눔바른고딕</vt:lpstr>
      <vt:lpstr>맑은 고딕</vt:lpstr>
      <vt:lpstr>Arial</vt:lpstr>
      <vt:lpstr>Office 테마</vt:lpstr>
      <vt:lpstr>지뢰찾기   건국대학교 객체지향프로그래밍 2021 개인 프로젝트</vt:lpstr>
      <vt:lpstr>클래스다이어그램</vt:lpstr>
      <vt:lpstr>필수 요구사항 체크리스트</vt:lpstr>
      <vt:lpstr>추가 요구사항 체크리스트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지뢰찾기   건국대학교 객체지향프로그래밍 2021 개인 프로젝트</dc:title>
  <dc:creator>윤정 이</dc:creator>
  <cp:lastModifiedBy>윤정 이</cp:lastModifiedBy>
  <cp:revision>4</cp:revision>
  <dcterms:created xsi:type="dcterms:W3CDTF">2021-06-21T14:16:07Z</dcterms:created>
  <dcterms:modified xsi:type="dcterms:W3CDTF">2021-06-21T14:43:46Z</dcterms:modified>
</cp:coreProperties>
</file>