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BE2C-6ACE-4332-A126-2CDD3E3CB890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AB38-25B5-4DE9-B719-060859A8E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8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BE2C-6ACE-4332-A126-2CDD3E3CB890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AB38-25B5-4DE9-B719-060859A8E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55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BE2C-6ACE-4332-A126-2CDD3E3CB890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AB38-25B5-4DE9-B719-060859A8E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2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BE2C-6ACE-4332-A126-2CDD3E3CB890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AB38-25B5-4DE9-B719-060859A8E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64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BE2C-6ACE-4332-A126-2CDD3E3CB890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AB38-25B5-4DE9-B719-060859A8E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1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BE2C-6ACE-4332-A126-2CDD3E3CB890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AB38-25B5-4DE9-B719-060859A8E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59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BE2C-6ACE-4332-A126-2CDD3E3CB890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AB38-25B5-4DE9-B719-060859A8E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2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BE2C-6ACE-4332-A126-2CDD3E3CB890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AB38-25B5-4DE9-B719-060859A8E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BE2C-6ACE-4332-A126-2CDD3E3CB890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AB38-25B5-4DE9-B719-060859A8E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5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BE2C-6ACE-4332-A126-2CDD3E3CB890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AB38-25B5-4DE9-B719-060859A8E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71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BE2C-6ACE-4332-A126-2CDD3E3CB890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AB38-25B5-4DE9-B719-060859A8E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92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4BE2C-6ACE-4332-A126-2CDD3E3CB890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DAB38-25B5-4DE9-B719-060859A8E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6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62067" y="1412776"/>
            <a:ext cx="7772400" cy="1470025"/>
          </a:xfrm>
        </p:spPr>
        <p:txBody>
          <a:bodyPr>
            <a:noAutofit/>
          </a:bodyPr>
          <a:lstStyle/>
          <a:p>
            <a:r>
              <a:rPr lang="ko-KR" altLang="en-US" sz="4800" b="1" dirty="0" err="1" smtClean="0"/>
              <a:t>유전체학개론</a:t>
            </a:r>
            <a:r>
              <a:rPr lang="ko-KR" altLang="en-US" sz="4800" b="1" dirty="0" smtClean="0"/>
              <a:t> 과제 </a:t>
            </a:r>
            <a:r>
              <a:rPr lang="en-US" altLang="ko-KR" sz="4800" b="1" dirty="0" smtClean="0"/>
              <a:t>1.</a:t>
            </a:r>
            <a:br>
              <a:rPr lang="en-US" altLang="ko-KR" sz="4800" b="1" dirty="0" smtClean="0"/>
            </a:br>
            <a:r>
              <a:rPr lang="en-US" altLang="ko-KR" sz="4800" b="1" dirty="0" smtClean="0"/>
              <a:t>(2015</a:t>
            </a:r>
            <a:r>
              <a:rPr lang="ko-KR" altLang="en-US" sz="4800" b="1" dirty="0" smtClean="0"/>
              <a:t>년 </a:t>
            </a:r>
            <a:r>
              <a:rPr lang="en-US" altLang="ko-KR" sz="4800" b="1" dirty="0" smtClean="0"/>
              <a:t>9</a:t>
            </a:r>
            <a:r>
              <a:rPr lang="ko-KR" altLang="en-US" sz="4800" b="1" dirty="0" smtClean="0"/>
              <a:t>월 </a:t>
            </a:r>
            <a:r>
              <a:rPr lang="en-US" altLang="ko-KR" sz="4800" b="1" dirty="0" smtClean="0"/>
              <a:t>24</a:t>
            </a:r>
            <a:r>
              <a:rPr lang="ko-KR" altLang="en-US" sz="4800" b="1" dirty="0" smtClean="0"/>
              <a:t>일 제출</a:t>
            </a:r>
            <a:r>
              <a:rPr lang="en-US" altLang="ko-KR" sz="4800" b="1" dirty="0" smtClean="0"/>
              <a:t>)</a:t>
            </a:r>
            <a:endParaRPr lang="ko-KR" altLang="en-US" sz="4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69368" y="4221088"/>
            <a:ext cx="6400800" cy="1752600"/>
          </a:xfrm>
        </p:spPr>
        <p:txBody>
          <a:bodyPr/>
          <a:lstStyle/>
          <a:p>
            <a:r>
              <a:rPr lang="en-US" altLang="ko-KR" dirty="0" smtClean="0"/>
              <a:t>20132650 </a:t>
            </a:r>
            <a:r>
              <a:rPr lang="ko-KR" altLang="en-US" dirty="0" smtClean="0"/>
              <a:t>오지혜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206084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023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 smtClean="0"/>
              <a:t>1. </a:t>
            </a:r>
            <a:r>
              <a:rPr lang="en-US" altLang="ko-KR" sz="5400" b="1" dirty="0" err="1" smtClean="0"/>
              <a:t>Contig</a:t>
            </a:r>
            <a:r>
              <a:rPr lang="en-US" altLang="ko-KR" sz="5400" b="1" dirty="0" smtClean="0"/>
              <a:t> file </a:t>
            </a:r>
            <a:r>
              <a:rPr lang="ko-KR" altLang="en-US" sz="5400" b="1" dirty="0" smtClean="0"/>
              <a:t>쪼개기</a:t>
            </a:r>
            <a:endParaRPr lang="ko-KR" altLang="en-US" sz="5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 smtClean="0">
                <a:latin typeface="Adobe Fan Heiti Std B" pitchFamily="34" charset="-128"/>
                <a:ea typeface="Adobe Fan Heiti Std B" pitchFamily="34" charset="-128"/>
              </a:rPr>
              <a:t>bl21.Contig file</a:t>
            </a:r>
            <a:r>
              <a:rPr lang="ko-KR" altLang="en-US" sz="2800" dirty="0" smtClean="0">
                <a:latin typeface="Adobe Fan Heiti Std B" pitchFamily="34" charset="-128"/>
              </a:rPr>
              <a:t>은 </a:t>
            </a:r>
            <a:r>
              <a:rPr lang="en-US" altLang="ko-KR" sz="2800" dirty="0" smtClean="0">
                <a:latin typeface="Adobe Fan Heiti Std B" pitchFamily="34" charset="-128"/>
                <a:ea typeface="Adobe Fan Heiti Std B" pitchFamily="34" charset="-128"/>
              </a:rPr>
              <a:t>1389</a:t>
            </a:r>
            <a:r>
              <a:rPr lang="ko-KR" altLang="en-US" sz="2800" dirty="0" smtClean="0">
                <a:latin typeface="Adobe Fan Heiti Std B" pitchFamily="34" charset="-128"/>
              </a:rPr>
              <a:t>개의 </a:t>
            </a:r>
            <a:r>
              <a:rPr lang="en-US" altLang="ko-KR" sz="2800" dirty="0" err="1" smtClean="0">
                <a:latin typeface="Adobe Fan Heiti Std B" pitchFamily="34" charset="-128"/>
                <a:ea typeface="Adobe Fan Heiti Std B" pitchFamily="34" charset="-128"/>
              </a:rPr>
              <a:t>contig</a:t>
            </a:r>
            <a:r>
              <a:rPr lang="ko-KR" altLang="en-US" sz="2800" dirty="0" smtClean="0">
                <a:latin typeface="Adobe Fan Heiti Std B" pitchFamily="34" charset="-128"/>
              </a:rPr>
              <a:t>들이 하나의 </a:t>
            </a:r>
            <a:r>
              <a:rPr lang="en-US" altLang="ko-KR" sz="2800" dirty="0" err="1" smtClean="0">
                <a:latin typeface="Adobe Fan Heiti Std B" pitchFamily="34" charset="-128"/>
                <a:ea typeface="Adobe Fan Heiti Std B" pitchFamily="34" charset="-128"/>
              </a:rPr>
              <a:t>fasta</a:t>
            </a:r>
            <a:r>
              <a:rPr lang="ko-KR" altLang="en-US" sz="2800" dirty="0" smtClean="0">
                <a:latin typeface="Adobe Fan Heiti Std B" pitchFamily="34" charset="-128"/>
              </a:rPr>
              <a:t>에 모여있으므로 이것들을 각각의 </a:t>
            </a:r>
            <a:r>
              <a:rPr lang="en-US" altLang="ko-KR" sz="2800" dirty="0" err="1" smtClean="0">
                <a:latin typeface="Adobe Fan Heiti Std B" pitchFamily="34" charset="-128"/>
                <a:ea typeface="Adobe Fan Heiti Std B" pitchFamily="34" charset="-128"/>
              </a:rPr>
              <a:t>fasta</a:t>
            </a:r>
            <a:r>
              <a:rPr lang="en-US" altLang="ko-KR" sz="2800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ko-KR" altLang="en-US" sz="2800" dirty="0" smtClean="0">
                <a:latin typeface="Adobe Fan Heiti Std B" pitchFamily="34" charset="-128"/>
              </a:rPr>
              <a:t>파일로 쪼개준다</a:t>
            </a:r>
            <a:r>
              <a:rPr lang="en-US" altLang="ko-KR" sz="2800" dirty="0" smtClean="0">
                <a:latin typeface="Adobe Fan Heiti Std B" pitchFamily="34" charset="-128"/>
                <a:ea typeface="Adobe Fan Heiti Std B" pitchFamily="34" charset="-128"/>
              </a:rPr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80" y="3068960"/>
            <a:ext cx="8496944" cy="92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67"/>
          <a:stretch/>
        </p:blipFill>
        <p:spPr bwMode="auto">
          <a:xfrm>
            <a:off x="539552" y="4077071"/>
            <a:ext cx="6581775" cy="2566797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5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 smtClean="0"/>
              <a:t>2.Contig file </a:t>
            </a:r>
            <a:r>
              <a:rPr lang="ko-KR" altLang="en-US" sz="5400" b="1" dirty="0" err="1" smtClean="0"/>
              <a:t>길이구하기</a:t>
            </a:r>
            <a:endParaRPr lang="ko-KR" altLang="en-US" sz="5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96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dirty="0" smtClean="0">
                <a:latin typeface="Adobe Fan Heiti Std B" pitchFamily="34" charset="-128"/>
                <a:ea typeface="Adobe Fan Heiti Std B" pitchFamily="34" charset="-128"/>
              </a:rPr>
              <a:t>1389</a:t>
            </a:r>
            <a:r>
              <a:rPr lang="ko-KR" altLang="en-US" sz="2800" dirty="0" smtClean="0">
                <a:latin typeface="Adobe Fan Heiti Std B" pitchFamily="34" charset="-128"/>
                <a:ea typeface="Adobe Fan Heiti Std B" pitchFamily="34" charset="-128"/>
              </a:rPr>
              <a:t>개의 </a:t>
            </a:r>
            <a:r>
              <a:rPr lang="en-US" altLang="ko-KR" sz="2800" dirty="0" err="1" smtClean="0">
                <a:latin typeface="Adobe Fan Heiti Std B" pitchFamily="34" charset="-128"/>
                <a:ea typeface="Adobe Fan Heiti Std B" pitchFamily="34" charset="-128"/>
              </a:rPr>
              <a:t>contig</a:t>
            </a:r>
            <a:r>
              <a:rPr lang="en-US" altLang="ko-KR" sz="2800" dirty="0" smtClean="0">
                <a:latin typeface="Adobe Fan Heiti Std B" pitchFamily="34" charset="-128"/>
                <a:ea typeface="Adobe Fan Heiti Std B" pitchFamily="34" charset="-128"/>
              </a:rPr>
              <a:t> file</a:t>
            </a:r>
            <a:r>
              <a:rPr lang="ko-KR" altLang="en-US" sz="2800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ko-KR" altLang="en-US" sz="2800" dirty="0" smtClean="0">
                <a:latin typeface="Adobe Fan Heiti Std B" pitchFamily="34" charset="-128"/>
                <a:ea typeface="Adobe Fan Heiti Std B" pitchFamily="34" charset="-128"/>
              </a:rPr>
              <a:t>각각의 길이를 구한다</a:t>
            </a:r>
            <a:r>
              <a:rPr lang="en-US" altLang="ko-KR" sz="2800" dirty="0" smtClean="0">
                <a:latin typeface="Adobe Fan Heiti Std B" pitchFamily="34" charset="-128"/>
                <a:ea typeface="Adobe Fan Heiti Std B" pitchFamily="34" charset="-128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6"/>
          <a:stretch/>
        </p:blipFill>
        <p:spPr bwMode="auto">
          <a:xfrm>
            <a:off x="35496" y="1988840"/>
            <a:ext cx="9001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3"/>
            <a:ext cx="3981450" cy="39909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99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 smtClean="0"/>
              <a:t>3.</a:t>
            </a:r>
            <a:r>
              <a:rPr lang="ko-KR" altLang="en-US" sz="5400" b="1" dirty="0" smtClean="0"/>
              <a:t>정렬하기</a:t>
            </a:r>
            <a:endParaRPr lang="ko-KR" altLang="en-US" sz="5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N50</a:t>
            </a:r>
            <a:r>
              <a:rPr lang="ko-KR" altLang="en-US" dirty="0" smtClean="0"/>
              <a:t>을 구하기 위해 </a:t>
            </a:r>
            <a:r>
              <a:rPr lang="en-US" altLang="ko-KR" dirty="0" err="1" smtClean="0"/>
              <a:t>contig</a:t>
            </a:r>
            <a:r>
              <a:rPr lang="ko-KR" altLang="en-US" dirty="0" smtClean="0"/>
              <a:t>를 크기 순으로 정렬한다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1" b="50000"/>
          <a:stretch/>
        </p:blipFill>
        <p:spPr bwMode="auto">
          <a:xfrm>
            <a:off x="237524" y="2572055"/>
            <a:ext cx="8835330" cy="535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12976"/>
            <a:ext cx="4133850" cy="34004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61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 smtClean="0"/>
              <a:t>4.N50 </a:t>
            </a:r>
            <a:r>
              <a:rPr lang="ko-KR" altLang="en-US" sz="5400" b="1" dirty="0" smtClean="0"/>
              <a:t>구하기</a:t>
            </a:r>
            <a:endParaRPr lang="ko-KR" altLang="en-US" sz="5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N50</a:t>
            </a:r>
            <a:r>
              <a:rPr lang="ko-KR" altLang="en-US" dirty="0" smtClean="0"/>
              <a:t>의 개념을 이해하고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코드를 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482917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 smtClean="0"/>
              <a:t>4.N50 </a:t>
            </a:r>
            <a:r>
              <a:rPr lang="ko-KR" altLang="en-US" sz="5400" b="1" dirty="0" smtClean="0"/>
              <a:t>구하기</a:t>
            </a:r>
            <a:endParaRPr lang="ko-KR" altLang="en-US" sz="5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N50</a:t>
            </a:r>
            <a:r>
              <a:rPr lang="ko-KR" altLang="en-US" dirty="0" smtClean="0"/>
              <a:t>의 개념을 이해하고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코드를 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0" b="5516"/>
          <a:stretch/>
        </p:blipFill>
        <p:spPr bwMode="auto">
          <a:xfrm>
            <a:off x="539552" y="2564904"/>
            <a:ext cx="8352928" cy="288032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56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dirty="0" smtClean="0"/>
              <a:t>N50</a:t>
            </a:r>
            <a:r>
              <a:rPr lang="en-US" altLang="ko-KR" dirty="0" smtClean="0"/>
              <a:t> 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206084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3800" dirty="0" smtClean="0"/>
              <a:t>“</a:t>
            </a:r>
            <a:r>
              <a:rPr lang="en-US" altLang="ko-KR" sz="13800" b="1" dirty="0" smtClean="0"/>
              <a:t>4289 </a:t>
            </a:r>
            <a:r>
              <a:rPr lang="en-US" altLang="ko-KR" sz="13800" b="1" dirty="0" err="1" smtClean="0"/>
              <a:t>bp</a:t>
            </a:r>
            <a:r>
              <a:rPr lang="en-US" altLang="ko-KR" sz="13800" dirty="0" smtClean="0"/>
              <a:t>”</a:t>
            </a:r>
          </a:p>
          <a:p>
            <a:pPr marL="0" indent="0" algn="ctr">
              <a:buNone/>
            </a:pPr>
            <a:r>
              <a:rPr lang="en-US" altLang="ko-KR" sz="2000" dirty="0"/>
              <a:t>(</a:t>
            </a:r>
            <a:r>
              <a:rPr lang="en-US" altLang="ko-KR" sz="2000" dirty="0" err="1" smtClean="0"/>
              <a:t>Contig</a:t>
            </a:r>
            <a:r>
              <a:rPr lang="en-US" altLang="ko-KR" sz="2000" dirty="0" smtClean="0"/>
              <a:t> 1358</a:t>
            </a:r>
            <a:r>
              <a:rPr lang="ko-KR" altLang="en-US" sz="2000" dirty="0" smtClean="0"/>
              <a:t>번이 이것에 해당한다</a:t>
            </a:r>
            <a:r>
              <a:rPr lang="en-US" altLang="ko-KR" sz="2000" dirty="0" smtClean="0"/>
              <a:t>. 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748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87</Words>
  <Application>Microsoft Office PowerPoint</Application>
  <PresentationFormat>화면 슬라이드 쇼(4:3)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유전체학개론 과제 1. (2015년 9월 24일 제출)</vt:lpstr>
      <vt:lpstr>1. Contig file 쪼개기</vt:lpstr>
      <vt:lpstr>2.Contig file 길이구하기</vt:lpstr>
      <vt:lpstr>3.정렬하기</vt:lpstr>
      <vt:lpstr>4.N50 구하기</vt:lpstr>
      <vt:lpstr>4.N50 구하기</vt:lpstr>
      <vt:lpstr>N50 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유전체학개론 과제 1. (2015년 9월 24일 제출)</dc:title>
  <dc:creator>jihye</dc:creator>
  <cp:lastModifiedBy>jihye</cp:lastModifiedBy>
  <cp:revision>7</cp:revision>
  <dcterms:created xsi:type="dcterms:W3CDTF">2015-09-24T06:33:53Z</dcterms:created>
  <dcterms:modified xsi:type="dcterms:W3CDTF">2015-09-24T07:51:50Z</dcterms:modified>
</cp:coreProperties>
</file>