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7" autoAdjust="0"/>
    <p:restoredTop sz="94889" autoAdjust="0"/>
  </p:normalViewPr>
  <p:slideViewPr>
    <p:cSldViewPr>
      <p:cViewPr>
        <p:scale>
          <a:sx n="75" d="100"/>
          <a:sy n="75" d="100"/>
        </p:scale>
        <p:origin x="-968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7474D-4CEF-430B-BDF9-83F3432E1F5C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A248B-6634-48B9-ABDA-0B10DE805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0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(3,4</a:t>
            </a:r>
            <a:r>
              <a:rPr lang="ko-KR" altLang="en-US" sz="1200" b="1" dirty="0" smtClean="0"/>
              <a:t>번 힌트</a:t>
            </a:r>
            <a:r>
              <a:rPr lang="en-US" altLang="ko-KR" sz="1200" b="1" dirty="0" smtClean="0"/>
              <a:t>: "</a:t>
            </a:r>
            <a:r>
              <a:rPr lang="en-US" altLang="ko-KR" sz="1200" b="1" dirty="0" err="1" smtClean="0"/>
              <a:t>gene_biotype</a:t>
            </a:r>
            <a:r>
              <a:rPr lang="en-US" altLang="ko-KR" sz="1200" b="1" smtClean="0"/>
              <a:t>=' in the GFF file) </a:t>
            </a:r>
            <a:endParaRPr lang="en-US" altLang="ko-KR" sz="1200" b="1" u="sng" smtClean="0">
              <a:solidFill>
                <a:srgbClr val="7030A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A248B-6634-48B9-ABDA-0B10DE805F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9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4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1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5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2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3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7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7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0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0D8A-72D2-4BB7-8C32-3797103EA596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3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2067" y="1412776"/>
            <a:ext cx="7772400" cy="1470025"/>
          </a:xfrm>
        </p:spPr>
        <p:txBody>
          <a:bodyPr>
            <a:noAutofit/>
          </a:bodyPr>
          <a:lstStyle/>
          <a:p>
            <a:r>
              <a:rPr lang="ko-KR" altLang="en-US" sz="4800" b="1" dirty="0" err="1" smtClean="0"/>
              <a:t>유전체학개론</a:t>
            </a:r>
            <a:r>
              <a:rPr lang="ko-KR" altLang="en-US" sz="4800" b="1" dirty="0" smtClean="0"/>
              <a:t> 과제 </a:t>
            </a:r>
            <a:r>
              <a:rPr lang="en-US" altLang="ko-KR" sz="4800" b="1" dirty="0"/>
              <a:t>6</a:t>
            </a:r>
            <a:r>
              <a:rPr lang="en-US" altLang="ko-KR" sz="4800" b="1" dirty="0" smtClean="0"/>
              <a:t>.</a:t>
            </a:r>
            <a:r>
              <a:rPr lang="en-US" altLang="ko-KR" sz="4800" b="1" dirty="0" smtClean="0"/>
              <a:t/>
            </a:r>
            <a:br>
              <a:rPr lang="en-US" altLang="ko-KR" sz="4800" b="1" dirty="0" smtClean="0"/>
            </a:br>
            <a:r>
              <a:rPr lang="en-US" altLang="ko-KR" sz="4800" b="1" dirty="0" smtClean="0"/>
              <a:t>(2015</a:t>
            </a:r>
            <a:r>
              <a:rPr lang="ko-KR" altLang="en-US" sz="4800" b="1" dirty="0" smtClean="0"/>
              <a:t>년 </a:t>
            </a:r>
            <a:r>
              <a:rPr lang="en-US" altLang="ko-KR" sz="4800" b="1" dirty="0" smtClean="0"/>
              <a:t>11</a:t>
            </a:r>
            <a:r>
              <a:rPr lang="ko-KR" altLang="en-US" sz="4800" b="1" dirty="0" smtClean="0"/>
              <a:t>월 </a:t>
            </a:r>
            <a:r>
              <a:rPr lang="en-US" altLang="ko-KR" sz="4800" b="1" dirty="0" smtClean="0"/>
              <a:t>24</a:t>
            </a:r>
            <a:r>
              <a:rPr lang="ko-KR" altLang="en-US" sz="4800" b="1" dirty="0" smtClean="0"/>
              <a:t>일 </a:t>
            </a:r>
            <a:r>
              <a:rPr lang="ko-KR" altLang="en-US" sz="4800" b="1" dirty="0" smtClean="0"/>
              <a:t>제출</a:t>
            </a:r>
            <a:r>
              <a:rPr lang="en-US" altLang="ko-KR" sz="4800" b="1" dirty="0" smtClean="0"/>
              <a:t>)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9368" y="4221088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20132650 </a:t>
            </a:r>
            <a:r>
              <a:rPr lang="ko-KR" altLang="en-US" dirty="0" smtClean="0"/>
              <a:t>오지혜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20608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9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580" y="1772816"/>
            <a:ext cx="87129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 smtClean="0"/>
              <a:t>GeneMarkS</a:t>
            </a:r>
            <a:r>
              <a:rPr lang="ko-KR" altLang="en-US" sz="4000" b="1" dirty="0"/>
              <a:t>로 예측된 유전자 중에서 </a:t>
            </a:r>
            <a:r>
              <a:rPr lang="en-US" altLang="ko-KR" sz="4000" b="1" dirty="0"/>
              <a:t>COG </a:t>
            </a:r>
            <a:r>
              <a:rPr lang="ko-KR" altLang="en-US" sz="4000" b="1" dirty="0"/>
              <a:t>도메인 데이터베이스로 검색하였을 때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한번이라도 매치되는 유전자의 </a:t>
            </a:r>
            <a:r>
              <a:rPr lang="ko-KR" altLang="en-US" sz="4000" b="1" dirty="0" err="1"/>
              <a:t>갯수는</a:t>
            </a:r>
            <a:r>
              <a:rPr lang="en-US" altLang="ko-KR" sz="4000" b="1" dirty="0"/>
              <a:t>?</a:t>
            </a:r>
            <a:br>
              <a:rPr lang="en-US" altLang="ko-KR" sz="4000" b="1" dirty="0"/>
            </a:br>
            <a:endParaRPr lang="en-US" altLang="ko-KR" sz="40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7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1. </a:t>
            </a:r>
            <a:r>
              <a:rPr lang="en-US" altLang="ko-KR" sz="3200" dirty="0" err="1" smtClean="0"/>
              <a:t>Rps</a:t>
            </a:r>
            <a:r>
              <a:rPr lang="en-US" altLang="ko-KR" sz="3200" dirty="0" smtClean="0"/>
              <a:t> blast </a:t>
            </a:r>
            <a:r>
              <a:rPr lang="ko-KR" altLang="en-US" sz="3200" dirty="0" smtClean="0"/>
              <a:t>수행한 것과</a:t>
            </a:r>
            <a:r>
              <a:rPr lang="en-US" altLang="ko-KR" sz="3200" dirty="0" smtClean="0"/>
              <a:t>, specific hit filtering</a:t>
            </a:r>
            <a:r>
              <a:rPr lang="ko-KR" altLang="en-US" sz="3200" dirty="0" smtClean="0"/>
              <a:t>한 것을 문자기준으로 정렬한다</a:t>
            </a:r>
            <a:r>
              <a:rPr lang="en-US" altLang="ko-KR" sz="3200" dirty="0" smtClean="0"/>
              <a:t>.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83379"/>
            <a:ext cx="31337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4968552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31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2. 1</a:t>
            </a:r>
            <a:r>
              <a:rPr lang="ko-KR" altLang="en-US" dirty="0" smtClean="0"/>
              <a:t>의 두 문서를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4" y="2132856"/>
            <a:ext cx="900100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12306"/>
            <a:ext cx="9001000" cy="133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69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3. 12</a:t>
            </a:r>
            <a:r>
              <a:rPr lang="ko-KR" altLang="en-US" sz="3200" dirty="0" smtClean="0"/>
              <a:t>번째 행과 </a:t>
            </a:r>
            <a:r>
              <a:rPr lang="en-US" altLang="ko-KR" sz="3200" dirty="0" smtClean="0"/>
              <a:t>14</a:t>
            </a:r>
            <a:r>
              <a:rPr lang="ko-KR" altLang="en-US" sz="3200" dirty="0" smtClean="0"/>
              <a:t>번째 행을 비교하여 </a:t>
            </a:r>
            <a:r>
              <a:rPr lang="en-US" altLang="ko-KR" sz="3200" dirty="0" smtClean="0"/>
              <a:t>12</a:t>
            </a:r>
            <a:r>
              <a:rPr lang="ko-KR" altLang="en-US" sz="3200" dirty="0" smtClean="0"/>
              <a:t>번째 행이 더 큰 것만을 남긴다</a:t>
            </a:r>
            <a:r>
              <a:rPr lang="en-US" altLang="ko-KR" sz="3200" dirty="0" smtClean="0"/>
              <a:t>. </a:t>
            </a:r>
            <a:endParaRPr lang="ko-KR" alt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28092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8469040" cy="271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18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 smtClean="0"/>
              <a:t>4. 3</a:t>
            </a:r>
            <a:r>
              <a:rPr lang="ko-KR" altLang="en-US" sz="3600" b="1" dirty="0" smtClean="0"/>
              <a:t>번째 파일에서 겹치는 유전자를 삭제하기 위해 </a:t>
            </a:r>
            <a:r>
              <a:rPr lang="en-US" altLang="ko-KR" sz="3600" b="1" dirty="0" smtClean="0"/>
              <a:t>cut</a:t>
            </a:r>
            <a:r>
              <a:rPr lang="ko-KR" altLang="en-US" sz="3600" b="1" dirty="0" smtClean="0"/>
              <a:t>과 </a:t>
            </a:r>
            <a:r>
              <a:rPr lang="en-US" altLang="ko-KR" sz="3600" b="1" dirty="0" smtClean="0"/>
              <a:t>sort </a:t>
            </a:r>
            <a:r>
              <a:rPr lang="ko-KR" altLang="en-US" sz="3600" b="1" dirty="0" smtClean="0"/>
              <a:t>함수 사용한다</a:t>
            </a:r>
            <a:r>
              <a:rPr lang="en-US" altLang="ko-KR" sz="3600" b="1" dirty="0" smtClean="0"/>
              <a:t>.</a:t>
            </a:r>
            <a:endParaRPr lang="ko-KR" altLang="en-US" sz="36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6611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53625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78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Wc</a:t>
            </a:r>
            <a:r>
              <a:rPr lang="ko-KR" altLang="en-US" dirty="0" smtClean="0"/>
              <a:t>로 개수를 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6600" b="1" u="sng" dirty="0" smtClean="0"/>
              <a:t>총 </a:t>
            </a:r>
            <a:r>
              <a:rPr lang="en-US" altLang="ko-KR" sz="6600" b="1" u="sng" dirty="0" smtClean="0"/>
              <a:t>3443</a:t>
            </a:r>
            <a:r>
              <a:rPr lang="ko-KR" altLang="en-US" sz="6600" b="1" u="sng" dirty="0" smtClean="0"/>
              <a:t>개 </a:t>
            </a:r>
            <a:endParaRPr lang="ko-KR" altLang="en-US" sz="6600" b="1" u="sng" dirty="0"/>
          </a:p>
        </p:txBody>
      </p:sp>
    </p:spTree>
    <p:extLst>
      <p:ext uri="{BB962C8B-B14F-4D97-AF65-F5344CB8AC3E}">
        <p14:creationId xmlns:p14="http://schemas.microsoft.com/office/powerpoint/2010/main" val="101154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103</Words>
  <Application>Microsoft Office PowerPoint</Application>
  <PresentationFormat>화면 슬라이드 쇼(4:3)</PresentationFormat>
  <Paragraphs>12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유전체학개론 과제 6. (2015년 11월 24일 제출)</vt:lpstr>
      <vt:lpstr>PowerPoint 프레젠테이션</vt:lpstr>
      <vt:lpstr>1. Rps blast 수행한 것과, specific hit filtering한 것을 문자기준으로 정렬한다.  </vt:lpstr>
      <vt:lpstr>2. 1의 두 문서를 join 한다. </vt:lpstr>
      <vt:lpstr>3. 12번째 행과 14번째 행을 비교하여 12번째 행이 더 큰 것만을 남긴다. </vt:lpstr>
      <vt:lpstr>4. 3번째 파일에서 겹치는 유전자를 삭제하기 위해 cut과 sort 함수 사용한다.</vt:lpstr>
      <vt:lpstr>5. Wc로 개수를 센다.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유전체학개론 과제 2. (2015년 10월 12일 제출)</dc:title>
  <dc:creator>jihye</dc:creator>
  <cp:lastModifiedBy>jihye</cp:lastModifiedBy>
  <cp:revision>43</cp:revision>
  <dcterms:created xsi:type="dcterms:W3CDTF">2015-10-11T06:26:03Z</dcterms:created>
  <dcterms:modified xsi:type="dcterms:W3CDTF">2015-11-23T16:47:07Z</dcterms:modified>
</cp:coreProperties>
</file>