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38ED4-35E9-FF34-5501-6DBF96E48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871B54-456B-4E53-A1B4-392C6588E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EDD37-6AA2-82D8-D193-EC6B786F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38D-B57D-459C-9130-188F22AE5900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B91BFD-8A5C-1925-AE3C-AC45B12D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7794D-4223-3243-203C-7021F0E9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E3-92EB-4CCA-B9FB-5CB3F283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05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631F6-C0A0-3587-8A47-9B402C537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0A6834-ECAE-E71A-AFBB-8920A467E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E73EC-8E35-25CF-42FF-52E70DE1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38D-B57D-459C-9130-188F22AE5900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722AC-0DF1-E5AA-7DEB-8CCBA458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EB022F-2996-1A20-6BBF-5B492269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E3-92EB-4CCA-B9FB-5CB3F283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71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6FE029-8081-4A33-CB10-35FB59857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A80123-6096-C1A2-34A2-0F8E9D688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EDC9A-6980-23BA-B88B-0A62B59EB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38D-B57D-459C-9130-188F22AE5900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AE71F-408C-784A-3801-94A24359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1541AB-A423-F476-6D91-01CE85BD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E3-92EB-4CCA-B9FB-5CB3F283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0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D62DF-F017-91EF-E2C7-8DCB2BC0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57DEB-CDB7-BB30-EF27-7C7D4756C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096B9-C719-BFE6-BD8E-980D0291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38D-B57D-459C-9130-188F22AE5900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FD2D8-16A5-FB19-E0F9-CA1396A6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BDE7B6-5A3E-BD12-9391-2529EA15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E3-92EB-4CCA-B9FB-5CB3F283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1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2E351-A6A8-89AC-F198-2CA4D960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2FD492-BCDF-3CDA-7919-97B6ED946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FC8B8-0D40-C6FE-0B12-DD81F889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38D-B57D-459C-9130-188F22AE5900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7271C-B77B-D764-A3AD-60551A18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B34E23-B7CE-04F9-C3B9-2E921581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E3-92EB-4CCA-B9FB-5CB3F283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9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AC00F-B636-6E22-E09E-99DEB3E4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685B8-E043-6001-F84D-2CC46FB6C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5D07F4-33CB-517A-C2B9-9D8ADB238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90FC19-C24D-D05D-6216-EA9CC84A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38D-B57D-459C-9130-188F22AE5900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CBA5EC-80A2-85C8-2EB5-8BFE57BB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5D3517-F37D-5A0A-ECB8-3E96F2DA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E3-92EB-4CCA-B9FB-5CB3F283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98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31022-3F9B-2095-94C9-F75A0368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661BBB-4B52-FF55-397A-CB9C65BF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A81C29-74EF-AAC4-F6D0-ED92D5F83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37C314-3F8A-7F6F-C8BF-D80205526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5AB818-B1FF-BC2D-598D-3AAB0EE3A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55A0F4-2A76-6810-8419-B042663E7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38D-B57D-459C-9130-188F22AE5900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4BA2E1-467A-8A77-627F-1C4FC17A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A365C0-DE87-BEF4-6349-040338E7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E3-92EB-4CCA-B9FB-5CB3F283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BBB37-1B5C-C47E-3B7D-ACE91A5C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D045C0-5728-5810-CDAE-0069AFD0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38D-B57D-459C-9130-188F22AE5900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B6E2D7-A0EF-BDD2-9A47-92D85D84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028F5C-59A7-B8F7-13F7-501DFD55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E3-92EB-4CCA-B9FB-5CB3F283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24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CD4941-85A0-9AFC-433B-7568E87C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38D-B57D-459C-9130-188F22AE5900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55F1B3-C20A-E68C-1624-ED88F8B7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29EB5B-1444-0970-FC4A-C0390BF8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E3-92EB-4CCA-B9FB-5CB3F283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33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53807-0797-CBC4-9FF6-316802DF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ECF9B-AE80-BEC7-641E-B3CC1DB18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0FFB3D-01A6-CC77-58F9-20DEA0A8C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744E89-C327-04B9-93C5-594982BD9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38D-B57D-459C-9130-188F22AE5900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CB30C-B531-8B2C-32F5-6937B58D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AB633D-0405-FCAC-B90D-B9FA2DA5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E3-92EB-4CCA-B9FB-5CB3F283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6FA53-90A2-081A-E614-37C1BF76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7E607D-B1A1-AE29-BD93-C404E919A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2B6AA-7F95-F836-F711-9E4E99087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AB4D2-134E-C1B5-BB77-E136D7A6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B38D-B57D-459C-9130-188F22AE5900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62A3BF-9A4E-6355-BC5B-56FAFB78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602C4F-1F79-4BE1-EC3C-4E48A9F8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E3-92EB-4CCA-B9FB-5CB3F283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87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B64ED2-F837-0743-5B98-CF6571B9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A1049A-8530-0B7D-0572-62EF9509E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7FDE1-AC55-8E62-30FA-33FDEC27E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5BB38D-B57D-459C-9130-188F22AE5900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6BA75-EB07-F9CB-B6EF-129D57272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7CC62-9B3F-F3AD-E895-B53D841E4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CB7CE3-92EB-4CCA-B9FB-5CB3F28333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8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19932-9AF6-F0C1-5CD0-0E1A2F7FB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05FE37-598C-D1B9-2D9B-380598000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스크린샷, 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00CE228-E484-B839-B6FA-36F4133D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8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스크린샷, 휴대 전화, 텍스트, 스마트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CEB00E1-37A7-4D45-BBD8-45A27C89B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367" y="-6019"/>
            <a:ext cx="9709265" cy="6864019"/>
          </a:xfrm>
        </p:spPr>
      </p:pic>
    </p:spTree>
    <p:extLst>
      <p:ext uri="{BB962C8B-B14F-4D97-AF65-F5344CB8AC3E}">
        <p14:creationId xmlns:p14="http://schemas.microsoft.com/office/powerpoint/2010/main" val="407110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휴대 전화, 스크린샷, 모바일 기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918F9E5-4257-AE93-6D3A-6DDBADCB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4" y="0"/>
            <a:ext cx="9700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58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휴대 전화, 스마트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CD04724-F168-E467-6C8D-3F0F4F1A8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72" y="0"/>
            <a:ext cx="9910056" cy="700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79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휴대 전화, 휴대용 통신 장치, 통신 장치, 모바일 기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E3837BF-1F69-ED67-52A0-1EA972CAA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9700751" cy="6858000"/>
          </a:xfrm>
        </p:spPr>
      </p:pic>
    </p:spTree>
    <p:extLst>
      <p:ext uri="{BB962C8B-B14F-4D97-AF65-F5344CB8AC3E}">
        <p14:creationId xmlns:p14="http://schemas.microsoft.com/office/powerpoint/2010/main" val="191155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휴대 전화, 휴대용 통신 장치, 전화, 통신 장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4260133-0FCA-F38E-415B-346E4B219B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5" y="0"/>
            <a:ext cx="9700750" cy="6858000"/>
          </a:xfrm>
        </p:spPr>
      </p:pic>
    </p:spTree>
    <p:extLst>
      <p:ext uri="{BB962C8B-B14F-4D97-AF65-F5344CB8AC3E}">
        <p14:creationId xmlns:p14="http://schemas.microsoft.com/office/powerpoint/2010/main" val="396608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휴대 전화, 스마트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EB7FAA5-7AE8-6425-59D8-93E79B433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5" y="0"/>
            <a:ext cx="9700750" cy="6858000"/>
          </a:xfrm>
        </p:spPr>
      </p:pic>
    </p:spTree>
    <p:extLst>
      <p:ext uri="{BB962C8B-B14F-4D97-AF65-F5344CB8AC3E}">
        <p14:creationId xmlns:p14="http://schemas.microsoft.com/office/powerpoint/2010/main" val="339223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휴대 전화, 정보기기, 휴대용 통신 장치, 모바일 기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85BE719-0C70-6E89-7E71-710376FD7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5" y="0"/>
            <a:ext cx="9700750" cy="6858000"/>
          </a:xfrm>
        </p:spPr>
      </p:pic>
    </p:spTree>
    <p:extLst>
      <p:ext uri="{BB962C8B-B14F-4D97-AF65-F5344CB8AC3E}">
        <p14:creationId xmlns:p14="http://schemas.microsoft.com/office/powerpoint/2010/main" val="395277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장윤지</dc:creator>
  <cp:lastModifiedBy>장윤지</cp:lastModifiedBy>
  <cp:revision>1</cp:revision>
  <dcterms:created xsi:type="dcterms:W3CDTF">2025-05-29T10:17:49Z</dcterms:created>
  <dcterms:modified xsi:type="dcterms:W3CDTF">2025-05-29T10:22:36Z</dcterms:modified>
</cp:coreProperties>
</file>