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307" r:id="rId2"/>
    <p:sldId id="550" r:id="rId3"/>
    <p:sldId id="567" r:id="rId4"/>
    <p:sldId id="573" r:id="rId5"/>
    <p:sldId id="568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EC8A62"/>
    <a:srgbClr val="C3EBD4"/>
    <a:srgbClr val="89ADB0"/>
    <a:srgbClr val="A39CC0"/>
    <a:srgbClr val="6C4C13"/>
    <a:srgbClr val="702A40"/>
    <a:srgbClr val="3A3375"/>
    <a:srgbClr val="653E66"/>
    <a:srgbClr val="3A3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097F7-FBDA-43A0-89E0-2EBCD35F80A9}" v="125" dt="2022-12-18T12:48:09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2"/>
    <p:restoredTop sz="94694"/>
  </p:normalViewPr>
  <p:slideViewPr>
    <p:cSldViewPr snapToGrid="0" snapToObjects="1">
      <p:cViewPr>
        <p:scale>
          <a:sx n="125" d="100"/>
          <a:sy n="125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윤지" userId="69a0046b292d59e1" providerId="LiveId" clId="{3F5097F7-FBDA-43A0-89E0-2EBCD35F80A9}"/>
    <pc:docChg chg="undo custSel addSld delSld modSld sldOrd">
      <pc:chgData name="박 윤지" userId="69a0046b292d59e1" providerId="LiveId" clId="{3F5097F7-FBDA-43A0-89E0-2EBCD35F80A9}" dt="2022-12-18T12:48:09.713" v="1803" actId="1076"/>
      <pc:docMkLst>
        <pc:docMk/>
      </pc:docMkLst>
      <pc:sldChg chg="modSp mod">
        <pc:chgData name="박 윤지" userId="69a0046b292d59e1" providerId="LiveId" clId="{3F5097F7-FBDA-43A0-89E0-2EBCD35F80A9}" dt="2022-12-18T09:17:20.587" v="275" actId="20577"/>
        <pc:sldMkLst>
          <pc:docMk/>
          <pc:sldMk cId="4239172810" sldId="307"/>
        </pc:sldMkLst>
        <pc:spChg chg="mod">
          <ac:chgData name="박 윤지" userId="69a0046b292d59e1" providerId="LiveId" clId="{3F5097F7-FBDA-43A0-89E0-2EBCD35F80A9}" dt="2022-12-18T09:17:20.587" v="275" actId="20577"/>
          <ac:spMkLst>
            <pc:docMk/>
            <pc:sldMk cId="4239172810" sldId="307"/>
            <ac:spMk id="8" creationId="{1FB1CAE1-9264-3742-95EB-8AD113FAE1A0}"/>
          </ac:spMkLst>
        </pc:spChg>
        <pc:spChg chg="mod">
          <ac:chgData name="박 윤지" userId="69a0046b292d59e1" providerId="LiveId" clId="{3F5097F7-FBDA-43A0-89E0-2EBCD35F80A9}" dt="2022-12-18T09:15:19.892" v="251" actId="1076"/>
          <ac:spMkLst>
            <pc:docMk/>
            <pc:sldMk cId="4239172810" sldId="307"/>
            <ac:spMk id="13" creationId="{171438EE-0723-F847-A6AB-BAC57423D7B6}"/>
          </ac:spMkLst>
        </pc:spChg>
      </pc:sldChg>
      <pc:sldChg chg="addSp delSp modSp mod">
        <pc:chgData name="박 윤지" userId="69a0046b292d59e1" providerId="LiveId" clId="{3F5097F7-FBDA-43A0-89E0-2EBCD35F80A9}" dt="2022-12-18T12:48:09.713" v="1803" actId="1076"/>
        <pc:sldMkLst>
          <pc:docMk/>
          <pc:sldMk cId="3359870211" sldId="550"/>
        </pc:sldMkLst>
        <pc:spChg chg="mod">
          <ac:chgData name="박 윤지" userId="69a0046b292d59e1" providerId="LiveId" clId="{3F5097F7-FBDA-43A0-89E0-2EBCD35F80A9}" dt="2022-12-18T09:08:44.301" v="152" actId="1076"/>
          <ac:spMkLst>
            <pc:docMk/>
            <pc:sldMk cId="3359870211" sldId="550"/>
            <ac:spMk id="5" creationId="{2B3F9EF3-0CD7-BF45-A62B-CCE747692D8B}"/>
          </ac:spMkLst>
        </pc:spChg>
        <pc:spChg chg="mod">
          <ac:chgData name="박 윤지" userId="69a0046b292d59e1" providerId="LiveId" clId="{3F5097F7-FBDA-43A0-89E0-2EBCD35F80A9}" dt="2022-12-18T12:48:09.713" v="1803" actId="1076"/>
          <ac:spMkLst>
            <pc:docMk/>
            <pc:sldMk cId="3359870211" sldId="550"/>
            <ac:spMk id="7" creationId="{0EEF91FE-7A5C-4BF8-AED7-D8E796C27D77}"/>
          </ac:spMkLst>
        </pc:spChg>
        <pc:spChg chg="del">
          <ac:chgData name="박 윤지" userId="69a0046b292d59e1" providerId="LiveId" clId="{3F5097F7-FBDA-43A0-89E0-2EBCD35F80A9}" dt="2022-12-18T12:46:17.158" v="1790" actId="478"/>
          <ac:spMkLst>
            <pc:docMk/>
            <pc:sldMk cId="3359870211" sldId="550"/>
            <ac:spMk id="8" creationId="{9639B609-FDB8-4054-A7DD-E990A10D053A}"/>
          </ac:spMkLst>
        </pc:spChg>
        <pc:spChg chg="del mod">
          <ac:chgData name="박 윤지" userId="69a0046b292d59e1" providerId="LiveId" clId="{3F5097F7-FBDA-43A0-89E0-2EBCD35F80A9}" dt="2022-12-18T09:15:43.810" v="253" actId="478"/>
          <ac:spMkLst>
            <pc:docMk/>
            <pc:sldMk cId="3359870211" sldId="550"/>
            <ac:spMk id="16" creationId="{7D33D7D2-AE51-ED45-8CC5-D6FADF443A13}"/>
          </ac:spMkLst>
        </pc:spChg>
        <pc:spChg chg="add del mod">
          <ac:chgData name="박 윤지" userId="69a0046b292d59e1" providerId="LiveId" clId="{3F5097F7-FBDA-43A0-89E0-2EBCD35F80A9}" dt="2022-12-18T12:46:40.781" v="1796" actId="478"/>
          <ac:spMkLst>
            <pc:docMk/>
            <pc:sldMk cId="3359870211" sldId="550"/>
            <ac:spMk id="20" creationId="{B1A1F905-BF13-E743-9880-7EAEAC7961E9}"/>
          </ac:spMkLst>
        </pc:spChg>
        <pc:spChg chg="mod">
          <ac:chgData name="박 윤지" userId="69a0046b292d59e1" providerId="LiveId" clId="{3F5097F7-FBDA-43A0-89E0-2EBCD35F80A9}" dt="2022-12-18T12:47:48.172" v="1801" actId="1076"/>
          <ac:spMkLst>
            <pc:docMk/>
            <pc:sldMk cId="3359870211" sldId="550"/>
            <ac:spMk id="31" creationId="{88C74F60-D49C-A948-A65F-FA857D21B798}"/>
          </ac:spMkLst>
        </pc:spChg>
        <pc:spChg chg="mod">
          <ac:chgData name="박 윤지" userId="69a0046b292d59e1" providerId="LiveId" clId="{3F5097F7-FBDA-43A0-89E0-2EBCD35F80A9}" dt="2022-12-18T12:47:48.172" v="1801" actId="1076"/>
          <ac:spMkLst>
            <pc:docMk/>
            <pc:sldMk cId="3359870211" sldId="550"/>
            <ac:spMk id="32" creationId="{99BE264D-0869-5E4C-9150-9E9A806B5851}"/>
          </ac:spMkLst>
        </pc:spChg>
        <pc:spChg chg="mod">
          <ac:chgData name="박 윤지" userId="69a0046b292d59e1" providerId="LiveId" clId="{3F5097F7-FBDA-43A0-89E0-2EBCD35F80A9}" dt="2022-12-18T12:47:48.172" v="1801" actId="1076"/>
          <ac:spMkLst>
            <pc:docMk/>
            <pc:sldMk cId="3359870211" sldId="550"/>
            <ac:spMk id="33" creationId="{EEC3165B-8F13-6D49-BD71-6AD7537CDB12}"/>
          </ac:spMkLst>
        </pc:spChg>
        <pc:spChg chg="mod">
          <ac:chgData name="박 윤지" userId="69a0046b292d59e1" providerId="LiveId" clId="{3F5097F7-FBDA-43A0-89E0-2EBCD35F80A9}" dt="2022-12-18T12:47:48.172" v="1801" actId="1076"/>
          <ac:spMkLst>
            <pc:docMk/>
            <pc:sldMk cId="3359870211" sldId="550"/>
            <ac:spMk id="34" creationId="{A27FB6DC-2118-A146-B050-631230547F78}"/>
          </ac:spMkLst>
        </pc:spChg>
        <pc:spChg chg="mod">
          <ac:chgData name="박 윤지" userId="69a0046b292d59e1" providerId="LiveId" clId="{3F5097F7-FBDA-43A0-89E0-2EBCD35F80A9}" dt="2022-12-18T12:47:48.172" v="1801" actId="1076"/>
          <ac:spMkLst>
            <pc:docMk/>
            <pc:sldMk cId="3359870211" sldId="550"/>
            <ac:spMk id="36" creationId="{6EEF2267-E146-B642-8B3C-65C8B2EA3107}"/>
          </ac:spMkLst>
        </pc:spChg>
        <pc:spChg chg="mod">
          <ac:chgData name="박 윤지" userId="69a0046b292d59e1" providerId="LiveId" clId="{3F5097F7-FBDA-43A0-89E0-2EBCD35F80A9}" dt="2022-12-18T12:47:48.172" v="1801" actId="1076"/>
          <ac:spMkLst>
            <pc:docMk/>
            <pc:sldMk cId="3359870211" sldId="550"/>
            <ac:spMk id="38" creationId="{65F76836-CD86-874A-B5A5-A8758E5488EE}"/>
          </ac:spMkLst>
        </pc:spChg>
        <pc:spChg chg="del">
          <ac:chgData name="박 윤지" userId="69a0046b292d59e1" providerId="LiveId" clId="{3F5097F7-FBDA-43A0-89E0-2EBCD35F80A9}" dt="2022-12-18T12:46:16.501" v="1789" actId="478"/>
          <ac:spMkLst>
            <pc:docMk/>
            <pc:sldMk cId="3359870211" sldId="550"/>
            <ac:spMk id="39" creationId="{F5B8BED8-647E-440A-B159-4CD3B674DC07}"/>
          </ac:spMkLst>
        </pc:spChg>
        <pc:spChg chg="mod">
          <ac:chgData name="박 윤지" userId="69a0046b292d59e1" providerId="LiveId" clId="{3F5097F7-FBDA-43A0-89E0-2EBCD35F80A9}" dt="2022-12-18T12:48:09.713" v="1803" actId="1076"/>
          <ac:spMkLst>
            <pc:docMk/>
            <pc:sldMk cId="3359870211" sldId="550"/>
            <ac:spMk id="61" creationId="{EEE713D6-6A80-4E23-829A-190A9387744C}"/>
          </ac:spMkLst>
        </pc:spChg>
        <pc:spChg chg="mod">
          <ac:chgData name="박 윤지" userId="69a0046b292d59e1" providerId="LiveId" clId="{3F5097F7-FBDA-43A0-89E0-2EBCD35F80A9}" dt="2022-12-18T12:48:09.713" v="1803" actId="1076"/>
          <ac:spMkLst>
            <pc:docMk/>
            <pc:sldMk cId="3359870211" sldId="550"/>
            <ac:spMk id="62" creationId="{92B62CB1-CAB6-49B5-ABBC-004ECAE53C11}"/>
          </ac:spMkLst>
        </pc:spChg>
        <pc:picChg chg="mod">
          <ac:chgData name="박 윤지" userId="69a0046b292d59e1" providerId="LiveId" clId="{3F5097F7-FBDA-43A0-89E0-2EBCD35F80A9}" dt="2022-12-18T12:48:09.713" v="1803" actId="1076"/>
          <ac:picMkLst>
            <pc:docMk/>
            <pc:sldMk cId="3359870211" sldId="550"/>
            <ac:picMk id="3" creationId="{51BB1391-4DCD-4864-80DD-C34881573BAF}"/>
          </ac:picMkLst>
        </pc:picChg>
        <pc:picChg chg="del mod">
          <ac:chgData name="박 윤지" userId="69a0046b292d59e1" providerId="LiveId" clId="{3F5097F7-FBDA-43A0-89E0-2EBCD35F80A9}" dt="2022-12-18T09:09:01.622" v="156" actId="478"/>
          <ac:picMkLst>
            <pc:docMk/>
            <pc:sldMk cId="3359870211" sldId="550"/>
            <ac:picMk id="4" creationId="{E1317485-11B9-43E3-8236-07606CD8BAC7}"/>
          </ac:picMkLst>
        </pc:picChg>
        <pc:picChg chg="mod">
          <ac:chgData name="박 윤지" userId="69a0046b292d59e1" providerId="LiveId" clId="{3F5097F7-FBDA-43A0-89E0-2EBCD35F80A9}" dt="2022-12-18T12:48:09.713" v="1803" actId="1076"/>
          <ac:picMkLst>
            <pc:docMk/>
            <pc:sldMk cId="3359870211" sldId="550"/>
            <ac:picMk id="63" creationId="{9FE9647C-ECA5-4745-B926-634CB2923220}"/>
          </ac:picMkLst>
        </pc:picChg>
        <pc:picChg chg="mod">
          <ac:chgData name="박 윤지" userId="69a0046b292d59e1" providerId="LiveId" clId="{3F5097F7-FBDA-43A0-89E0-2EBCD35F80A9}" dt="2022-12-18T12:48:09.713" v="1803" actId="1076"/>
          <ac:picMkLst>
            <pc:docMk/>
            <pc:sldMk cId="3359870211" sldId="550"/>
            <ac:picMk id="68" creationId="{D100D8DD-155A-4693-8279-98B079343D06}"/>
          </ac:picMkLst>
        </pc:picChg>
        <pc:picChg chg="del mod">
          <ac:chgData name="박 윤지" userId="69a0046b292d59e1" providerId="LiveId" clId="{3F5097F7-FBDA-43A0-89E0-2EBCD35F80A9}" dt="2022-12-18T09:09:00.432" v="155" actId="478"/>
          <ac:picMkLst>
            <pc:docMk/>
            <pc:sldMk cId="3359870211" sldId="550"/>
            <ac:picMk id="69" creationId="{A9D3A262-E90B-49C2-9D14-0B8DA2F959D5}"/>
          </ac:picMkLst>
        </pc:picChg>
        <pc:picChg chg="mod">
          <ac:chgData name="박 윤지" userId="69a0046b292d59e1" providerId="LiveId" clId="{3F5097F7-FBDA-43A0-89E0-2EBCD35F80A9}" dt="2022-12-18T12:48:09.713" v="1803" actId="1076"/>
          <ac:picMkLst>
            <pc:docMk/>
            <pc:sldMk cId="3359870211" sldId="550"/>
            <ac:picMk id="72" creationId="{7F231EB5-E623-4BFD-B3F1-EAF979642858}"/>
          </ac:picMkLst>
        </pc:picChg>
        <pc:picChg chg="mod">
          <ac:chgData name="박 윤지" userId="69a0046b292d59e1" providerId="LiveId" clId="{3F5097F7-FBDA-43A0-89E0-2EBCD35F80A9}" dt="2022-12-18T12:48:09.713" v="1803" actId="1076"/>
          <ac:picMkLst>
            <pc:docMk/>
            <pc:sldMk cId="3359870211" sldId="550"/>
            <ac:picMk id="1026" creationId="{04A7E5AE-66AE-4FDB-9C15-78BA13FF09E6}"/>
          </ac:picMkLst>
        </pc:picChg>
        <pc:picChg chg="del mod">
          <ac:chgData name="박 윤지" userId="69a0046b292d59e1" providerId="LiveId" clId="{3F5097F7-FBDA-43A0-89E0-2EBCD35F80A9}" dt="2022-12-18T09:08:59.499" v="154" actId="478"/>
          <ac:picMkLst>
            <pc:docMk/>
            <pc:sldMk cId="3359870211" sldId="550"/>
            <ac:picMk id="1030" creationId="{B774068A-C825-4E41-849C-8460B17F03E4}"/>
          </ac:picMkLst>
        </pc:picChg>
        <pc:picChg chg="mod">
          <ac:chgData name="박 윤지" userId="69a0046b292d59e1" providerId="LiveId" clId="{3F5097F7-FBDA-43A0-89E0-2EBCD35F80A9}" dt="2022-12-18T12:48:09.713" v="1803" actId="1076"/>
          <ac:picMkLst>
            <pc:docMk/>
            <pc:sldMk cId="3359870211" sldId="550"/>
            <ac:picMk id="1032" creationId="{2C536C25-A137-47C7-82FE-AF2E81819BD3}"/>
          </ac:picMkLst>
        </pc:picChg>
        <pc:cxnChg chg="mod">
          <ac:chgData name="박 윤지" userId="69a0046b292d59e1" providerId="LiveId" clId="{3F5097F7-FBDA-43A0-89E0-2EBCD35F80A9}" dt="2022-12-18T12:47:59.403" v="1802" actId="1076"/>
          <ac:cxnSpMkLst>
            <pc:docMk/>
            <pc:sldMk cId="3359870211" sldId="550"/>
            <ac:cxnSpMk id="35" creationId="{25A0FD3C-B1B1-5643-A166-D1770CDCF885}"/>
          </ac:cxnSpMkLst>
        </pc:cxnChg>
        <pc:cxnChg chg="mod">
          <ac:chgData name="박 윤지" userId="69a0046b292d59e1" providerId="LiveId" clId="{3F5097F7-FBDA-43A0-89E0-2EBCD35F80A9}" dt="2022-12-18T12:47:59.403" v="1802" actId="1076"/>
          <ac:cxnSpMkLst>
            <pc:docMk/>
            <pc:sldMk cId="3359870211" sldId="550"/>
            <ac:cxnSpMk id="37" creationId="{D721A74E-F58E-CD44-98D4-AA4E01F03C92}"/>
          </ac:cxnSpMkLst>
        </pc:cxnChg>
      </pc:sldChg>
      <pc:sldChg chg="addSp delSp modSp mod">
        <pc:chgData name="박 윤지" userId="69a0046b292d59e1" providerId="LiveId" clId="{3F5097F7-FBDA-43A0-89E0-2EBCD35F80A9}" dt="2022-12-18T12:33:00.327" v="1294" actId="2711"/>
        <pc:sldMkLst>
          <pc:docMk/>
          <pc:sldMk cId="1898484336" sldId="567"/>
        </pc:sldMkLst>
        <pc:spChg chg="add del mod">
          <ac:chgData name="박 윤지" userId="69a0046b292d59e1" providerId="LiveId" clId="{3F5097F7-FBDA-43A0-89E0-2EBCD35F80A9}" dt="2022-12-18T12:19:46.930" v="535"/>
          <ac:spMkLst>
            <pc:docMk/>
            <pc:sldMk cId="1898484336" sldId="567"/>
            <ac:spMk id="2" creationId="{0DB88E54-CC58-0A1D-FDEE-C68A3C52CC91}"/>
          </ac:spMkLst>
        </pc:spChg>
        <pc:spChg chg="add mod">
          <ac:chgData name="박 윤지" userId="69a0046b292d59e1" providerId="LiveId" clId="{3F5097F7-FBDA-43A0-89E0-2EBCD35F80A9}" dt="2022-12-18T12:32:47.153" v="1292" actId="2711"/>
          <ac:spMkLst>
            <pc:docMk/>
            <pc:sldMk cId="1898484336" sldId="567"/>
            <ac:spMk id="4" creationId="{53941534-AE47-2069-2BB6-575EAECDBFFF}"/>
          </ac:spMkLst>
        </pc:spChg>
        <pc:spChg chg="mod">
          <ac:chgData name="박 윤지" userId="69a0046b292d59e1" providerId="LiveId" clId="{3F5097F7-FBDA-43A0-89E0-2EBCD35F80A9}" dt="2022-12-18T09:13:43.081" v="225" actId="1076"/>
          <ac:spMkLst>
            <pc:docMk/>
            <pc:sldMk cId="1898484336" sldId="567"/>
            <ac:spMk id="5" creationId="{2B3F9EF3-0CD7-BF45-A62B-CCE747692D8B}"/>
          </ac:spMkLst>
        </pc:spChg>
        <pc:spChg chg="add mod">
          <ac:chgData name="박 윤지" userId="69a0046b292d59e1" providerId="LiveId" clId="{3F5097F7-FBDA-43A0-89E0-2EBCD35F80A9}" dt="2022-12-18T12:32:56.662" v="1293" actId="2711"/>
          <ac:spMkLst>
            <pc:docMk/>
            <pc:sldMk cId="1898484336" sldId="567"/>
            <ac:spMk id="6" creationId="{2C1496BB-8650-D19D-52EC-F41C0803F51B}"/>
          </ac:spMkLst>
        </pc:spChg>
        <pc:spChg chg="add mod">
          <ac:chgData name="박 윤지" userId="69a0046b292d59e1" providerId="LiveId" clId="{3F5097F7-FBDA-43A0-89E0-2EBCD35F80A9}" dt="2022-12-18T12:33:00.327" v="1294" actId="2711"/>
          <ac:spMkLst>
            <pc:docMk/>
            <pc:sldMk cId="1898484336" sldId="567"/>
            <ac:spMk id="9" creationId="{D9C570B1-6993-8718-BF8C-C7116AD6ABD0}"/>
          </ac:spMkLst>
        </pc:spChg>
        <pc:spChg chg="del">
          <ac:chgData name="박 윤지" userId="69a0046b292d59e1" providerId="LiveId" clId="{3F5097F7-FBDA-43A0-89E0-2EBCD35F80A9}" dt="2022-12-18T09:15:48.506" v="254" actId="478"/>
          <ac:spMkLst>
            <pc:docMk/>
            <pc:sldMk cId="1898484336" sldId="567"/>
            <ac:spMk id="32" creationId="{67506DA1-BBA7-4A2C-B2D5-5C2161698D38}"/>
          </ac:spMkLst>
        </pc:spChg>
        <pc:spChg chg="mod">
          <ac:chgData name="박 윤지" userId="69a0046b292d59e1" providerId="LiveId" clId="{3F5097F7-FBDA-43A0-89E0-2EBCD35F80A9}" dt="2022-12-18T09:14:24.082" v="239" actId="20577"/>
          <ac:spMkLst>
            <pc:docMk/>
            <pc:sldMk cId="1898484336" sldId="567"/>
            <ac:spMk id="41" creationId="{2251650B-8975-49C2-9EA6-53C6AFBE3B3A}"/>
          </ac:spMkLst>
        </pc:spChg>
        <pc:spChg chg="mod">
          <ac:chgData name="박 윤지" userId="69a0046b292d59e1" providerId="LiveId" clId="{3F5097F7-FBDA-43A0-89E0-2EBCD35F80A9}" dt="2022-12-18T09:14:29.070" v="243" actId="20577"/>
          <ac:spMkLst>
            <pc:docMk/>
            <pc:sldMk cId="1898484336" sldId="567"/>
            <ac:spMk id="45" creationId="{B4EEAD04-8921-4432-A7EC-467A67277D8C}"/>
          </ac:spMkLst>
        </pc:spChg>
        <pc:spChg chg="mod">
          <ac:chgData name="박 윤지" userId="69a0046b292d59e1" providerId="LiveId" clId="{3F5097F7-FBDA-43A0-89E0-2EBCD35F80A9}" dt="2022-12-18T09:14:19.467" v="235" actId="20577"/>
          <ac:spMkLst>
            <pc:docMk/>
            <pc:sldMk cId="1898484336" sldId="567"/>
            <ac:spMk id="61" creationId="{EEE713D6-6A80-4E23-829A-190A9387744C}"/>
          </ac:spMkLst>
        </pc:spChg>
        <pc:grpChg chg="mod">
          <ac:chgData name="박 윤지" userId="69a0046b292d59e1" providerId="LiveId" clId="{3F5097F7-FBDA-43A0-89E0-2EBCD35F80A9}" dt="2022-12-18T09:14:11.442" v="231" actId="1038"/>
          <ac:grpSpMkLst>
            <pc:docMk/>
            <pc:sldMk cId="1898484336" sldId="567"/>
            <ac:grpSpMk id="10" creationId="{78A00DCD-1DBF-44C6-96DA-97DD2912D6B1}"/>
          </ac:grpSpMkLst>
        </pc:grpChg>
        <pc:grpChg chg="mod">
          <ac:chgData name="박 윤지" userId="69a0046b292d59e1" providerId="LiveId" clId="{3F5097F7-FBDA-43A0-89E0-2EBCD35F80A9}" dt="2022-12-18T09:14:08.101" v="227" actId="1076"/>
          <ac:grpSpMkLst>
            <pc:docMk/>
            <pc:sldMk cId="1898484336" sldId="567"/>
            <ac:grpSpMk id="12" creationId="{719D1A5C-AC0F-4368-92D5-2FFF758F9E60}"/>
          </ac:grpSpMkLst>
        </pc:grpChg>
        <pc:grpChg chg="del">
          <ac:chgData name="박 윤지" userId="69a0046b292d59e1" providerId="LiveId" clId="{3F5097F7-FBDA-43A0-89E0-2EBCD35F80A9}" dt="2022-12-18T09:13:32.569" v="220" actId="478"/>
          <ac:grpSpMkLst>
            <pc:docMk/>
            <pc:sldMk cId="1898484336" sldId="567"/>
            <ac:grpSpMk id="13" creationId="{45E13F69-4372-4DF0-957A-6479C0B6D8EC}"/>
          </ac:grpSpMkLst>
        </pc:grpChg>
      </pc:sldChg>
      <pc:sldChg chg="addSp delSp modSp mod">
        <pc:chgData name="박 윤지" userId="69a0046b292d59e1" providerId="LiveId" clId="{3F5097F7-FBDA-43A0-89E0-2EBCD35F80A9}" dt="2022-12-18T12:44:20.066" v="1788" actId="20577"/>
        <pc:sldMkLst>
          <pc:docMk/>
          <pc:sldMk cId="921188585" sldId="568"/>
        </pc:sldMkLst>
        <pc:spChg chg="add del mod">
          <ac:chgData name="박 윤지" userId="69a0046b292d59e1" providerId="LiveId" clId="{3F5097F7-FBDA-43A0-89E0-2EBCD35F80A9}" dt="2022-12-18T12:08:22.703" v="497"/>
          <ac:spMkLst>
            <pc:docMk/>
            <pc:sldMk cId="921188585" sldId="568"/>
            <ac:spMk id="6" creationId="{A1796240-BD5A-8C20-FC15-197B297E3CB6}"/>
          </ac:spMkLst>
        </pc:spChg>
        <pc:spChg chg="add mod">
          <ac:chgData name="박 윤지" userId="69a0046b292d59e1" providerId="LiveId" clId="{3F5097F7-FBDA-43A0-89E0-2EBCD35F80A9}" dt="2022-12-18T12:12:31.754" v="501" actId="1076"/>
          <ac:spMkLst>
            <pc:docMk/>
            <pc:sldMk cId="921188585" sldId="568"/>
            <ac:spMk id="7" creationId="{31C3B2D1-36B2-ED70-0F9A-7C632231594B}"/>
          </ac:spMkLst>
        </pc:spChg>
        <pc:spChg chg="add del mod">
          <ac:chgData name="박 윤지" userId="69a0046b292d59e1" providerId="LiveId" clId="{3F5097F7-FBDA-43A0-89E0-2EBCD35F80A9}" dt="2022-12-18T12:12:34.883" v="503"/>
          <ac:spMkLst>
            <pc:docMk/>
            <pc:sldMk cId="921188585" sldId="568"/>
            <ac:spMk id="8" creationId="{5D81F6D3-F585-099D-089A-F05DE28DC711}"/>
          </ac:spMkLst>
        </pc:spChg>
        <pc:spChg chg="del">
          <ac:chgData name="박 윤지" userId="69a0046b292d59e1" providerId="LiveId" clId="{3F5097F7-FBDA-43A0-89E0-2EBCD35F80A9}" dt="2022-12-18T12:08:20.609" v="495" actId="478"/>
          <ac:spMkLst>
            <pc:docMk/>
            <pc:sldMk cId="921188585" sldId="568"/>
            <ac:spMk id="26" creationId="{8BCCEDB1-278C-4631-AA78-56BD7AE89EE4}"/>
          </ac:spMkLst>
        </pc:spChg>
        <pc:spChg chg="del">
          <ac:chgData name="박 윤지" userId="69a0046b292d59e1" providerId="LiveId" clId="{3F5097F7-FBDA-43A0-89E0-2EBCD35F80A9}" dt="2022-12-18T09:55:06.799" v="276" actId="478"/>
          <ac:spMkLst>
            <pc:docMk/>
            <pc:sldMk cId="921188585" sldId="568"/>
            <ac:spMk id="28" creationId="{799077EA-39AA-4E6C-BAE0-0A1A2CA302CA}"/>
          </ac:spMkLst>
        </pc:spChg>
        <pc:spChg chg="mod">
          <ac:chgData name="박 윤지" userId="69a0046b292d59e1" providerId="LiveId" clId="{3F5097F7-FBDA-43A0-89E0-2EBCD35F80A9}" dt="2022-12-18T10:25:02" v="353" actId="20577"/>
          <ac:spMkLst>
            <pc:docMk/>
            <pc:sldMk cId="921188585" sldId="568"/>
            <ac:spMk id="32" creationId="{93B28E24-544C-4B74-8F2C-E7F4BBBAC81A}"/>
          </ac:spMkLst>
        </pc:spChg>
        <pc:spChg chg="del">
          <ac:chgData name="박 윤지" userId="69a0046b292d59e1" providerId="LiveId" clId="{3F5097F7-FBDA-43A0-89E0-2EBCD35F80A9}" dt="2022-12-18T09:15:51.160" v="255" actId="478"/>
          <ac:spMkLst>
            <pc:docMk/>
            <pc:sldMk cId="921188585" sldId="568"/>
            <ac:spMk id="33" creationId="{FC34CD92-D8EB-4DFD-9846-CB3C6A607BC9}"/>
          </ac:spMkLst>
        </pc:spChg>
        <pc:spChg chg="mod">
          <ac:chgData name="박 윤지" userId="69a0046b292d59e1" providerId="LiveId" clId="{3F5097F7-FBDA-43A0-89E0-2EBCD35F80A9}" dt="2022-12-18T12:44:20.066" v="1788" actId="20577"/>
          <ac:spMkLst>
            <pc:docMk/>
            <pc:sldMk cId="921188585" sldId="568"/>
            <ac:spMk id="38" creationId="{55A93B81-963B-4091-95FB-B36DA186F55D}"/>
          </ac:spMkLst>
        </pc:spChg>
        <pc:spChg chg="mod">
          <ac:chgData name="박 윤지" userId="69a0046b292d59e1" providerId="LiveId" clId="{3F5097F7-FBDA-43A0-89E0-2EBCD35F80A9}" dt="2022-12-18T09:56:28.772" v="317" actId="20577"/>
          <ac:spMkLst>
            <pc:docMk/>
            <pc:sldMk cId="921188585" sldId="568"/>
            <ac:spMk id="68" creationId="{2D945192-38BF-4D10-9B7B-47EF81C22699}"/>
          </ac:spMkLst>
        </pc:spChg>
        <pc:spChg chg="mod">
          <ac:chgData name="박 윤지" userId="69a0046b292d59e1" providerId="LiveId" clId="{3F5097F7-FBDA-43A0-89E0-2EBCD35F80A9}" dt="2022-12-18T09:55:35.375" v="303" actId="20577"/>
          <ac:spMkLst>
            <pc:docMk/>
            <pc:sldMk cId="921188585" sldId="568"/>
            <ac:spMk id="148" creationId="{4BF8215D-85B0-40E7-9A77-5F269FAE6158}"/>
          </ac:spMkLst>
        </pc:spChg>
        <pc:spChg chg="mod">
          <ac:chgData name="박 윤지" userId="69a0046b292d59e1" providerId="LiveId" clId="{3F5097F7-FBDA-43A0-89E0-2EBCD35F80A9}" dt="2022-12-18T12:33:43.782" v="1295" actId="20577"/>
          <ac:spMkLst>
            <pc:docMk/>
            <pc:sldMk cId="921188585" sldId="568"/>
            <ac:spMk id="150" creationId="{2C68DE23-AD92-4A6A-9490-222E27A3994C}"/>
          </ac:spMkLst>
        </pc:spChg>
        <pc:grpChg chg="mod">
          <ac:chgData name="박 윤지" userId="69a0046b292d59e1" providerId="LiveId" clId="{3F5097F7-FBDA-43A0-89E0-2EBCD35F80A9}" dt="2022-12-18T11:27:27.389" v="426" actId="1076"/>
          <ac:grpSpMkLst>
            <pc:docMk/>
            <pc:sldMk cId="921188585" sldId="568"/>
            <ac:grpSpMk id="25" creationId="{17F3D77D-B63E-4FDA-B608-4F178AFBACC9}"/>
          </ac:grpSpMkLst>
        </pc:grpChg>
        <pc:picChg chg="add mod ord">
          <ac:chgData name="박 윤지" userId="69a0046b292d59e1" providerId="LiveId" clId="{3F5097F7-FBDA-43A0-89E0-2EBCD35F80A9}" dt="2022-12-18T12:16:28.554" v="518" actId="1076"/>
          <ac:picMkLst>
            <pc:docMk/>
            <pc:sldMk cId="921188585" sldId="568"/>
            <ac:picMk id="2" creationId="{DB8478A0-7DD6-3599-7ACD-67A579C8FADC}"/>
          </ac:picMkLst>
        </pc:picChg>
        <pc:picChg chg="add mod ord">
          <ac:chgData name="박 윤지" userId="69a0046b292d59e1" providerId="LiveId" clId="{3F5097F7-FBDA-43A0-89E0-2EBCD35F80A9}" dt="2022-12-18T12:17:05.641" v="525" actId="1076"/>
          <ac:picMkLst>
            <pc:docMk/>
            <pc:sldMk cId="921188585" sldId="568"/>
            <ac:picMk id="3" creationId="{57B7ED75-5C42-1DC8-23B3-0660E3DA9BD5}"/>
          </ac:picMkLst>
        </pc:picChg>
        <pc:picChg chg="add del mod ord">
          <ac:chgData name="박 윤지" userId="69a0046b292d59e1" providerId="LiveId" clId="{3F5097F7-FBDA-43A0-89E0-2EBCD35F80A9}" dt="2022-12-18T12:44:01.669" v="1760" actId="478"/>
          <ac:picMkLst>
            <pc:docMk/>
            <pc:sldMk cId="921188585" sldId="568"/>
            <ac:picMk id="4" creationId="{691CB728-41D0-4A5E-98BB-9C25A1E630B9}"/>
          </ac:picMkLst>
        </pc:picChg>
      </pc:sldChg>
      <pc:sldChg chg="del">
        <pc:chgData name="박 윤지" userId="69a0046b292d59e1" providerId="LiveId" clId="{3F5097F7-FBDA-43A0-89E0-2EBCD35F80A9}" dt="2022-12-18T09:15:59.999" v="257" actId="47"/>
        <pc:sldMkLst>
          <pc:docMk/>
          <pc:sldMk cId="1806846976" sldId="572"/>
        </pc:sldMkLst>
      </pc:sldChg>
      <pc:sldChg chg="addSp delSp modSp add mod ord">
        <pc:chgData name="박 윤지" userId="69a0046b292d59e1" providerId="LiveId" clId="{3F5097F7-FBDA-43A0-89E0-2EBCD35F80A9}" dt="2022-12-18T12:36:24.443" v="1527" actId="20577"/>
        <pc:sldMkLst>
          <pc:docMk/>
          <pc:sldMk cId="3971190619" sldId="573"/>
        </pc:sldMkLst>
        <pc:spChg chg="mod">
          <ac:chgData name="박 윤지" userId="69a0046b292d59e1" providerId="LiveId" clId="{3F5097F7-FBDA-43A0-89E0-2EBCD35F80A9}" dt="2022-12-18T11:33:48.034" v="486" actId="1076"/>
          <ac:spMkLst>
            <pc:docMk/>
            <pc:sldMk cId="3971190619" sldId="573"/>
            <ac:spMk id="5" creationId="{2B3F9EF3-0CD7-BF45-A62B-CCE747692D8B}"/>
          </ac:spMkLst>
        </pc:spChg>
        <pc:spChg chg="add mod">
          <ac:chgData name="박 윤지" userId="69a0046b292d59e1" providerId="LiveId" clId="{3F5097F7-FBDA-43A0-89E0-2EBCD35F80A9}" dt="2022-12-18T12:36:24.443" v="1527" actId="20577"/>
          <ac:spMkLst>
            <pc:docMk/>
            <pc:sldMk cId="3971190619" sldId="573"/>
            <ac:spMk id="7" creationId="{4200F395-5CE6-BC34-B909-3D231D98CB7A}"/>
          </ac:spMkLst>
        </pc:spChg>
        <pc:spChg chg="mod">
          <ac:chgData name="박 윤지" userId="69a0046b292d59e1" providerId="LiveId" clId="{3F5097F7-FBDA-43A0-89E0-2EBCD35F80A9}" dt="2022-12-18T11:32:48.956" v="476" actId="14100"/>
          <ac:spMkLst>
            <pc:docMk/>
            <pc:sldMk cId="3971190619" sldId="573"/>
            <ac:spMk id="26" creationId="{8BCCEDB1-278C-4631-AA78-56BD7AE89EE4}"/>
          </ac:spMkLst>
        </pc:spChg>
        <pc:spChg chg="del">
          <ac:chgData name="박 윤지" userId="69a0046b292d59e1" providerId="LiveId" clId="{3F5097F7-FBDA-43A0-89E0-2EBCD35F80A9}" dt="2022-12-18T10:26:42.626" v="412" actId="478"/>
          <ac:spMkLst>
            <pc:docMk/>
            <pc:sldMk cId="3971190619" sldId="573"/>
            <ac:spMk id="28" creationId="{799077EA-39AA-4E6C-BAE0-0A1A2CA302CA}"/>
          </ac:spMkLst>
        </pc:spChg>
        <pc:spChg chg="mod">
          <ac:chgData name="박 윤지" userId="69a0046b292d59e1" providerId="LiveId" clId="{3F5097F7-FBDA-43A0-89E0-2EBCD35F80A9}" dt="2022-12-18T10:25:48.633" v="403" actId="14100"/>
          <ac:spMkLst>
            <pc:docMk/>
            <pc:sldMk cId="3971190619" sldId="573"/>
            <ac:spMk id="32" creationId="{93B28E24-544C-4B74-8F2C-E7F4BBBAC81A}"/>
          </ac:spMkLst>
        </pc:spChg>
        <pc:spChg chg="del">
          <ac:chgData name="박 윤지" userId="69a0046b292d59e1" providerId="LiveId" clId="{3F5097F7-FBDA-43A0-89E0-2EBCD35F80A9}" dt="2022-12-18T09:15:54.050" v="256" actId="478"/>
          <ac:spMkLst>
            <pc:docMk/>
            <pc:sldMk cId="3971190619" sldId="573"/>
            <ac:spMk id="33" creationId="{FC34CD92-D8EB-4DFD-9846-CB3C6A607BC9}"/>
          </ac:spMkLst>
        </pc:spChg>
        <pc:spChg chg="del mod">
          <ac:chgData name="박 윤지" userId="69a0046b292d59e1" providerId="LiveId" clId="{3F5097F7-FBDA-43A0-89E0-2EBCD35F80A9}" dt="2022-12-18T12:32:20.865" v="1291"/>
          <ac:spMkLst>
            <pc:docMk/>
            <pc:sldMk cId="3971190619" sldId="573"/>
            <ac:spMk id="38" creationId="{55A93B81-963B-4091-95FB-B36DA186F55D}"/>
          </ac:spMkLst>
        </pc:spChg>
        <pc:spChg chg="mod">
          <ac:chgData name="박 윤지" userId="69a0046b292d59e1" providerId="LiveId" clId="{3F5097F7-FBDA-43A0-89E0-2EBCD35F80A9}" dt="2022-12-18T10:26:33.127" v="411" actId="20577"/>
          <ac:spMkLst>
            <pc:docMk/>
            <pc:sldMk cId="3971190619" sldId="573"/>
            <ac:spMk id="68" creationId="{2D945192-38BF-4D10-9B7B-47EF81C22699}"/>
          </ac:spMkLst>
        </pc:spChg>
        <pc:spChg chg="mod">
          <ac:chgData name="박 윤지" userId="69a0046b292d59e1" providerId="LiveId" clId="{3F5097F7-FBDA-43A0-89E0-2EBCD35F80A9}" dt="2022-12-18T10:25:59.361" v="405" actId="20577"/>
          <ac:spMkLst>
            <pc:docMk/>
            <pc:sldMk cId="3971190619" sldId="573"/>
            <ac:spMk id="148" creationId="{4BF8215D-85B0-40E7-9A77-5F269FAE6158}"/>
          </ac:spMkLst>
        </pc:spChg>
        <pc:spChg chg="mod">
          <ac:chgData name="박 윤지" userId="69a0046b292d59e1" providerId="LiveId" clId="{3F5097F7-FBDA-43A0-89E0-2EBCD35F80A9}" dt="2022-12-18T12:33:51.255" v="1296" actId="20577"/>
          <ac:spMkLst>
            <pc:docMk/>
            <pc:sldMk cId="3971190619" sldId="573"/>
            <ac:spMk id="150" creationId="{2C68DE23-AD92-4A6A-9490-222E27A3994C}"/>
          </ac:spMkLst>
        </pc:spChg>
        <pc:grpChg chg="mod">
          <ac:chgData name="박 윤지" userId="69a0046b292d59e1" providerId="LiveId" clId="{3F5097F7-FBDA-43A0-89E0-2EBCD35F80A9}" dt="2022-12-18T11:33:58.880" v="487" actId="1076"/>
          <ac:grpSpMkLst>
            <pc:docMk/>
            <pc:sldMk cId="3971190619" sldId="573"/>
            <ac:grpSpMk id="23" creationId="{4180F67F-0724-4D66-A68F-0E73F2425794}"/>
          </ac:grpSpMkLst>
        </pc:grpChg>
        <pc:grpChg chg="mod">
          <ac:chgData name="박 윤지" userId="69a0046b292d59e1" providerId="LiveId" clId="{3F5097F7-FBDA-43A0-89E0-2EBCD35F80A9}" dt="2022-12-18T11:33:58.880" v="487" actId="1076"/>
          <ac:grpSpMkLst>
            <pc:docMk/>
            <pc:sldMk cId="3971190619" sldId="573"/>
            <ac:grpSpMk id="24" creationId="{F8354CD0-4592-469D-AC1E-60C691B7767C}"/>
          </ac:grpSpMkLst>
        </pc:grpChg>
        <pc:grpChg chg="mod">
          <ac:chgData name="박 윤지" userId="69a0046b292d59e1" providerId="LiveId" clId="{3F5097F7-FBDA-43A0-89E0-2EBCD35F80A9}" dt="2022-12-18T11:33:58.880" v="487" actId="1076"/>
          <ac:grpSpMkLst>
            <pc:docMk/>
            <pc:sldMk cId="3971190619" sldId="573"/>
            <ac:grpSpMk id="25" creationId="{17F3D77D-B63E-4FDA-B608-4F178AFBACC9}"/>
          </ac:grpSpMkLst>
        </pc:grpChg>
        <pc:picChg chg="add mod">
          <ac:chgData name="박 윤지" userId="69a0046b292d59e1" providerId="LiveId" clId="{3F5097F7-FBDA-43A0-89E0-2EBCD35F80A9}" dt="2022-12-18T11:33:36.530" v="484" actId="1076"/>
          <ac:picMkLst>
            <pc:docMk/>
            <pc:sldMk cId="3971190619" sldId="573"/>
            <ac:picMk id="3" creationId="{209F7633-30AF-3B2D-659B-B6B82CAB35F0}"/>
          </ac:picMkLst>
        </pc:picChg>
        <pc:picChg chg="add mod">
          <ac:chgData name="박 윤지" userId="69a0046b292d59e1" providerId="LiveId" clId="{3F5097F7-FBDA-43A0-89E0-2EBCD35F80A9}" dt="2022-12-18T11:33:30.676" v="483" actId="1076"/>
          <ac:picMkLst>
            <pc:docMk/>
            <pc:sldMk cId="3971190619" sldId="573"/>
            <ac:picMk id="6" creationId="{7891881C-E0FC-1060-DEE4-93146CD696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2022-12-18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2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2022-12-18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42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2022-12-18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92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2022-12-18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7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2022-12-18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8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2022-12-18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58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2022-12-18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85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2022-12-18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8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2022-12-18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91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2022-12-18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67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2022-12-18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58F8-F9D5-A14E-83EB-74B7DD907103}" type="datetimeFigureOut">
              <a:rPr kumimoji="1" lang="ko-KR" altLang="en-US" smtClean="0"/>
              <a:t>2022-12-18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4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hub.com/yunjiniii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yunjiniiii/Android_Projec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njiniiii/jsp_guestbook_projec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A0CEA1-1BF7-4D4D-9C48-586B9B1A5A91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10" name="대각선 방향의 모서리가 둥근 사각형 14">
            <a:extLst>
              <a:ext uri="{FF2B5EF4-FFF2-40B4-BE49-F238E27FC236}">
                <a16:creationId xmlns:a16="http://schemas.microsoft.com/office/drawing/2014/main" id="{D1C26B7F-EE78-4130-9516-6D9408C003C4}"/>
              </a:ext>
            </a:extLst>
          </p:cNvPr>
          <p:cNvSpPr/>
          <p:nvPr/>
        </p:nvSpPr>
        <p:spPr>
          <a:xfrm>
            <a:off x="6628620" y="4122682"/>
            <a:ext cx="2210164" cy="1546597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B6F80A-6DC8-814B-A264-A6A5E59695BE}"/>
              </a:ext>
            </a:extLst>
          </p:cNvPr>
          <p:cNvSpPr/>
          <p:nvPr/>
        </p:nvSpPr>
        <p:spPr>
          <a:xfrm>
            <a:off x="1182441" y="2298821"/>
            <a:ext cx="2698031" cy="109873"/>
          </a:xfrm>
          <a:prstGeom prst="rect">
            <a:avLst/>
          </a:prstGeom>
          <a:solidFill>
            <a:srgbClr val="EC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AB326-281E-AF4A-BBED-7D47512632B9}"/>
              </a:ext>
            </a:extLst>
          </p:cNvPr>
          <p:cNvSpPr txBox="1"/>
          <p:nvPr/>
        </p:nvSpPr>
        <p:spPr>
          <a:xfrm>
            <a:off x="1182441" y="1783523"/>
            <a:ext cx="2733184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575" dirty="0">
                <a:latin typeface="KoreanYNMYTL" panose="02020600000000000000" pitchFamily="18" charset="-127"/>
                <a:ea typeface="KoreanYNMYTL" panose="02020600000000000000" pitchFamily="18" charset="-127"/>
              </a:rPr>
              <a:t>PORTFOLIO</a:t>
            </a:r>
            <a:endParaRPr kumimoji="1" lang="ko-KR" altLang="en-US" sz="3575" dirty="0">
              <a:latin typeface="KoreanYNMYTL" panose="02020600000000000000" pitchFamily="18" charset="-127"/>
              <a:ea typeface="KoreanYNMYT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1CAE1-9264-3742-95EB-8AD113FAE1A0}"/>
              </a:ext>
            </a:extLst>
          </p:cNvPr>
          <p:cNvSpPr txBox="1"/>
          <p:nvPr/>
        </p:nvSpPr>
        <p:spPr>
          <a:xfrm>
            <a:off x="1380071" y="2408694"/>
            <a:ext cx="3028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2022 </a:t>
            </a:r>
            <a:r>
              <a:rPr kumimoji="1" lang="ko-KR" altLang="en-US" sz="1200" dirty="0" err="1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논스랩</a:t>
            </a:r>
            <a:r>
              <a:rPr kumimoji="1" lang="ko-KR" altLang="en-US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 인턴십</a:t>
            </a:r>
            <a:r>
              <a:rPr kumimoji="1" lang="en-US" altLang="ko-KR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 </a:t>
            </a:r>
            <a:r>
              <a:rPr kumimoji="1" lang="ko-KR" altLang="en-US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개발 지원자 </a:t>
            </a:r>
            <a:r>
              <a:rPr kumimoji="1" lang="ko-KR" altLang="en-US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박윤지</a:t>
            </a:r>
            <a:endParaRPr kumimoji="1" lang="ko-KR" altLang="en-US" sz="1200" b="1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6A20D97-0603-2E49-ACE0-69C21E2CFC9B}"/>
              </a:ext>
            </a:extLst>
          </p:cNvPr>
          <p:cNvCxnSpPr>
            <a:cxnSpLocks/>
          </p:cNvCxnSpPr>
          <p:nvPr/>
        </p:nvCxnSpPr>
        <p:spPr>
          <a:xfrm>
            <a:off x="6487732" y="2986893"/>
            <a:ext cx="0" cy="27694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6689987" y="4385872"/>
            <a:ext cx="2087431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01. </a:t>
            </a:r>
            <a:r>
              <a:rPr kumimoji="1" lang="ko-KR" altLang="en-US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인적사항</a:t>
            </a:r>
            <a:endParaRPr kumimoji="1" lang="en-US" altLang="ko-KR" sz="1400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02. </a:t>
            </a:r>
            <a:r>
              <a:rPr kumimoji="1" lang="ko-KR" altLang="en-US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이수 과목</a:t>
            </a:r>
            <a:endParaRPr kumimoji="1" lang="en-US" altLang="ko-KR" sz="1400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03. PROJECTS</a:t>
            </a:r>
          </a:p>
        </p:txBody>
      </p:sp>
    </p:spTree>
    <p:extLst>
      <p:ext uri="{BB962C8B-B14F-4D97-AF65-F5344CB8AC3E}">
        <p14:creationId xmlns:p14="http://schemas.microsoft.com/office/powerpoint/2010/main" val="423917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D478C5-CCF6-44F7-A542-6289E638DB2E}"/>
              </a:ext>
            </a:extLst>
          </p:cNvPr>
          <p:cNvGrpSpPr/>
          <p:nvPr/>
        </p:nvGrpSpPr>
        <p:grpSpPr>
          <a:xfrm>
            <a:off x="351449" y="452819"/>
            <a:ext cx="2836739" cy="665459"/>
            <a:chOff x="351449" y="452819"/>
            <a:chExt cx="2836739" cy="6654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A80A1-4A14-CF41-AF3A-15347EA9E51C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86737-F2D1-0649-AE34-129E3A926E09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34D46C-4A8C-5641-B077-DEFADAD4EEBF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9F4F5-B0EA-FA40-822C-13C8801D49AB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8C74F60-D49C-A948-A65F-FA857D21B798}"/>
              </a:ext>
            </a:extLst>
          </p:cNvPr>
          <p:cNvSpPr txBox="1"/>
          <p:nvPr/>
        </p:nvSpPr>
        <p:spPr>
          <a:xfrm>
            <a:off x="1044457" y="2628832"/>
            <a:ext cx="874292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이름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생년월일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학력정보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BE264D-0869-5E4C-9150-9E9A806B5851}"/>
              </a:ext>
            </a:extLst>
          </p:cNvPr>
          <p:cNvSpPr txBox="1"/>
          <p:nvPr/>
        </p:nvSpPr>
        <p:spPr>
          <a:xfrm>
            <a:off x="1789429" y="2621510"/>
            <a:ext cx="2937873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박윤지 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  </a:t>
            </a:r>
            <a:r>
              <a:rPr lang="en-US" altLang="ko-KR" sz="1000" dirty="0" err="1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yoon</a:t>
            </a: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ji</a:t>
            </a: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park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1997.07.05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한양여자대학교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. 2020.02 ~ 2023.02 (</a:t>
            </a: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졸업 예정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C3165B-8F13-6D49-BD71-6AD7537CDB12}"/>
              </a:ext>
            </a:extLst>
          </p:cNvPr>
          <p:cNvSpPr txBox="1"/>
          <p:nvPr/>
        </p:nvSpPr>
        <p:spPr>
          <a:xfrm>
            <a:off x="1044457" y="3810879"/>
            <a:ext cx="874292" cy="9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전화번호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이메일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GitHub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7FB6DC-2118-A146-B050-631230547F78}"/>
              </a:ext>
            </a:extLst>
          </p:cNvPr>
          <p:cNvSpPr txBox="1"/>
          <p:nvPr/>
        </p:nvSpPr>
        <p:spPr>
          <a:xfrm>
            <a:off x="1745459" y="3800878"/>
            <a:ext cx="1944422" cy="99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82+ 010.9037.9367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crescendo0110@naver.com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2"/>
              </a:rPr>
              <a:t>https://github.com/yunjiniiii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25A0FD3C-B1B1-5643-A166-D1770CDCF885}"/>
              </a:ext>
            </a:extLst>
          </p:cNvPr>
          <p:cNvCxnSpPr>
            <a:cxnSpLocks/>
          </p:cNvCxnSpPr>
          <p:nvPr/>
        </p:nvCxnSpPr>
        <p:spPr>
          <a:xfrm>
            <a:off x="1139475" y="2532467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F2267-E146-B642-8B3C-65C8B2EA3107}"/>
              </a:ext>
            </a:extLst>
          </p:cNvPr>
          <p:cNvSpPr txBox="1"/>
          <p:nvPr/>
        </p:nvSpPr>
        <p:spPr>
          <a:xfrm>
            <a:off x="1081978" y="2245808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PROFILE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37" name="직선 연결선 14">
            <a:extLst>
              <a:ext uri="{FF2B5EF4-FFF2-40B4-BE49-F238E27FC236}">
                <a16:creationId xmlns:a16="http://schemas.microsoft.com/office/drawing/2014/main" id="{D721A74E-F58E-CD44-98D4-AA4E01F03C92}"/>
              </a:ext>
            </a:extLst>
          </p:cNvPr>
          <p:cNvCxnSpPr>
            <a:cxnSpLocks/>
          </p:cNvCxnSpPr>
          <p:nvPr/>
        </p:nvCxnSpPr>
        <p:spPr>
          <a:xfrm>
            <a:off x="1119941" y="3748057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F76836-CD86-874A-B5A5-A8758E5488EE}"/>
              </a:ext>
            </a:extLst>
          </p:cNvPr>
          <p:cNvSpPr txBox="1"/>
          <p:nvPr/>
        </p:nvSpPr>
        <p:spPr>
          <a:xfrm>
            <a:off x="1032290" y="3440280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CONTACTS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EEF91FE-7A5C-4BF8-AED7-D8E796C27D77}"/>
              </a:ext>
            </a:extLst>
          </p:cNvPr>
          <p:cNvSpPr/>
          <p:nvPr/>
        </p:nvSpPr>
        <p:spPr>
          <a:xfrm>
            <a:off x="6157899" y="2312851"/>
            <a:ext cx="142613" cy="134086"/>
          </a:xfrm>
          <a:prstGeom prst="ellipse">
            <a:avLst/>
          </a:prstGeom>
          <a:solidFill>
            <a:srgbClr val="EC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E713D6-6A80-4E23-829A-190A9387744C}"/>
              </a:ext>
            </a:extLst>
          </p:cNvPr>
          <p:cNvSpPr txBox="1"/>
          <p:nvPr/>
        </p:nvSpPr>
        <p:spPr>
          <a:xfrm>
            <a:off x="6302100" y="2245808"/>
            <a:ext cx="12822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SKILL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대각선 방향의 모서리가 둥근 사각형 24">
            <a:extLst>
              <a:ext uri="{FF2B5EF4-FFF2-40B4-BE49-F238E27FC236}">
                <a16:creationId xmlns:a16="http://schemas.microsoft.com/office/drawing/2014/main" id="{92B62CB1-CAB6-49B5-ABBC-004ECAE53C11}"/>
              </a:ext>
            </a:extLst>
          </p:cNvPr>
          <p:cNvSpPr/>
          <p:nvPr/>
        </p:nvSpPr>
        <p:spPr>
          <a:xfrm>
            <a:off x="6157898" y="2529044"/>
            <a:ext cx="2509347" cy="230882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pic>
        <p:nvPicPr>
          <p:cNvPr id="1026" name="Picture 2" descr="c에 대한 이미지 검색결과">
            <a:extLst>
              <a:ext uri="{FF2B5EF4-FFF2-40B4-BE49-F238E27FC236}">
                <a16:creationId xmlns:a16="http://schemas.microsoft.com/office/drawing/2014/main" id="{04A7E5AE-66AE-4FDB-9C15-78BA13FF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92" y="2640238"/>
            <a:ext cx="466036" cy="52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에 대한 이미지 검색결과">
            <a:extLst>
              <a:ext uri="{FF2B5EF4-FFF2-40B4-BE49-F238E27FC236}">
                <a16:creationId xmlns:a16="http://schemas.microsoft.com/office/drawing/2014/main" id="{2C536C25-A137-47C7-82FE-AF2E81819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43" y="2549770"/>
            <a:ext cx="352979" cy="64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python iconì ëí ì´ë¯¸ì§ ê²ìê²°ê³¼">
            <a:extLst>
              <a:ext uri="{FF2B5EF4-FFF2-40B4-BE49-F238E27FC236}">
                <a16:creationId xmlns:a16="http://schemas.microsoft.com/office/drawing/2014/main" id="{9FE9647C-ECA5-4745-B926-634CB2923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39" y="3401571"/>
            <a:ext cx="1127538" cy="5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jsp logoì ëí ì´ë¯¸ì§ ê²ìê²°ê³¼">
            <a:extLst>
              <a:ext uri="{FF2B5EF4-FFF2-40B4-BE49-F238E27FC236}">
                <a16:creationId xmlns:a16="http://schemas.microsoft.com/office/drawing/2014/main" id="{D100D8DD-155A-4693-8279-98B079343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01" y="2674726"/>
            <a:ext cx="501466" cy="52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androidì ëí ì´ë¯¸ì§ ê²ìê²°ê³¼">
            <a:extLst>
              <a:ext uri="{FF2B5EF4-FFF2-40B4-BE49-F238E27FC236}">
                <a16:creationId xmlns:a16="http://schemas.microsoft.com/office/drawing/2014/main" id="{7F231EB5-E623-4BFD-B3F1-EAF979642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664" y="3295149"/>
            <a:ext cx="561863" cy="6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.com: Oracle DB 11g Errors Guide: Appstore for Android">
            <a:extLst>
              <a:ext uri="{FF2B5EF4-FFF2-40B4-BE49-F238E27FC236}">
                <a16:creationId xmlns:a16="http://schemas.microsoft.com/office/drawing/2014/main" id="{51BB1391-4DCD-4864-80DD-C3488157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84" y="3341036"/>
            <a:ext cx="751114" cy="7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7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18114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841663-FA72-4E7F-A695-3405A3570159}"/>
              </a:ext>
            </a:extLst>
          </p:cNvPr>
          <p:cNvGrpSpPr/>
          <p:nvPr/>
        </p:nvGrpSpPr>
        <p:grpSpPr>
          <a:xfrm>
            <a:off x="986742" y="2435600"/>
            <a:ext cx="1426478" cy="321028"/>
            <a:chOff x="986742" y="1912828"/>
            <a:chExt cx="1426478" cy="32102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986742" y="1979871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1912828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2020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(1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1010284-B82E-4DC1-8BDF-1A54EFC42958}"/>
                </a:ext>
              </a:extLst>
            </p:cNvPr>
            <p:cNvCxnSpPr/>
            <p:nvPr/>
          </p:nvCxnSpPr>
          <p:spPr>
            <a:xfrm>
              <a:off x="986742" y="2233856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A00DCD-1DBF-44C6-96DA-97DD2912D6B1}"/>
              </a:ext>
            </a:extLst>
          </p:cNvPr>
          <p:cNvGrpSpPr/>
          <p:nvPr/>
        </p:nvGrpSpPr>
        <p:grpSpPr>
          <a:xfrm>
            <a:off x="4184118" y="2435600"/>
            <a:ext cx="1426478" cy="321028"/>
            <a:chOff x="3222656" y="1878216"/>
            <a:chExt cx="1426478" cy="32102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0F0F36E-5791-4C2A-B592-4C7BCF6F39AA}"/>
                </a:ext>
              </a:extLst>
            </p:cNvPr>
            <p:cNvSpPr/>
            <p:nvPr/>
          </p:nvSpPr>
          <p:spPr>
            <a:xfrm>
              <a:off x="3222656" y="1945259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51650B-8975-49C2-9EA6-53C6AFBE3B3A}"/>
                </a:ext>
              </a:extLst>
            </p:cNvPr>
            <p:cNvSpPr txBox="1"/>
            <p:nvPr/>
          </p:nvSpPr>
          <p:spPr>
            <a:xfrm>
              <a:off x="3366857" y="187821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2021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(2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CB65772-5F9F-429E-B30A-F14DC4A6CB81}"/>
                </a:ext>
              </a:extLst>
            </p:cNvPr>
            <p:cNvCxnSpPr/>
            <p:nvPr/>
          </p:nvCxnSpPr>
          <p:spPr>
            <a:xfrm>
              <a:off x="3222656" y="2199244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9D1A5C-AC0F-4368-92D5-2FFF758F9E60}"/>
              </a:ext>
            </a:extLst>
          </p:cNvPr>
          <p:cNvGrpSpPr/>
          <p:nvPr/>
        </p:nvGrpSpPr>
        <p:grpSpPr>
          <a:xfrm>
            <a:off x="7447039" y="2409172"/>
            <a:ext cx="1426478" cy="321028"/>
            <a:chOff x="5144826" y="1878117"/>
            <a:chExt cx="1426478" cy="32102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37563C2-D998-4FDA-A6D5-8E1A5B1164BE}"/>
                </a:ext>
              </a:extLst>
            </p:cNvPr>
            <p:cNvSpPr/>
            <p:nvPr/>
          </p:nvSpPr>
          <p:spPr>
            <a:xfrm>
              <a:off x="5144826" y="1945160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EEAD04-8921-4432-A7EC-467A67277D8C}"/>
                </a:ext>
              </a:extLst>
            </p:cNvPr>
            <p:cNvSpPr txBox="1"/>
            <p:nvPr/>
          </p:nvSpPr>
          <p:spPr>
            <a:xfrm>
              <a:off x="5289027" y="1878117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2022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(3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03C9559-3C68-4808-A397-E22F8F091C4C}"/>
                </a:ext>
              </a:extLst>
            </p:cNvPr>
            <p:cNvCxnSpPr/>
            <p:nvPr/>
          </p:nvCxnSpPr>
          <p:spPr>
            <a:xfrm>
              <a:off x="5144826" y="2199145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C6E34B-52CC-4F97-BEFE-6B9F8A8765B0}"/>
              </a:ext>
            </a:extLst>
          </p:cNvPr>
          <p:cNvGrpSpPr/>
          <p:nvPr/>
        </p:nvGrpSpPr>
        <p:grpSpPr>
          <a:xfrm>
            <a:off x="351449" y="452819"/>
            <a:ext cx="2836739" cy="657764"/>
            <a:chOff x="351449" y="452819"/>
            <a:chExt cx="2836739" cy="6577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F833E8-8F1C-4F2C-B043-2BB1517545A7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5CF9C5-85C2-443A-B98D-6ADC4C80CE7A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0BBDD8-E932-49A7-8A07-3A6FF75A5CED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9B61C5-F827-45F6-B70F-36AB20D8258A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</a:p>
            <a:p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941534-AE47-2069-2BB6-575EAECDBFFF}"/>
              </a:ext>
            </a:extLst>
          </p:cNvPr>
          <p:cNvSpPr txBox="1"/>
          <p:nvPr/>
        </p:nvSpPr>
        <p:spPr>
          <a:xfrm>
            <a:off x="876300" y="2990850"/>
            <a:ext cx="2287726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THEJung120" panose="02020603020101020101"/>
                <a:ea typeface="THEJung120" panose="02020603020101020101"/>
              </a:rPr>
              <a:t>파이선프로그래밍</a:t>
            </a: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 기본 </a:t>
            </a:r>
            <a:r>
              <a:rPr lang="en-US" altLang="ko-KR" sz="1200" dirty="0">
                <a:latin typeface="THEJung120" panose="02020603020101020101"/>
                <a:ea typeface="THEJung120" panose="02020603020101020101"/>
              </a:rPr>
              <a:t>/ </a:t>
            </a: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실무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THEJung120" panose="02020603020101020101"/>
                <a:ea typeface="THEJung120" panose="02020603020101020101"/>
              </a:rPr>
              <a:t>C</a:t>
            </a: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프로그래밍 기본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THEJung120" panose="02020603020101020101"/>
                <a:ea typeface="THEJung120" panose="02020603020101020101"/>
              </a:rPr>
              <a:t>웹표준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THEJung120" panose="02020603020101020101"/>
                <a:ea typeface="THEJung120" panose="02020603020101020101"/>
              </a:rPr>
              <a:t>자바스크립트기본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컴퓨터개론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THEJung120" panose="02020603020101020101"/>
                <a:ea typeface="THEJung120" panose="02020603020101020101"/>
              </a:rPr>
              <a:t>UI / UX </a:t>
            </a: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디자인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496BB-8650-D19D-52EC-F41C0803F51B}"/>
              </a:ext>
            </a:extLst>
          </p:cNvPr>
          <p:cNvSpPr txBox="1"/>
          <p:nvPr/>
        </p:nvSpPr>
        <p:spPr>
          <a:xfrm>
            <a:off x="3825594" y="2989313"/>
            <a:ext cx="2287726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자바프로그래밍 기본 </a:t>
            </a:r>
            <a:r>
              <a:rPr lang="en-US" altLang="ko-KR" sz="1200" dirty="0">
                <a:latin typeface="THEJung120" panose="02020603020101020101"/>
                <a:ea typeface="THEJung120" panose="02020603020101020101"/>
              </a:rPr>
              <a:t>/ </a:t>
            </a: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실무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자바스크립트 실무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THEJung120" panose="02020603020101020101"/>
                <a:ea typeface="THEJung120" panose="02020603020101020101"/>
              </a:rPr>
              <a:t>UI</a:t>
            </a: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 </a:t>
            </a:r>
            <a:r>
              <a:rPr lang="en-US" altLang="ko-KR" sz="1200" dirty="0">
                <a:latin typeface="THEJung120" panose="02020603020101020101"/>
                <a:ea typeface="THEJung120" panose="02020603020101020101"/>
              </a:rPr>
              <a:t>/UX</a:t>
            </a: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 구현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자료구조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데이터베이스 기본 </a:t>
            </a:r>
            <a:r>
              <a:rPr lang="en-US" altLang="ko-KR" sz="1200" dirty="0">
                <a:latin typeface="THEJung120" panose="02020603020101020101"/>
                <a:ea typeface="THEJung120" panose="02020603020101020101"/>
              </a:rPr>
              <a:t>/ </a:t>
            </a: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실무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인공지능 기본 </a:t>
            </a:r>
            <a:r>
              <a:rPr lang="en-US" altLang="ko-KR" sz="1200" dirty="0">
                <a:latin typeface="THEJung120" panose="02020603020101020101"/>
                <a:ea typeface="THEJung120" panose="02020603020101020101"/>
              </a:rPr>
              <a:t>/ </a:t>
            </a: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실무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모바일 프로그래밍 기본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웹 프로그래밍기본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빅데이터 분석 기본 </a:t>
            </a:r>
            <a:r>
              <a:rPr lang="en-US" altLang="ko-KR" sz="1200" dirty="0">
                <a:latin typeface="THEJung120" panose="02020603020101020101"/>
                <a:ea typeface="THEJung120" panose="02020603020101020101"/>
              </a:rPr>
              <a:t>/ </a:t>
            </a: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실무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570B1-6993-8718-BF8C-C7116AD6ABD0}"/>
              </a:ext>
            </a:extLst>
          </p:cNvPr>
          <p:cNvSpPr txBox="1"/>
          <p:nvPr/>
        </p:nvSpPr>
        <p:spPr>
          <a:xfrm>
            <a:off x="7133944" y="2989312"/>
            <a:ext cx="2287726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웹 프로그래밍 실무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모바일 프로그래밍 실무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시스템분석설계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THEJung120" panose="02020603020101020101"/>
                <a:ea typeface="THEJung120" panose="02020603020101020101"/>
              </a:rPr>
              <a:t>캡스톤디자인설계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빅데이터 분석 통계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빅데이터 분석 시각화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THEJung120" panose="02020603020101020101"/>
                <a:ea typeface="THEJung120" panose="02020603020101020101"/>
              </a:rPr>
              <a:t>클라우드 컴퓨팅</a:t>
            </a:r>
            <a:endParaRPr lang="en-US" altLang="ko-KR" sz="1200" dirty="0">
              <a:latin typeface="THEJung120" panose="02020603020101020101"/>
              <a:ea typeface="THEJung120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THEJung120" panose="02020603020101020101"/>
                <a:ea typeface="THEJung120" panose="02020603020101020101"/>
              </a:rPr>
              <a:t>캡스톤디자인구현</a:t>
            </a:r>
            <a:endParaRPr lang="ko-KR" altLang="en-US" sz="1200" dirty="0">
              <a:latin typeface="THEJung120" panose="02020603020101020101"/>
              <a:ea typeface="THEJung120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89848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5305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[Android Studio] </a:t>
            </a:r>
            <a:r>
              <a:rPr lang="ko-KR" altLang="en-US" sz="2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명화 선호 투표 앱</a:t>
            </a:r>
            <a:endParaRPr lang="en-US" altLang="ko-KR" sz="2400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973382" y="2843061"/>
            <a:ext cx="1508979" cy="585939"/>
            <a:chOff x="6657264" y="2669246"/>
            <a:chExt cx="1508979" cy="585939"/>
          </a:xfrm>
        </p:grpSpPr>
        <p:sp>
          <p:nvSpPr>
            <p:cNvPr id="6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3001269"/>
              <a:ext cx="13179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2022.04 ~ 2022.05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54CD0-4592-469D-AC1E-60C691B7767C}"/>
              </a:ext>
            </a:extLst>
          </p:cNvPr>
          <p:cNvGrpSpPr/>
          <p:nvPr/>
        </p:nvGrpSpPr>
        <p:grpSpPr>
          <a:xfrm>
            <a:off x="6973382" y="3538478"/>
            <a:ext cx="1508979" cy="873448"/>
            <a:chOff x="6657264" y="3368786"/>
            <a:chExt cx="1508979" cy="873448"/>
          </a:xfrm>
        </p:grpSpPr>
        <p:sp>
          <p:nvSpPr>
            <p:cNvPr id="146" name="삼각형 45">
              <a:extLst>
                <a:ext uri="{FF2B5EF4-FFF2-40B4-BE49-F238E27FC236}">
                  <a16:creationId xmlns:a16="http://schemas.microsoft.com/office/drawing/2014/main" id="{D4316302-52B8-4D2D-8955-7220CC5E116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579934-064B-4677-90FE-D6A21BBA8A5C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SKILLS / IDE</a:t>
              </a:r>
              <a:endParaRPr kumimoji="1" lang="ko-KR" altLang="en-US" sz="110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F8215D-85B0-40E7-9A77-5F269FAE6158}"/>
                </a:ext>
              </a:extLst>
            </p:cNvPr>
            <p:cNvSpPr txBox="1"/>
            <p:nvPr/>
          </p:nvSpPr>
          <p:spPr>
            <a:xfrm>
              <a:off x="6657264" y="3688236"/>
              <a:ext cx="11192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Java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Android Studio</a:t>
              </a:r>
            </a:p>
            <a:p>
              <a:endParaRPr kumimoji="1"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7F3D77D-B63E-4FDA-B608-4F178AFBACC9}"/>
              </a:ext>
            </a:extLst>
          </p:cNvPr>
          <p:cNvGrpSpPr/>
          <p:nvPr/>
        </p:nvGrpSpPr>
        <p:grpSpPr>
          <a:xfrm>
            <a:off x="6983722" y="4582676"/>
            <a:ext cx="3668892" cy="530915"/>
            <a:chOff x="6654694" y="4740005"/>
            <a:chExt cx="3668892" cy="530915"/>
          </a:xfrm>
        </p:grpSpPr>
        <p:sp>
          <p:nvSpPr>
            <p:cNvPr id="149" name="삼각형 45">
              <a:extLst>
                <a:ext uri="{FF2B5EF4-FFF2-40B4-BE49-F238E27FC236}">
                  <a16:creationId xmlns:a16="http://schemas.microsoft.com/office/drawing/2014/main" id="{079A80A8-5369-461E-B6E4-135C69EE1526}"/>
                </a:ext>
              </a:extLst>
            </p:cNvPr>
            <p:cNvSpPr/>
            <p:nvPr/>
          </p:nvSpPr>
          <p:spPr>
            <a:xfrm rot="5400000">
              <a:off x="6649703" y="4801555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68DE23-AD92-4A6A-9490-222E27A3994C}"/>
                </a:ext>
              </a:extLst>
            </p:cNvPr>
            <p:cNvSpPr txBox="1"/>
            <p:nvPr/>
          </p:nvSpPr>
          <p:spPr>
            <a:xfrm>
              <a:off x="6809664" y="4740005"/>
              <a:ext cx="3513922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CODE(</a:t>
              </a:r>
              <a:r>
                <a:rPr kumimoji="1" lang="en-US" altLang="ko-KR" sz="1050" b="1" dirty="0" err="1">
                  <a:latin typeface="THEJung120" panose="02020603020101020101" pitchFamily="18" charset="-127"/>
                  <a:ea typeface="THEJung120" panose="02020603020101020101" pitchFamily="18" charset="-127"/>
                </a:rPr>
                <a:t>Github</a:t>
              </a:r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 URL)</a:t>
              </a:r>
            </a:p>
            <a:p>
              <a:r>
                <a:rPr kumimoji="1" lang="en-US" altLang="ko-KR" sz="900" dirty="0">
                  <a:latin typeface="THEJung120" panose="02020603020101020101" pitchFamily="18" charset="-127"/>
                  <a:ea typeface="THEJung120" panose="02020603020101020101" pitchFamily="18" charset="-127"/>
                  <a:hlinkClick r:id="rId2"/>
                </a:rPr>
                <a:t>https://github.com/yunjiniiii/Android_Project.git</a:t>
              </a:r>
              <a:endParaRPr kumimoji="1" lang="en-US" altLang="ko-KR" sz="900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endParaRPr kumimoji="1" lang="ko-KR" altLang="en-US" sz="900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CCEDB1-278C-4631-AA78-56BD7AE89EE4}"/>
              </a:ext>
            </a:extLst>
          </p:cNvPr>
          <p:cNvSpPr/>
          <p:nvPr/>
        </p:nvSpPr>
        <p:spPr>
          <a:xfrm>
            <a:off x="463182" y="2129742"/>
            <a:ext cx="6145962" cy="3779134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다른, 묶음, 다채로운이(가) 표시된 사진&#10;&#10;자동 생성된 설명">
            <a:extLst>
              <a:ext uri="{FF2B5EF4-FFF2-40B4-BE49-F238E27FC236}">
                <a16:creationId xmlns:a16="http://schemas.microsoft.com/office/drawing/2014/main" id="{209F7633-30AF-3B2D-659B-B6B82CAB3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796" y="2272641"/>
            <a:ext cx="1978392" cy="35179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91881C-E0FC-1060-DEE4-93146CD69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214" y="2272641"/>
            <a:ext cx="1979981" cy="3548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00F395-5CE6-BC34-B909-3D231D98CB7A}"/>
              </a:ext>
            </a:extLst>
          </p:cNvPr>
          <p:cNvSpPr txBox="1"/>
          <p:nvPr/>
        </p:nvSpPr>
        <p:spPr>
          <a:xfrm>
            <a:off x="401292" y="1810976"/>
            <a:ext cx="909260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Arita-dotum(TTF) Medium" panose="02020603020101020101" pitchFamily="18" charset="-127"/>
                <a:ea typeface="THEJung120" panose="02020603020101020101"/>
              </a:rPr>
              <a:t>본인이 선호하는 명화를 눌러 투표하는 앱 입니다</a:t>
            </a:r>
            <a:r>
              <a:rPr lang="en-US" altLang="ko-KR" sz="1200" dirty="0">
                <a:latin typeface="Arita-dotum(TTF) Medium" panose="02020603020101020101" pitchFamily="18" charset="-127"/>
                <a:ea typeface="THEJung120" panose="02020603020101020101"/>
              </a:rPr>
              <a:t>. </a:t>
            </a:r>
            <a:r>
              <a:rPr lang="ko-KR" altLang="en-US" sz="1200" dirty="0">
                <a:latin typeface="Arita-dotum(TTF) Medium" panose="02020603020101020101" pitchFamily="18" charset="-127"/>
                <a:ea typeface="THEJung120" panose="02020603020101020101"/>
              </a:rPr>
              <a:t>선택 후 밑에 있는 투표종료 버튼을 누르면 결과창이 나옵니다</a:t>
            </a:r>
            <a:r>
              <a:rPr lang="en-US" altLang="ko-KR" sz="1200" dirty="0">
                <a:latin typeface="Arita-dotum(TTF) Medium" panose="02020603020101020101" pitchFamily="18" charset="-127"/>
                <a:ea typeface="THEJung120" panose="02020603020101020101"/>
              </a:rPr>
              <a:t>.</a:t>
            </a:r>
            <a:endParaRPr lang="en-US" altLang="ko-KR" sz="500" dirty="0">
              <a:latin typeface="Arita-dotum(TTF) Medium" panose="02020603020101020101" pitchFamily="18" charset="-127"/>
              <a:ea typeface="THEJung120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97119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46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[JSP]</a:t>
            </a:r>
            <a:r>
              <a:rPr lang="ko-KR" altLang="en-US" sz="2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방명록 웹페이지</a:t>
            </a:r>
            <a:endParaRPr lang="en-US" altLang="ko-KR" sz="2400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A93B81-963B-4091-95FB-B36DA186F55D}"/>
              </a:ext>
            </a:extLst>
          </p:cNvPr>
          <p:cNvSpPr txBox="1"/>
          <p:nvPr/>
        </p:nvSpPr>
        <p:spPr>
          <a:xfrm>
            <a:off x="401292" y="1810976"/>
            <a:ext cx="909260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Arita-dotum(TTF) Medium" panose="02020603020101020101" pitchFamily="18" charset="-127"/>
                <a:ea typeface="THEJung120" panose="02020603020101020101"/>
              </a:rPr>
              <a:t>글을 작성 하여 방명록을 올리는 웹페이지 입니다</a:t>
            </a:r>
            <a:r>
              <a:rPr lang="en-US" altLang="ko-KR" sz="1200" dirty="0">
                <a:latin typeface="Arita-dotum(TTF) Medium" panose="02020603020101020101" pitchFamily="18" charset="-127"/>
                <a:ea typeface="THEJung120" panose="02020603020101020101"/>
              </a:rPr>
              <a:t>. </a:t>
            </a:r>
            <a:r>
              <a:rPr lang="ko-KR" altLang="en-US" sz="1200" dirty="0">
                <a:latin typeface="Arita-dotum(TTF) Medium" panose="02020603020101020101" pitchFamily="18" charset="-127"/>
                <a:ea typeface="THEJung120" panose="02020603020101020101"/>
              </a:rPr>
              <a:t>전체 목록에서 번호를 누르면 수정 </a:t>
            </a:r>
            <a:r>
              <a:rPr lang="en-US" altLang="ko-KR" sz="1200" dirty="0">
                <a:latin typeface="Arita-dotum(TTF) Medium" panose="02020603020101020101" pitchFamily="18" charset="-127"/>
                <a:ea typeface="THEJung120" panose="02020603020101020101"/>
              </a:rPr>
              <a:t>/ </a:t>
            </a:r>
            <a:r>
              <a:rPr lang="ko-KR" altLang="en-US" sz="1200" dirty="0">
                <a:latin typeface="Arita-dotum(TTF) Medium" panose="02020603020101020101" pitchFamily="18" charset="-127"/>
                <a:ea typeface="THEJung120" panose="02020603020101020101"/>
              </a:rPr>
              <a:t>삭제하는 </a:t>
            </a:r>
            <a:r>
              <a:rPr lang="ko-KR" altLang="en-US" sz="1200" dirty="0" err="1">
                <a:latin typeface="Arita-dotum(TTF) Medium" panose="02020603020101020101" pitchFamily="18" charset="-127"/>
                <a:ea typeface="THEJung120" panose="02020603020101020101"/>
              </a:rPr>
              <a:t>알림창이</a:t>
            </a:r>
            <a:r>
              <a:rPr lang="ko-KR" altLang="en-US" sz="1200" dirty="0">
                <a:latin typeface="Arita-dotum(TTF) Medium" panose="02020603020101020101" pitchFamily="18" charset="-127"/>
                <a:ea typeface="THEJung120" panose="02020603020101020101"/>
              </a:rPr>
              <a:t> 나옵니다</a:t>
            </a:r>
            <a:r>
              <a:rPr lang="en-US" altLang="ko-KR" sz="1200" dirty="0">
                <a:latin typeface="Arita-dotum(TTF) Medium" panose="02020603020101020101" pitchFamily="18" charset="-127"/>
                <a:ea typeface="THEJung120" panose="02020603020101020101"/>
              </a:rPr>
              <a:t>.</a:t>
            </a:r>
            <a:endParaRPr lang="en-US" altLang="ko-KR" sz="500" dirty="0">
              <a:latin typeface="Arita-dotum(TTF) Medium" panose="02020603020101020101" pitchFamily="18" charset="-127"/>
              <a:ea typeface="THEJung120" panose="02020603020101020101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742536" y="2858909"/>
            <a:ext cx="1508979" cy="585939"/>
            <a:chOff x="6657264" y="2669246"/>
            <a:chExt cx="1508979" cy="585939"/>
          </a:xfrm>
        </p:grpSpPr>
        <p:sp>
          <p:nvSpPr>
            <p:cNvPr id="6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3001269"/>
              <a:ext cx="13179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2022.04 ~ 2022.05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54CD0-4592-469D-AC1E-60C691B7767C}"/>
              </a:ext>
            </a:extLst>
          </p:cNvPr>
          <p:cNvGrpSpPr/>
          <p:nvPr/>
        </p:nvGrpSpPr>
        <p:grpSpPr>
          <a:xfrm>
            <a:off x="6742536" y="3554326"/>
            <a:ext cx="1508979" cy="896531"/>
            <a:chOff x="6657264" y="3368786"/>
            <a:chExt cx="1508979" cy="896531"/>
          </a:xfrm>
        </p:grpSpPr>
        <p:sp>
          <p:nvSpPr>
            <p:cNvPr id="146" name="삼각형 45">
              <a:extLst>
                <a:ext uri="{FF2B5EF4-FFF2-40B4-BE49-F238E27FC236}">
                  <a16:creationId xmlns:a16="http://schemas.microsoft.com/office/drawing/2014/main" id="{D4316302-52B8-4D2D-8955-7220CC5E116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579934-064B-4677-90FE-D6A21BBA8A5C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SKILLS / IDE</a:t>
              </a:r>
              <a:endParaRPr kumimoji="1" lang="ko-KR" altLang="en-US" sz="110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F8215D-85B0-40E7-9A77-5F269FAE6158}"/>
                </a:ext>
              </a:extLst>
            </p:cNvPr>
            <p:cNvSpPr txBox="1"/>
            <p:nvPr/>
          </p:nvSpPr>
          <p:spPr>
            <a:xfrm>
              <a:off x="6657264" y="3688236"/>
              <a:ext cx="117532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JSP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Oracle database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Apache Tomcat</a:t>
              </a:r>
              <a:endParaRPr kumimoji="1"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7F3D77D-B63E-4FDA-B608-4F178AFBACC9}"/>
              </a:ext>
            </a:extLst>
          </p:cNvPr>
          <p:cNvGrpSpPr/>
          <p:nvPr/>
        </p:nvGrpSpPr>
        <p:grpSpPr>
          <a:xfrm>
            <a:off x="6720813" y="4580644"/>
            <a:ext cx="3856638" cy="530915"/>
            <a:chOff x="6654694" y="4740005"/>
            <a:chExt cx="3856638" cy="530915"/>
          </a:xfrm>
        </p:grpSpPr>
        <p:sp>
          <p:nvSpPr>
            <p:cNvPr id="149" name="삼각형 45">
              <a:extLst>
                <a:ext uri="{FF2B5EF4-FFF2-40B4-BE49-F238E27FC236}">
                  <a16:creationId xmlns:a16="http://schemas.microsoft.com/office/drawing/2014/main" id="{079A80A8-5369-461E-B6E4-135C69EE1526}"/>
                </a:ext>
              </a:extLst>
            </p:cNvPr>
            <p:cNvSpPr/>
            <p:nvPr/>
          </p:nvSpPr>
          <p:spPr>
            <a:xfrm rot="5400000">
              <a:off x="6649703" y="4801555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68DE23-AD92-4A6A-9490-222E27A3994C}"/>
                </a:ext>
              </a:extLst>
            </p:cNvPr>
            <p:cNvSpPr txBox="1"/>
            <p:nvPr/>
          </p:nvSpPr>
          <p:spPr>
            <a:xfrm>
              <a:off x="6809664" y="4740005"/>
              <a:ext cx="370166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CODE(</a:t>
              </a:r>
              <a:r>
                <a:rPr kumimoji="1" lang="en-US" altLang="ko-KR" sz="1050" b="1" dirty="0" err="1">
                  <a:latin typeface="THEJung120" panose="02020603020101020101" pitchFamily="18" charset="-127"/>
                  <a:ea typeface="THEJung120" panose="02020603020101020101" pitchFamily="18" charset="-127"/>
                </a:rPr>
                <a:t>Github</a:t>
              </a:r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 URL)</a:t>
              </a:r>
            </a:p>
            <a:p>
              <a:r>
                <a:rPr kumimoji="1" lang="en-US" altLang="ko-KR" sz="900" dirty="0">
                  <a:latin typeface="THEJung120" panose="02020603020101020101" pitchFamily="18" charset="-127"/>
                  <a:ea typeface="THEJung120" panose="02020603020101020101" pitchFamily="18" charset="-127"/>
                  <a:hlinkClick r:id="rId2"/>
                </a:rPr>
                <a:t>https://github.com/yunjiniiii/jsp_guestbook_project.git</a:t>
              </a:r>
              <a:endParaRPr kumimoji="1" lang="en-US" altLang="ko-KR" sz="900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endParaRPr kumimoji="1" lang="ko-KR" altLang="en-US" sz="900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3B2D1-36B2-ED70-0F9A-7C632231594B}"/>
              </a:ext>
            </a:extLst>
          </p:cNvPr>
          <p:cNvSpPr/>
          <p:nvPr/>
        </p:nvSpPr>
        <p:spPr>
          <a:xfrm>
            <a:off x="449020" y="2243075"/>
            <a:ext cx="6145962" cy="3779134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DB8478A0-7DD6-3599-7ACD-67A579C8F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2" y="2252612"/>
            <a:ext cx="4040680" cy="1856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B7ED75-5C42-1DC8-23B3-0660E3DA9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00" y="3402743"/>
            <a:ext cx="3553388" cy="2600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18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피티빵빵 템플릿 10] 포트폴리오 템플릿" id="{67AFF043-D55F-C240-A994-2855FEAC5158}" vid="{F346FD73-7CB5-304A-825D-0BE441E5B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514</TotalTime>
  <Words>280</Words>
  <Application>Microsoft Office PowerPoint</Application>
  <PresentationFormat>A4 용지(210x297mm)</PresentationFormat>
  <Paragraphs>81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Arita-dotum(OTF) Medium</vt:lpstr>
      <vt:lpstr>Arita-dotum(TTF) Medium</vt:lpstr>
      <vt:lpstr>KoreanYNMYTL</vt:lpstr>
      <vt:lpstr>NanumBarunGothic</vt:lpstr>
      <vt:lpstr>THEJung120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박 윤지</cp:lastModifiedBy>
  <cp:revision>34</cp:revision>
  <dcterms:created xsi:type="dcterms:W3CDTF">2019-05-09T15:54:43Z</dcterms:created>
  <dcterms:modified xsi:type="dcterms:W3CDTF">2022-12-18T12:48:10Z</dcterms:modified>
</cp:coreProperties>
</file>