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46" r:id="rId2"/>
    <p:sldId id="847" r:id="rId3"/>
    <p:sldId id="67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A6"/>
    <a:srgbClr val="E5E5E5"/>
    <a:srgbClr val="434544"/>
    <a:srgbClr val="3B4353"/>
    <a:srgbClr val="2B313D"/>
    <a:srgbClr val="FF6600"/>
    <a:srgbClr val="66CCFF"/>
    <a:srgbClr val="FF7C80"/>
    <a:srgbClr val="FF3300"/>
    <a:srgbClr val="F36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83" d="100"/>
          <a:sy n="83" d="100"/>
        </p:scale>
        <p:origin x="102" y="54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2700" cap="rnd">
              <a:solidFill>
                <a:srgbClr val="FF6600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</c:v>
                </c:pt>
                <c:pt idx="2">
                  <c:v>0.35</c:v>
                </c:pt>
                <c:pt idx="3">
                  <c:v>0.21</c:v>
                </c:pt>
                <c:pt idx="4">
                  <c:v>0.43</c:v>
                </c:pt>
                <c:pt idx="5">
                  <c:v>0.56999999999999995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286000"/>
        <c:axId val="191286560"/>
      </c:lineChart>
      <c:catAx>
        <c:axId val="19128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286560"/>
        <c:crosses val="autoZero"/>
        <c:auto val="1"/>
        <c:lblAlgn val="ctr"/>
        <c:lblOffset val="100"/>
        <c:noMultiLvlLbl val="0"/>
      </c:catAx>
      <c:valAx>
        <c:axId val="1912865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9128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241956471"/>
          <c:y val="0.12147101897425176"/>
          <c:w val="0.65752497689611611"/>
          <c:h val="0.791875476594274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1CB"/>
            </a:solidFill>
          </c:spPr>
          <c:dPt>
            <c:idx val="0"/>
            <c:bubble3D val="0"/>
            <c:spPr>
              <a:solidFill>
                <a:srgbClr val="FFB3A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DCE0E9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241956471"/>
          <c:y val="0.12147101897425176"/>
          <c:w val="0.65752497689611611"/>
          <c:h val="0.791875476594274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1CB"/>
            </a:solidFill>
          </c:spPr>
          <c:dPt>
            <c:idx val="0"/>
            <c:bubble3D val="0"/>
            <c:spPr>
              <a:solidFill>
                <a:srgbClr val="FFB3A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DCE0E9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91739" y="2536532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i="1" dirty="0">
                <a:solidFill>
                  <a:srgbClr val="434544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434544"/>
                </a:solidFill>
              </a:rPr>
              <a:t>PRESENTATION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</a:t>
            </a:r>
            <a:r>
              <a:rPr lang="en-US" altLang="ko-KR" sz="700" dirty="0" smtClean="0">
                <a:solidFill>
                  <a:srgbClr val="434544"/>
                </a:solidFill>
              </a:rPr>
              <a:t>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691739" y="1603791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184730" y="2095560"/>
            <a:ext cx="3755503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학국대학교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경영학과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201234567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556454" y="1603790"/>
            <a:ext cx="670187" cy="37656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66809" y="1562330"/>
            <a:ext cx="23241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44546A">
                    <a:lumMod val="75000"/>
                  </a:srgbClr>
                </a:solidFill>
              </a:rPr>
              <a:t>까칠한 조땡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91739" y="2119843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rgbClr val="434544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691739" y="1187102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184730" y="1678871"/>
            <a:ext cx="3755503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학국대학교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경영학과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201234567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556454" y="1187101"/>
            <a:ext cx="670187" cy="37656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66809" y="1145641"/>
            <a:ext cx="23241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44546A">
                    <a:lumMod val="75000"/>
                  </a:srgbClr>
                </a:solidFill>
              </a:rPr>
              <a:t>까칠한 조땡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31661" y="5153384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35201" y="2622348"/>
            <a:ext cx="80395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팀원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11236" y="2660356"/>
            <a:ext cx="2497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경영학과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201234567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친절한 조땡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31519" y="3301360"/>
            <a:ext cx="80395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팀원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307554" y="3339368"/>
            <a:ext cx="2497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경영학과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201234567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소심한 조땡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27837" y="3980372"/>
            <a:ext cx="80395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팀원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303872" y="4018380"/>
            <a:ext cx="2497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경영학과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201234567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욱하는 조땡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00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이곳에 소제목을 적어 보세요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 smtClean="0">
                <a:solidFill>
                  <a:srgbClr val="44546A">
                    <a:lumMod val="75000"/>
                  </a:srgbClr>
                </a:solidFill>
              </a:rPr>
              <a:t>PPTBIZCAM.co.kr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23900" y="1651152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28278" y="1596646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컨텐츠에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대한 내용을 적어요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53919" y="2703069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58297" y="2648563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컨텐츠에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대한 내용을 적어요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2249" y="5283532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66627" y="5229026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컨텐츠에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대한 내용을 적어요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graphicFrame>
        <p:nvGraphicFramePr>
          <p:cNvPr id="36" name="차트 35"/>
          <p:cNvGraphicFramePr/>
          <p:nvPr>
            <p:extLst>
              <p:ext uri="{D42A27DB-BD31-4B8C-83A1-F6EECF244321}">
                <p14:modId xmlns:p14="http://schemas.microsoft.com/office/powerpoint/2010/main" val="2403959213"/>
              </p:ext>
            </p:extLst>
          </p:nvPr>
        </p:nvGraphicFramePr>
        <p:xfrm>
          <a:off x="5019392" y="2294649"/>
          <a:ext cx="6215966" cy="3569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모서리가 둥근 직사각형 36"/>
          <p:cNvSpPr/>
          <p:nvPr/>
        </p:nvSpPr>
        <p:spPr>
          <a:xfrm>
            <a:off x="7350784" y="3273055"/>
            <a:ext cx="650711" cy="293908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35%</a:t>
            </a:r>
            <a:endParaRPr lang="ko-KR" altLang="en-US" sz="1200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7586139" y="3637739"/>
            <a:ext cx="180000" cy="180000"/>
            <a:chOff x="10805697" y="5256797"/>
            <a:chExt cx="128492" cy="128492"/>
          </a:xfrm>
        </p:grpSpPr>
        <p:sp>
          <p:nvSpPr>
            <p:cNvPr id="39" name="타원 38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10286601" y="2072528"/>
            <a:ext cx="650711" cy="293908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57%</a:t>
            </a:r>
            <a:endParaRPr lang="ko-KR" altLang="en-US" sz="12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0521956" y="2445838"/>
            <a:ext cx="180000" cy="180000"/>
            <a:chOff x="10805697" y="5256797"/>
            <a:chExt cx="128492" cy="128492"/>
          </a:xfrm>
        </p:grpSpPr>
        <p:sp>
          <p:nvSpPr>
            <p:cNvPr id="43" name="타원 42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9" name="차트 48"/>
          <p:cNvGraphicFramePr/>
          <p:nvPr>
            <p:extLst>
              <p:ext uri="{D42A27DB-BD31-4B8C-83A1-F6EECF244321}">
                <p14:modId xmlns:p14="http://schemas.microsoft.com/office/powerpoint/2010/main" val="3063346198"/>
              </p:ext>
            </p:extLst>
          </p:nvPr>
        </p:nvGraphicFramePr>
        <p:xfrm>
          <a:off x="2047958" y="3579459"/>
          <a:ext cx="1661086" cy="1379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501850" y="4046545"/>
            <a:ext cx="75330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>
                    <a:lumMod val="75000"/>
                  </a:prstClr>
                </a:solidFill>
              </a:rPr>
              <a:t>CONTENTS </a:t>
            </a:r>
            <a:r>
              <a:rPr lang="en-US" altLang="ko-KR" sz="700" dirty="0" smtClean="0">
                <a:solidFill>
                  <a:prstClr val="white">
                    <a:lumMod val="75000"/>
                  </a:prstClr>
                </a:solidFill>
              </a:rPr>
              <a:t>A</a:t>
            </a:r>
            <a:endParaRPr lang="en-US" altLang="ko-KR" sz="7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51" name="차트 50"/>
          <p:cNvGraphicFramePr/>
          <p:nvPr>
            <p:extLst>
              <p:ext uri="{D42A27DB-BD31-4B8C-83A1-F6EECF244321}">
                <p14:modId xmlns:p14="http://schemas.microsoft.com/office/powerpoint/2010/main" val="3428030193"/>
              </p:ext>
            </p:extLst>
          </p:nvPr>
        </p:nvGraphicFramePr>
        <p:xfrm>
          <a:off x="3427142" y="3570100"/>
          <a:ext cx="1661086" cy="1379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881034" y="4037186"/>
            <a:ext cx="75330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>
                    <a:lumMod val="75000"/>
                  </a:prstClr>
                </a:solidFill>
              </a:rPr>
              <a:t>CONTENTS </a:t>
            </a:r>
            <a:r>
              <a:rPr lang="en-US" altLang="ko-KR" sz="700" dirty="0" smtClean="0">
                <a:solidFill>
                  <a:prstClr val="white">
                    <a:lumMod val="75000"/>
                  </a:prstClr>
                </a:solidFill>
              </a:rPr>
              <a:t>A</a:t>
            </a:r>
            <a:endParaRPr lang="en-US" altLang="ko-KR" sz="7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118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988</cp:revision>
  <dcterms:created xsi:type="dcterms:W3CDTF">2018-08-02T07:05:36Z</dcterms:created>
  <dcterms:modified xsi:type="dcterms:W3CDTF">2019-02-01T06:17:48Z</dcterms:modified>
</cp:coreProperties>
</file>