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8D9D-AC2E-43FC-A140-BFA91386281B}" type="datetimeFigureOut">
              <a:rPr lang="ko-KR" altLang="en-US" smtClean="0"/>
              <a:pPr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A11F-4586-4D37-BDAE-0915FE7E07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진희\Desktop\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0"/>
            <a:ext cx="3565525" cy="1444625"/>
          </a:xfrm>
          <a:prstGeom prst="rect">
            <a:avLst/>
          </a:prstGeom>
          <a:noFill/>
        </p:spPr>
      </p:pic>
      <p:pic>
        <p:nvPicPr>
          <p:cNvPr id="1038" name="Picture 14" descr="C:\Users\진희\Desktop\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430761"/>
            <a:ext cx="1143000" cy="1222375"/>
          </a:xfrm>
          <a:prstGeom prst="rect">
            <a:avLst/>
          </a:prstGeom>
          <a:noFill/>
        </p:spPr>
      </p:pic>
      <p:pic>
        <p:nvPicPr>
          <p:cNvPr id="1039" name="Picture 15" descr="C:\Users\진희\Desktop\3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9240" y="1918593"/>
            <a:ext cx="1143000" cy="1222375"/>
          </a:xfrm>
          <a:prstGeom prst="rect">
            <a:avLst/>
          </a:prstGeom>
          <a:noFill/>
        </p:spPr>
      </p:pic>
      <p:pic>
        <p:nvPicPr>
          <p:cNvPr id="1040" name="Picture 16" descr="C:\Users\진희\Desktop\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1128" y="1918593"/>
            <a:ext cx="1143000" cy="1222375"/>
          </a:xfrm>
          <a:prstGeom prst="rect">
            <a:avLst/>
          </a:prstGeom>
          <a:noFill/>
        </p:spPr>
      </p:pic>
      <p:pic>
        <p:nvPicPr>
          <p:cNvPr id="1041" name="Picture 17" descr="C:\Users\진희\Desktop\2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3429000"/>
            <a:ext cx="1143000" cy="1222375"/>
          </a:xfrm>
          <a:prstGeom prst="rect">
            <a:avLst/>
          </a:prstGeom>
          <a:noFill/>
        </p:spPr>
      </p:pic>
      <p:pic>
        <p:nvPicPr>
          <p:cNvPr id="1042" name="Picture 18" descr="C:\Users\진희\Desktop\1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7072" y="3429000"/>
            <a:ext cx="1143000" cy="1222375"/>
          </a:xfrm>
          <a:prstGeom prst="rect">
            <a:avLst/>
          </a:prstGeom>
          <a:noFill/>
        </p:spPr>
      </p:pic>
      <p:pic>
        <p:nvPicPr>
          <p:cNvPr id="1043" name="Picture 19" descr="C:\Users\진희\Desktop\36336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776" y="1916832"/>
            <a:ext cx="1143000" cy="1222375"/>
          </a:xfrm>
          <a:prstGeom prst="rect">
            <a:avLst/>
          </a:prstGeom>
          <a:noFill/>
        </p:spPr>
      </p:pic>
      <p:pic>
        <p:nvPicPr>
          <p:cNvPr id="1044" name="Picture 20" descr="C:\Users\진희\Desktop\5246234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63888" y="1916832"/>
            <a:ext cx="1143000" cy="1222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진희\Desktop\그림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529" y="1268760"/>
            <a:ext cx="7789863" cy="5241925"/>
          </a:xfrm>
          <a:prstGeom prst="rect">
            <a:avLst/>
          </a:prstGeom>
          <a:noFill/>
        </p:spPr>
      </p:pic>
      <p:pic>
        <p:nvPicPr>
          <p:cNvPr id="4" name="Picture 2" descr="C:\Users\진희\Desktop\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196752"/>
            <a:ext cx="2783288" cy="1583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진희\Desktop\재배포 나빠요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99208"/>
            <a:ext cx="5384800" cy="330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김진희</cp:lastModifiedBy>
  <cp:revision>3</cp:revision>
  <dcterms:created xsi:type="dcterms:W3CDTF">2017-09-26T15:32:26Z</dcterms:created>
  <dcterms:modified xsi:type="dcterms:W3CDTF">2017-09-26T16:05:45Z</dcterms:modified>
</cp:coreProperties>
</file>