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6"/>
  </p:notesMasterIdLst>
  <p:handoutMasterIdLst>
    <p:handoutMasterId r:id="rId37"/>
  </p:handoutMasterIdLst>
  <p:sldIdLst>
    <p:sldId id="328" r:id="rId2"/>
    <p:sldId id="329" r:id="rId3"/>
    <p:sldId id="330" r:id="rId4"/>
    <p:sldId id="331" r:id="rId5"/>
    <p:sldId id="326" r:id="rId6"/>
    <p:sldId id="335" r:id="rId7"/>
    <p:sldId id="333" r:id="rId8"/>
    <p:sldId id="334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32" r:id="rId17"/>
    <p:sldId id="343" r:id="rId18"/>
    <p:sldId id="345" r:id="rId19"/>
    <p:sldId id="346" r:id="rId20"/>
    <p:sldId id="347" r:id="rId21"/>
    <p:sldId id="348" r:id="rId22"/>
    <p:sldId id="349" r:id="rId23"/>
    <p:sldId id="350" r:id="rId24"/>
    <p:sldId id="344" r:id="rId25"/>
    <p:sldId id="351" r:id="rId26"/>
    <p:sldId id="354" r:id="rId27"/>
    <p:sldId id="355" r:id="rId28"/>
    <p:sldId id="356" r:id="rId29"/>
    <p:sldId id="357" r:id="rId30"/>
    <p:sldId id="358" r:id="rId31"/>
    <p:sldId id="361" r:id="rId32"/>
    <p:sldId id="359" r:id="rId33"/>
    <p:sldId id="360" r:id="rId34"/>
    <p:sldId id="258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>
        <p:scale>
          <a:sx n="100" d="100"/>
          <a:sy n="100" d="100"/>
        </p:scale>
        <p:origin x="-198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2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8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2018-09-27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들여 쓰기를 하지 않아 실행 하지 않아야 할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행까지 실행 됨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다음과 같이 줄 바꿈을 수정하여 실행</a:t>
            </a:r>
            <a:endParaRPr lang="en-US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97" y="1004256"/>
            <a:ext cx="75819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00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r>
              <a:rPr lang="ko-KR" altLang="en-US" dirty="0" smtClean="0"/>
              <a:t>들여쓰기 잘못으로 오류 발생한 경우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6" y="863715"/>
            <a:ext cx="7110790" cy="310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47" y="5071271"/>
            <a:ext cx="6513949" cy="105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04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/>
              <a:t>참일 때 실행하는 문장과 거짓일 때 실행하는 문장이 다를 </a:t>
            </a:r>
            <a:r>
              <a:rPr lang="ko-KR" altLang="en-US" dirty="0" smtClean="0"/>
              <a:t>때 사용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1913378"/>
            <a:ext cx="6629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87" y="5817562"/>
            <a:ext cx="18669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469" y="908720"/>
            <a:ext cx="4156019" cy="400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2" y="2202327"/>
            <a:ext cx="3253446" cy="27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2" y="4360457"/>
            <a:ext cx="688550" cy="29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38" y="5049180"/>
            <a:ext cx="1924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93" y="5079887"/>
            <a:ext cx="13811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02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" y="1241425"/>
            <a:ext cx="80200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06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입력한 숫자가 짝수인지 홀수인지 계산하는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04988"/>
            <a:ext cx="7239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94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en-US" altLang="ko-KR" dirty="0"/>
              <a:t>if</a:t>
            </a:r>
            <a:r>
              <a:rPr lang="ko-KR" altLang="en-US" dirty="0"/>
              <a:t>문 안에 </a:t>
            </a:r>
            <a:r>
              <a:rPr lang="en-US" altLang="ko-KR" dirty="0"/>
              <a:t>if</a:t>
            </a:r>
            <a:r>
              <a:rPr lang="ko-KR" altLang="en-US" dirty="0"/>
              <a:t>문이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들어가면 어떻게 </a:t>
            </a:r>
            <a:r>
              <a:rPr lang="ko-KR" altLang="en-US" dirty="0"/>
              <a:t>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0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if ~ else </a:t>
            </a:r>
            <a:r>
              <a:rPr lang="en-US" altLang="ko-KR" dirty="0" smtClean="0"/>
              <a:t>~ if </a:t>
            </a:r>
            <a:r>
              <a:rPr lang="en-US" altLang="ko-KR" dirty="0"/>
              <a:t>~ else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54" y="1353244"/>
            <a:ext cx="7110790" cy="456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94" y="5923205"/>
            <a:ext cx="1695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72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행에서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50</a:t>
            </a:r>
            <a:r>
              <a:rPr lang="ko-KR" altLang="en-US" dirty="0"/>
              <a:t>보다 크면 참이므로 들여쓰기가 된 부분</a:t>
            </a:r>
            <a:r>
              <a:rPr lang="en-US" altLang="ko-KR" dirty="0"/>
              <a:t>(4</a:t>
            </a:r>
            <a:r>
              <a:rPr lang="ko-KR" altLang="en-US" dirty="0"/>
              <a:t>행</a:t>
            </a:r>
            <a:r>
              <a:rPr lang="en-US" altLang="ko-KR" dirty="0"/>
              <a:t>~7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의 내용을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 </a:t>
            </a:r>
            <a:r>
              <a:rPr lang="ko-KR" altLang="en-US" dirty="0"/>
              <a:t>안에서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100</a:t>
            </a:r>
            <a:r>
              <a:rPr lang="ko-KR" altLang="en-US" dirty="0"/>
              <a:t>보다 </a:t>
            </a:r>
            <a:r>
              <a:rPr lang="ko-KR" altLang="en-US" dirty="0" smtClean="0"/>
              <a:t>작아서 </a:t>
            </a:r>
            <a:r>
              <a:rPr lang="en-US" altLang="ko-KR" dirty="0"/>
              <a:t>5</a:t>
            </a:r>
            <a:r>
              <a:rPr lang="ko-KR" altLang="en-US" dirty="0"/>
              <a:t>행을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76" y="1064530"/>
            <a:ext cx="7087891" cy="346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0" y="1064531"/>
            <a:ext cx="1202660" cy="4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92" y="4031774"/>
            <a:ext cx="662690" cy="26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739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문의 실제 </a:t>
            </a:r>
            <a:r>
              <a:rPr lang="ko-KR" altLang="en-US" dirty="0" smtClean="0"/>
              <a:t>사례</a:t>
            </a:r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683695"/>
            <a:ext cx="4559830" cy="463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25" y="1583795"/>
            <a:ext cx="1476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51" y="5356335"/>
            <a:ext cx="5676527" cy="107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0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89749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프로그래밍 언어의 꽃</a:t>
            </a:r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</a:p>
          <a:p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if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문으로 참과 거짓을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가려봅시다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if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 안에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if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문이 들어가면 어떻게 될까요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if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문을 응용해봅시다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29" y="1088740"/>
            <a:ext cx="6271459" cy="514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13" y="1043735"/>
            <a:ext cx="1752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21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</a:t>
            </a:r>
            <a:r>
              <a:rPr lang="en-US" altLang="ko-KR" dirty="0"/>
              <a:t>else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338263"/>
            <a:ext cx="66103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050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smtClean="0"/>
              <a:t>계산기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123855"/>
            <a:ext cx="67913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537996"/>
            <a:ext cx="14287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22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135860"/>
            <a:ext cx="6829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60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en-US" altLang="ko-KR" dirty="0"/>
              <a:t>if</a:t>
            </a:r>
            <a:r>
              <a:rPr lang="ko-KR" altLang="en-US" dirty="0" smtClean="0"/>
              <a:t>문을 응용해봅시다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743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리스트와 함께 사용</a:t>
            </a:r>
            <a:endParaRPr lang="en-US" altLang="ko-KR" dirty="0" smtClean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는 여러 개를 한곳에 담아놓은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‘리스트이름</a:t>
            </a:r>
            <a:r>
              <a:rPr lang="en-US" altLang="ko-KR" dirty="0"/>
              <a:t>.append(</a:t>
            </a:r>
            <a:r>
              <a:rPr lang="ko-KR" altLang="en-US" dirty="0"/>
              <a:t>항목</a:t>
            </a:r>
            <a:r>
              <a:rPr lang="en-US" altLang="ko-KR" dirty="0"/>
              <a:t>)’ </a:t>
            </a:r>
            <a:r>
              <a:rPr lang="ko-KR" altLang="en-US" dirty="0"/>
              <a:t>함수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892917"/>
            <a:ext cx="60483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4374105"/>
            <a:ext cx="6000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71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리스트 확인은 </a:t>
            </a:r>
            <a:r>
              <a:rPr lang="en-US" altLang="ko-KR" dirty="0"/>
              <a:t>if</a:t>
            </a:r>
            <a:r>
              <a:rPr lang="ko-KR" altLang="en-US" dirty="0" smtClean="0"/>
              <a:t>문을 사용함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if </a:t>
            </a:r>
            <a:r>
              <a:rPr lang="ko-KR" altLang="en-US" dirty="0"/>
              <a:t>항목 </a:t>
            </a:r>
            <a:r>
              <a:rPr lang="en-US" altLang="ko-KR" dirty="0"/>
              <a:t>in </a:t>
            </a:r>
            <a:r>
              <a:rPr lang="ko-KR" altLang="en-US" dirty="0"/>
              <a:t>리스트 </a:t>
            </a:r>
            <a:r>
              <a:rPr lang="en-US" altLang="ko-KR" dirty="0"/>
              <a:t>:’ </a:t>
            </a:r>
            <a:r>
              <a:rPr lang="ko-KR" altLang="en-US" dirty="0"/>
              <a:t>는 리스트 안에 항목이 있으면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538790"/>
            <a:ext cx="60864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084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숫자 중에서 리스트 안에 없는 숫자를 찾아내는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60" y="1438741"/>
            <a:ext cx="6615785" cy="500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986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‘</a:t>
            </a:r>
            <a:r>
              <a:rPr lang="en-US" altLang="ko-KR" dirty="0" err="1"/>
              <a:t>random.randrange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끝</a:t>
            </a:r>
            <a:r>
              <a:rPr lang="en-US" altLang="ko-KR" dirty="0"/>
              <a:t>)’ </a:t>
            </a:r>
            <a:r>
              <a:rPr lang="ko-KR" altLang="en-US" dirty="0" smtClean="0"/>
              <a:t>함수는 </a:t>
            </a:r>
            <a:r>
              <a:rPr lang="ko-KR" altLang="en-US" dirty="0"/>
              <a:t>‘시작’부터 ‘끝</a:t>
            </a:r>
            <a:r>
              <a:rPr lang="en-US" altLang="ko-KR" dirty="0"/>
              <a:t>-1’</a:t>
            </a:r>
            <a:r>
              <a:rPr lang="ko-KR" altLang="en-US" dirty="0"/>
              <a:t>까지 숫자 중에서 임의의 숫자를 하나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r>
              <a:rPr lang="en-US" altLang="ko-KR" dirty="0"/>
              <a:t>1</a:t>
            </a:r>
            <a:r>
              <a:rPr lang="ko-KR" altLang="en-US" dirty="0" smtClean="0"/>
              <a:t>행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err="1"/>
              <a:t>randrange</a:t>
            </a:r>
            <a:r>
              <a:rPr lang="en-US" altLang="ko-KR" dirty="0"/>
              <a:t>() </a:t>
            </a:r>
            <a:r>
              <a:rPr lang="ko-KR" altLang="en-US" dirty="0"/>
              <a:t>함수를 사용하기 </a:t>
            </a:r>
            <a:r>
              <a:rPr lang="ko-KR" altLang="en-US" dirty="0" smtClean="0"/>
              <a:t>위해 필요</a:t>
            </a:r>
            <a:endParaRPr lang="en-US" altLang="ko-KR" dirty="0" smtClean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행과 </a:t>
            </a:r>
            <a:r>
              <a:rPr lang="en-US" altLang="ko-KR" dirty="0"/>
              <a:t>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총 </a:t>
            </a:r>
            <a:r>
              <a:rPr lang="en-US" altLang="ko-KR" dirty="0"/>
              <a:t>10</a:t>
            </a:r>
            <a:r>
              <a:rPr lang="ko-KR" altLang="en-US" dirty="0"/>
              <a:t>회를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err="1"/>
              <a:t>random.randrange</a:t>
            </a:r>
            <a:r>
              <a:rPr lang="en-US" altLang="ko-KR" dirty="0"/>
              <a:t>(0,10)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숫자 중에서 임의의 숫자를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r>
              <a:rPr lang="en-US" altLang="ko-KR" dirty="0"/>
              <a:t>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생성된 리스트 출력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이 숫자들은 실행할 때마다 </a:t>
            </a:r>
            <a:r>
              <a:rPr lang="ko-KR" altLang="en-US" dirty="0" smtClean="0"/>
              <a:t>다</a:t>
            </a:r>
            <a:r>
              <a:rPr lang="ko-KR" altLang="en-US" dirty="0"/>
              <a:t>름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</a:t>
            </a:r>
            <a:r>
              <a:rPr lang="en-US" altLang="ko-KR" dirty="0" err="1"/>
              <a:t>num</a:t>
            </a:r>
            <a:r>
              <a:rPr lang="ko-KR" altLang="en-US" dirty="0"/>
              <a:t>에 넣은 </a:t>
            </a:r>
            <a:r>
              <a:rPr lang="ko-KR" altLang="en-US" dirty="0" smtClean="0"/>
              <a:t>후 </a:t>
            </a:r>
            <a:r>
              <a:rPr lang="en-US" altLang="ko-KR" dirty="0"/>
              <a:t>10</a:t>
            </a:r>
            <a:r>
              <a:rPr lang="ko-KR" altLang="en-US" dirty="0"/>
              <a:t>행에서 </a:t>
            </a:r>
            <a:r>
              <a:rPr lang="en-US" altLang="ko-KR" dirty="0"/>
              <a:t>numbers </a:t>
            </a:r>
            <a:r>
              <a:rPr lang="ko-KR" altLang="en-US" dirty="0"/>
              <a:t>리스트에 그 숫자가 없다면 </a:t>
            </a:r>
            <a:r>
              <a:rPr lang="en-US" altLang="ko-KR" dirty="0"/>
              <a:t>11</a:t>
            </a:r>
            <a:r>
              <a:rPr lang="ko-KR" altLang="en-US" dirty="0"/>
              <a:t>행에서 숫자가 없다는 메시지를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7447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종합 </a:t>
            </a:r>
            <a:r>
              <a:rPr lang="ko-KR" altLang="en-US" dirty="0" smtClean="0"/>
              <a:t>계산기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1" y="1403775"/>
            <a:ext cx="7148144" cy="515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93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조건문의 대표격인 </a:t>
            </a:r>
            <a:r>
              <a:rPr lang="en-US" altLang="ko-KR" dirty="0"/>
              <a:t>if</a:t>
            </a:r>
            <a:r>
              <a:rPr lang="ko-KR" altLang="en-US" dirty="0"/>
              <a:t>문을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좀 </a:t>
            </a:r>
            <a:r>
              <a:rPr lang="ko-KR" altLang="en-US" dirty="0"/>
              <a:t>복잡한 중첩 </a:t>
            </a:r>
            <a:r>
              <a:rPr lang="en-US" altLang="ko-KR" dirty="0"/>
              <a:t>if</a:t>
            </a:r>
            <a:r>
              <a:rPr lang="ko-KR" altLang="en-US" dirty="0"/>
              <a:t>문도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간단한 반복 문을 </a:t>
            </a:r>
            <a:r>
              <a:rPr lang="ko-KR" altLang="en-US" dirty="0"/>
              <a:t>맛보기 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(6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실행 </a:t>
            </a:r>
            <a:r>
              <a:rPr lang="ko-KR" altLang="en-US" dirty="0"/>
              <a:t>후에 </a:t>
            </a:r>
            <a:r>
              <a:rPr lang="en-US" altLang="ko-KR" dirty="0"/>
              <a:t>1</a:t>
            </a:r>
            <a:r>
              <a:rPr lang="ko-KR" altLang="en-US" dirty="0"/>
              <a:t>을 입력하면 수식을 계산하는 계산기로 </a:t>
            </a:r>
            <a:r>
              <a:rPr lang="ko-KR" altLang="en-US" dirty="0" smtClean="0"/>
              <a:t>작동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수식 </a:t>
            </a:r>
            <a:r>
              <a:rPr lang="ko-KR" altLang="en-US" dirty="0"/>
              <a:t>자체를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/>
              <a:t>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eval</a:t>
            </a:r>
            <a:r>
              <a:rPr lang="en-US" altLang="ko-KR" dirty="0"/>
              <a:t>(</a:t>
            </a:r>
            <a:r>
              <a:rPr lang="ko-KR" altLang="en-US" dirty="0"/>
              <a:t>수식</a:t>
            </a:r>
            <a:r>
              <a:rPr lang="en-US" altLang="ko-KR" dirty="0"/>
              <a:t>) </a:t>
            </a:r>
            <a:r>
              <a:rPr lang="ko-KR" altLang="en-US" dirty="0"/>
              <a:t>함수는 수식을 계산해주는데 아주 유용한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smtClean="0"/>
              <a:t>실행 </a:t>
            </a:r>
            <a:r>
              <a:rPr lang="ko-KR" altLang="en-US" dirty="0"/>
              <a:t>후에 </a:t>
            </a:r>
            <a:r>
              <a:rPr lang="en-US" altLang="ko-KR" dirty="0"/>
              <a:t>2</a:t>
            </a:r>
            <a:r>
              <a:rPr lang="ko-KR" altLang="en-US" dirty="0"/>
              <a:t>를 입력하면 두 숫자 사이의 모든 수의 합계를 </a:t>
            </a:r>
            <a:r>
              <a:rPr lang="ko-KR" altLang="en-US" dirty="0" smtClean="0"/>
              <a:t>구함</a:t>
            </a:r>
            <a:endParaRPr lang="en-US" altLang="ko-KR" dirty="0" smtClean="0"/>
          </a:p>
          <a:p>
            <a:pPr lvl="1"/>
            <a:r>
              <a:rPr lang="en-US" altLang="ko-KR" dirty="0"/>
              <a:t>14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for</a:t>
            </a:r>
            <a:r>
              <a:rPr lang="ko-KR" altLang="en-US" dirty="0" smtClean="0"/>
              <a:t>문 안에 </a:t>
            </a:r>
            <a:r>
              <a:rPr lang="en-US" altLang="ko-KR" dirty="0"/>
              <a:t>range( )</a:t>
            </a:r>
            <a:r>
              <a:rPr lang="ko-KR" altLang="en-US" dirty="0"/>
              <a:t>로 입력한 숫자 사이를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1"/>
            <a:r>
              <a:rPr lang="en-US" altLang="ko-KR" dirty="0"/>
              <a:t>17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1, 2 </a:t>
            </a:r>
            <a:r>
              <a:rPr lang="ko-KR" altLang="en-US" dirty="0"/>
              <a:t>외의 숫자를 입력하면 </a:t>
            </a:r>
            <a:r>
              <a:rPr lang="ko-KR" altLang="en-US" dirty="0" smtClean="0"/>
              <a:t>처리하는 오류 메시지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0151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코딩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442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장에서 만들 </a:t>
            </a:r>
            <a:r>
              <a:rPr lang="ko-KR" altLang="en-US" spc="-150" dirty="0" smtClean="0"/>
              <a:t>프로그램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smtClean="0"/>
              <a:t>계산기 프로그램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5-9)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594732"/>
            <a:ext cx="8325925" cy="317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15" y="4959170"/>
            <a:ext cx="1581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173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장에서 만들 </a:t>
            </a:r>
            <a:r>
              <a:rPr lang="ko-KR" altLang="en-US" spc="-150" dirty="0" smtClean="0"/>
              <a:t>프로그램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종합 </a:t>
            </a:r>
            <a:r>
              <a:rPr lang="ko-KR" altLang="en-US" dirty="0" smtClean="0"/>
              <a:t>계산기 프로그램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5-11)</a:t>
            </a:r>
            <a:endParaRPr lang="en-US" altLang="ko-KR" dirty="0" smtClean="0"/>
          </a:p>
          <a:p>
            <a:pPr lvl="1"/>
            <a:r>
              <a:rPr lang="ko-KR" altLang="en-US" dirty="0"/>
              <a:t>입력한 수식대로 </a:t>
            </a:r>
            <a:r>
              <a:rPr lang="ko-KR" altLang="en-US" dirty="0" smtClean="0"/>
              <a:t>계산되는 </a:t>
            </a:r>
            <a:r>
              <a:rPr lang="ko-KR" altLang="en-US" dirty="0"/>
              <a:t>기능과 입력한 두 수 사이에 있는 모든 수의 합계를 내는 기능을 가진 </a:t>
            </a:r>
            <a:r>
              <a:rPr lang="ko-KR" altLang="en-US" dirty="0" smtClean="0"/>
              <a:t>종합 계산기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1" y="2303875"/>
            <a:ext cx="8085147" cy="286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208" y="5319210"/>
            <a:ext cx="15049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126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장에서 만들 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장에서 만들 </a:t>
            </a:r>
            <a:r>
              <a:rPr lang="ko-KR" altLang="en-US" spc="-150" dirty="0" smtClean="0"/>
              <a:t>프로그램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smtClean="0"/>
              <a:t>계산기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594732"/>
            <a:ext cx="8325925" cy="317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15" y="4959170"/>
            <a:ext cx="1581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장에서 만들 </a:t>
            </a:r>
            <a:r>
              <a:rPr lang="ko-KR" altLang="en-US" spc="-150" dirty="0" smtClean="0"/>
              <a:t>프로그램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종합 </a:t>
            </a:r>
            <a:r>
              <a:rPr lang="ko-KR" altLang="en-US" dirty="0" smtClean="0"/>
              <a:t>계산기 프로그램 소개</a:t>
            </a:r>
            <a:endParaRPr lang="en-US" altLang="ko-KR" dirty="0" smtClean="0"/>
          </a:p>
          <a:p>
            <a:pPr lvl="1"/>
            <a:r>
              <a:rPr lang="ko-KR" altLang="en-US" dirty="0"/>
              <a:t>입력한 수식대로 </a:t>
            </a:r>
            <a:r>
              <a:rPr lang="ko-KR" altLang="en-US" dirty="0" smtClean="0"/>
              <a:t>계산되는 </a:t>
            </a:r>
            <a:r>
              <a:rPr lang="ko-KR" altLang="en-US" dirty="0"/>
              <a:t>기능과 입력한 두 수 사이에 있는 모든 수의 합계를 내는 기능을 가진 </a:t>
            </a:r>
            <a:r>
              <a:rPr lang="ko-KR" altLang="en-US" dirty="0" smtClean="0"/>
              <a:t>종합 계산기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1" y="2303875"/>
            <a:ext cx="8085147" cy="286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208" y="5319210"/>
            <a:ext cx="15049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98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if</a:t>
            </a:r>
            <a:r>
              <a:rPr lang="ko-KR" altLang="en-US" dirty="0"/>
              <a:t>문으로 참과 거짓을 가려봅시다</a:t>
            </a:r>
          </a:p>
        </p:txBody>
      </p:sp>
    </p:spTree>
    <p:extLst>
      <p:ext uri="{BB962C8B-B14F-4D97-AF65-F5344CB8AC3E}">
        <p14:creationId xmlns:p14="http://schemas.microsoft.com/office/powerpoint/2010/main" val="197502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if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if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에서 조건식이 참이면 실행할 문장이 처리되고</a:t>
            </a:r>
            <a:r>
              <a:rPr lang="en-US" altLang="ko-KR" dirty="0"/>
              <a:t>, </a:t>
            </a:r>
            <a:r>
              <a:rPr lang="ko-KR" altLang="en-US" dirty="0" smtClean="0"/>
              <a:t>거짓이면 </a:t>
            </a:r>
            <a:r>
              <a:rPr lang="ko-KR" altLang="en-US" dirty="0"/>
              <a:t>아무것도 실행하지 않고 프로그램을 </a:t>
            </a:r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576" y="1871398"/>
            <a:ext cx="4410490" cy="296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46" y="2198725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4959170"/>
            <a:ext cx="6805350" cy="16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9" y="6084296"/>
            <a:ext cx="664009" cy="29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0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실행 과정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1403774"/>
            <a:ext cx="4323421" cy="46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8171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678</Words>
  <Application>Microsoft Office PowerPoint</Application>
  <PresentationFormat>화면 슬라이드 쇼(4:3)</PresentationFormat>
  <Paragraphs>122</Paragraphs>
  <Slides>34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 (1)</vt:lpstr>
      <vt:lpstr>이번 장에서 만들 프로그램 (2)</vt:lpstr>
      <vt:lpstr>Section 01 if문으로 참과 거짓을 가려봅시다</vt:lpstr>
      <vt:lpstr>if문으로 참과 거짓을 가려봅시다 (1)</vt:lpstr>
      <vt:lpstr>if문으로 참과 거짓을 가려봅시다 (2)</vt:lpstr>
      <vt:lpstr>if문으로 참과 거짓을 가려봅시다 (3)</vt:lpstr>
      <vt:lpstr>if문으로 참과 거짓을 가려봅시다 (4)</vt:lpstr>
      <vt:lpstr>if문으로 참과 거짓을 가려봅시다 (5)</vt:lpstr>
      <vt:lpstr>if문으로 참과 거짓을 가려봅시다 (6)</vt:lpstr>
      <vt:lpstr>if문으로 참과 거짓을 가려봅시다 (7)</vt:lpstr>
      <vt:lpstr>if문으로 참과 거짓을 가려봅시다 (8)</vt:lpstr>
      <vt:lpstr>Section 02 if문 안에 if문이  들어가면 어떻게 될까요?</vt:lpstr>
      <vt:lpstr>if문 안에 if문이 들어가면 어떻게 될까요?(1)</vt:lpstr>
      <vt:lpstr>if문 안에 if문이 들어가면 어떻게 될까요?(2)</vt:lpstr>
      <vt:lpstr>if문 안에 if문이 들어가면 어떻게 될까요?(3)</vt:lpstr>
      <vt:lpstr>if문 안에 if문이 들어가면 어떻게 될까요?(4)</vt:lpstr>
      <vt:lpstr>if문 안에 if문이 들어가면 어떻게 될까요?(5)</vt:lpstr>
      <vt:lpstr>if문 안에 if문이 들어가면 어떻게 될까요?(6)</vt:lpstr>
      <vt:lpstr>if문 안에 if문이 들어가면 어떻게 될까요?(7)</vt:lpstr>
      <vt:lpstr>Section 03 if문을 응용해봅시다</vt:lpstr>
      <vt:lpstr>If문을 응용해봅시다 (1)</vt:lpstr>
      <vt:lpstr>If문을 응용해봅시다 (2)</vt:lpstr>
      <vt:lpstr>If문을 응용해봅시다 (3)</vt:lpstr>
      <vt:lpstr>If문을 응용해봅시다 (4)</vt:lpstr>
      <vt:lpstr>If문을 응용해봅시다 (5)</vt:lpstr>
      <vt:lpstr>If문을 응용해봅시다 (6)</vt:lpstr>
      <vt:lpstr>코딩 실습</vt:lpstr>
      <vt:lpstr>이번 장에서 만들 프로그램 (1)</vt:lpstr>
      <vt:lpstr>이번 장에서 만들 프로그램 (2)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sgrc-101</cp:lastModifiedBy>
  <cp:revision>193</cp:revision>
  <dcterms:created xsi:type="dcterms:W3CDTF">2012-07-23T02:34:37Z</dcterms:created>
  <dcterms:modified xsi:type="dcterms:W3CDTF">2018-09-27T04:19:54Z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