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7"/>
  </p:notesMasterIdLst>
  <p:handoutMasterIdLst>
    <p:handoutMasterId r:id="rId28"/>
  </p:handoutMasterIdLst>
  <p:sldIdLst>
    <p:sldId id="328" r:id="rId2"/>
    <p:sldId id="329" r:id="rId3"/>
    <p:sldId id="330" r:id="rId4"/>
    <p:sldId id="331" r:id="rId5"/>
    <p:sldId id="326" r:id="rId6"/>
    <p:sldId id="332" r:id="rId7"/>
    <p:sldId id="334" r:id="rId8"/>
    <p:sldId id="335" r:id="rId9"/>
    <p:sldId id="336" r:id="rId10"/>
    <p:sldId id="337" r:id="rId11"/>
    <p:sldId id="333" r:id="rId12"/>
    <p:sldId id="338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8" r:id="rId21"/>
    <p:sldId id="349" r:id="rId22"/>
    <p:sldId id="350" r:id="rId23"/>
    <p:sldId id="351" r:id="rId24"/>
    <p:sldId id="352" r:id="rId25"/>
    <p:sldId id="258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429" autoAdjust="0"/>
    <p:restoredTop sz="90899" autoAdjust="0"/>
  </p:normalViewPr>
  <p:slideViewPr>
    <p:cSldViewPr>
      <p:cViewPr>
        <p:scale>
          <a:sx n="100" d="100"/>
          <a:sy n="100" d="100"/>
        </p:scale>
        <p:origin x="-1986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16242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1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/25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2018-11-08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문자열을 거꾸로 출력하는 프로그램 </a:t>
            </a:r>
            <a:r>
              <a:rPr lang="ko-KR" altLang="en-US" dirty="0"/>
              <a:t>완성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55" y="1935465"/>
            <a:ext cx="7297055" cy="38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55" y="1448780"/>
            <a:ext cx="1438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98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/>
              <a:t>문자열 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활용해봅시다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72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smtClean="0"/>
              <a:t>함수 사용하기</a:t>
            </a:r>
            <a:endParaRPr lang="en-US" altLang="ko-KR" dirty="0" smtClean="0"/>
          </a:p>
          <a:p>
            <a:pPr lvl="1"/>
            <a:r>
              <a:rPr lang="ko-KR" altLang="en-US" dirty="0"/>
              <a:t>대문자</a:t>
            </a:r>
            <a:r>
              <a:rPr lang="en-US" altLang="ko-KR" dirty="0"/>
              <a:t>/</a:t>
            </a:r>
            <a:r>
              <a:rPr lang="ko-KR" altLang="en-US" dirty="0"/>
              <a:t>소문자의 변환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upper</a:t>
            </a:r>
            <a:r>
              <a:rPr lang="en-US" altLang="ko-KR" dirty="0"/>
              <a:t>( 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소문자를 대문자로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lower</a:t>
            </a:r>
            <a:r>
              <a:rPr lang="en-US" altLang="ko-KR" dirty="0"/>
              <a:t>( 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대문자를 소문자로 변경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swapcase</a:t>
            </a:r>
            <a:r>
              <a:rPr lang="en-US" altLang="ko-KR" dirty="0"/>
              <a:t>( 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대소문자를 </a:t>
            </a:r>
            <a:r>
              <a:rPr lang="ko-KR" altLang="en-US" dirty="0"/>
              <a:t>상호 </a:t>
            </a:r>
            <a:r>
              <a:rPr lang="ko-KR" altLang="en-US" dirty="0" smtClean="0"/>
              <a:t>변환</a:t>
            </a:r>
            <a:endParaRPr lang="ko-KR" altLang="en-US" dirty="0"/>
          </a:p>
          <a:p>
            <a:pPr lvl="1"/>
            <a:r>
              <a:rPr lang="en-US" altLang="ko-KR" dirty="0"/>
              <a:t>title( 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ko-KR" altLang="en-US" dirty="0"/>
              <a:t>단어의 제일 앞 글자만 대문자로 </a:t>
            </a:r>
            <a:r>
              <a:rPr lang="ko-KR" altLang="en-US" dirty="0" smtClean="0"/>
              <a:t>변환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0" y="3474005"/>
            <a:ext cx="6930770" cy="311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27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찾기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count</a:t>
            </a:r>
            <a:r>
              <a:rPr lang="en-US" altLang="ko-KR" dirty="0"/>
              <a:t>( </a:t>
            </a:r>
            <a:r>
              <a:rPr lang="en-US" altLang="ko-KR" dirty="0" smtClean="0"/>
              <a:t>) : </a:t>
            </a:r>
            <a:r>
              <a:rPr lang="ko-KR" altLang="en-US" dirty="0"/>
              <a:t>찾을 문자열이 몇 개 들었는지 </a:t>
            </a:r>
            <a:r>
              <a:rPr lang="ko-KR" altLang="en-US" dirty="0" smtClean="0"/>
              <a:t>개수를 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find</a:t>
            </a:r>
            <a:r>
              <a:rPr lang="en-US" altLang="ko-KR" dirty="0"/>
              <a:t>( </a:t>
            </a:r>
            <a:r>
              <a:rPr lang="en-US" altLang="ko-KR" dirty="0" smtClean="0"/>
              <a:t>) : </a:t>
            </a:r>
            <a:r>
              <a:rPr lang="ko-KR" altLang="en-US" dirty="0"/>
              <a:t>찾을 문자열이 몇 번째 위치하는지 </a:t>
            </a:r>
            <a:r>
              <a:rPr lang="ko-KR" altLang="en-US" dirty="0" smtClean="0"/>
              <a:t>찾음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find(‘</a:t>
            </a:r>
            <a:r>
              <a:rPr lang="ko-KR" altLang="en-US" dirty="0" smtClean="0"/>
              <a:t>찾을 문자열’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시작위치</a:t>
            </a:r>
            <a:r>
              <a:rPr lang="en-US" altLang="ko-KR" dirty="0"/>
              <a:t>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시작위치부터 문자열을 </a:t>
            </a:r>
            <a:r>
              <a:rPr lang="ko-KR" altLang="en-US" dirty="0" smtClean="0"/>
              <a:t>찾음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rfind</a:t>
            </a:r>
            <a:r>
              <a:rPr lang="en-US" altLang="ko-KR" dirty="0"/>
              <a:t>( </a:t>
            </a:r>
            <a:r>
              <a:rPr lang="en-US" altLang="ko-KR" dirty="0" smtClean="0"/>
              <a:t>) : </a:t>
            </a:r>
            <a:r>
              <a:rPr lang="ko-KR" altLang="en-US" dirty="0"/>
              <a:t>오른쪽부터 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index</a:t>
            </a:r>
            <a:r>
              <a:rPr lang="en-US" altLang="ko-KR" dirty="0"/>
              <a:t>( </a:t>
            </a:r>
            <a:r>
              <a:rPr lang="en-US" altLang="ko-KR" dirty="0" smtClean="0"/>
              <a:t>) </a:t>
            </a:r>
            <a:r>
              <a:rPr lang="en-US" altLang="ko-KR" dirty="0"/>
              <a:t>: find() </a:t>
            </a:r>
            <a:r>
              <a:rPr lang="ko-KR" altLang="en-US" dirty="0"/>
              <a:t>함수와 동일한 </a:t>
            </a:r>
            <a:r>
              <a:rPr lang="ko-KR" altLang="en-US" dirty="0" smtClean="0"/>
              <a:t>용도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찾을 </a:t>
            </a:r>
            <a:r>
              <a:rPr lang="ko-KR" altLang="en-US" dirty="0"/>
              <a:t>문자열이 없다면 </a:t>
            </a:r>
            <a:r>
              <a:rPr lang="ko-KR" altLang="en-US" dirty="0" smtClean="0"/>
              <a:t>오류가 발생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startswith</a:t>
            </a:r>
            <a:r>
              <a:rPr lang="en-US" altLang="ko-KR" dirty="0"/>
              <a:t>( </a:t>
            </a:r>
            <a:r>
              <a:rPr lang="en-US" altLang="ko-KR" dirty="0" smtClean="0"/>
              <a:t>) : </a:t>
            </a:r>
            <a:r>
              <a:rPr lang="ko-KR" altLang="en-US" dirty="0"/>
              <a:t>문자열로 시작하면 </a:t>
            </a:r>
            <a:r>
              <a:rPr lang="en-US" altLang="ko-KR" dirty="0"/>
              <a:t>True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그렇지 않으면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smtClean="0"/>
              <a:t>반환</a:t>
            </a:r>
            <a:endParaRPr lang="en-US" altLang="ko-KR" dirty="0"/>
          </a:p>
          <a:p>
            <a:pPr lvl="1"/>
            <a:r>
              <a:rPr lang="en-US" altLang="ko-KR" dirty="0" err="1"/>
              <a:t>endswith</a:t>
            </a:r>
            <a:r>
              <a:rPr lang="en-US" altLang="ko-KR" dirty="0"/>
              <a:t>( </a:t>
            </a:r>
            <a:r>
              <a:rPr lang="en-US" altLang="ko-KR" dirty="0" smtClean="0"/>
              <a:t>) : </a:t>
            </a:r>
            <a:r>
              <a:rPr lang="ko-KR" altLang="en-US" dirty="0"/>
              <a:t>문자열로 끝나면 </a:t>
            </a:r>
            <a:r>
              <a:rPr lang="en-US" altLang="ko-KR" dirty="0"/>
              <a:t>True</a:t>
            </a:r>
            <a:r>
              <a:rPr lang="ko-KR" altLang="en-US" dirty="0"/>
              <a:t>를 </a:t>
            </a:r>
            <a:r>
              <a:rPr lang="ko-KR" altLang="en-US" dirty="0" smtClean="0"/>
              <a:t>반환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342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223963"/>
            <a:ext cx="72866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08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공백 제거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변경 </a:t>
            </a:r>
            <a:r>
              <a:rPr lang="en-US" altLang="ko-KR" dirty="0"/>
              <a:t>: strip(), </a:t>
            </a:r>
            <a:r>
              <a:rPr lang="en-US" altLang="ko-KR" dirty="0" err="1"/>
              <a:t>rstrip</a:t>
            </a:r>
            <a:r>
              <a:rPr lang="en-US" altLang="ko-KR" dirty="0"/>
              <a:t>(), </a:t>
            </a:r>
            <a:r>
              <a:rPr lang="en-US" altLang="ko-KR" dirty="0" err="1"/>
              <a:t>lstrip</a:t>
            </a:r>
            <a:r>
              <a:rPr lang="en-US" altLang="ko-KR" dirty="0"/>
              <a:t>(), replace</a:t>
            </a:r>
            <a:r>
              <a:rPr lang="en-US" altLang="ko-KR" dirty="0" smtClean="0"/>
              <a:t>()</a:t>
            </a:r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단 </a:t>
            </a:r>
            <a:r>
              <a:rPr lang="ko-KR" altLang="en-US" dirty="0"/>
              <a:t>문자열 중간의 공백은 제거되지 </a:t>
            </a:r>
            <a:r>
              <a:rPr lang="ko-KR" altLang="en-US" dirty="0" smtClean="0"/>
              <a:t>않음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78" y="1830905"/>
            <a:ext cx="7368914" cy="229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34" y="4329099"/>
            <a:ext cx="7401057" cy="201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590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중간에 나온 공백까지 제거하는 </a:t>
            </a:r>
            <a:r>
              <a:rPr lang="ko-KR" altLang="en-US" dirty="0" smtClean="0"/>
              <a:t>코드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374471"/>
            <a:ext cx="8161804" cy="38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38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문자열 변경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replace(‘</a:t>
            </a:r>
            <a:r>
              <a:rPr lang="ko-KR" altLang="en-US" dirty="0"/>
              <a:t>기존 문자열’</a:t>
            </a:r>
            <a:r>
              <a:rPr lang="en-US" altLang="ko-KR" dirty="0"/>
              <a:t>, ‘</a:t>
            </a:r>
            <a:r>
              <a:rPr lang="ko-KR" altLang="en-US" dirty="0"/>
              <a:t>새 문자열’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문자열을 입력 받아  </a:t>
            </a:r>
            <a:r>
              <a:rPr lang="ko-KR" altLang="en-US" dirty="0"/>
              <a:t>‘</a:t>
            </a:r>
            <a:r>
              <a:rPr lang="en-US" altLang="ko-KR" dirty="0"/>
              <a:t>o’</a:t>
            </a:r>
            <a:r>
              <a:rPr lang="ko-KR" altLang="en-US" dirty="0"/>
              <a:t>를 ‘</a:t>
            </a:r>
            <a:r>
              <a:rPr lang="en-US" altLang="ko-KR" dirty="0"/>
              <a:t>$’</a:t>
            </a:r>
            <a:r>
              <a:rPr lang="ko-KR" altLang="en-US" dirty="0"/>
              <a:t>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937" y="1251711"/>
            <a:ext cx="6726920" cy="128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6" y="3343206"/>
            <a:ext cx="7245491" cy="331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14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0" y="773705"/>
            <a:ext cx="8963994" cy="5669958"/>
          </a:xfrm>
        </p:spPr>
        <p:txBody>
          <a:bodyPr/>
          <a:lstStyle/>
          <a:p>
            <a:pPr lvl="1"/>
            <a:r>
              <a:rPr lang="ko-KR" altLang="en-US" dirty="0"/>
              <a:t>문자열 분리</a:t>
            </a:r>
            <a:r>
              <a:rPr lang="en-US" altLang="ko-KR" dirty="0"/>
              <a:t>, </a:t>
            </a:r>
            <a:r>
              <a:rPr lang="ko-KR" altLang="en-US" dirty="0" smtClean="0"/>
              <a:t>결합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split() : </a:t>
            </a:r>
            <a:r>
              <a:rPr lang="ko-KR" altLang="en-US" dirty="0"/>
              <a:t>문자열을 공백이나 다른 문자로 분리해서 리스트를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splitlines</a:t>
            </a:r>
            <a:r>
              <a:rPr lang="en-US" altLang="ko-KR" dirty="0" smtClean="0"/>
              <a:t>() :  </a:t>
            </a:r>
            <a:r>
              <a:rPr lang="ko-KR" altLang="en-US" dirty="0"/>
              <a:t>행 단위로 </a:t>
            </a:r>
            <a:r>
              <a:rPr lang="ko-KR" altLang="en-US" dirty="0" smtClean="0"/>
              <a:t>분리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join() : </a:t>
            </a:r>
            <a:r>
              <a:rPr lang="ko-KR" altLang="en-US" dirty="0"/>
              <a:t>문자열을 합해줌</a:t>
            </a:r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36" y="2552135"/>
            <a:ext cx="7605845" cy="376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103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27" y="1223755"/>
            <a:ext cx="75057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1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570756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08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글자들을 모아놓은 문자열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문자열에 대해 알아봅시다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문자열 함수를 활용해봅시다 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정렬 및 채우기</a:t>
            </a:r>
          </a:p>
          <a:p>
            <a:pPr lvl="1"/>
            <a:r>
              <a:rPr lang="en-US" altLang="ko-KR" dirty="0"/>
              <a:t>center( ) : </a:t>
            </a:r>
            <a:r>
              <a:rPr lang="ko-KR" altLang="en-US" dirty="0"/>
              <a:t>숫자만큼 전체 자릿수를 잡은 후 문자열을 가운데 배치</a:t>
            </a:r>
          </a:p>
          <a:p>
            <a:pPr lvl="1"/>
            <a:r>
              <a:rPr lang="en-US" altLang="ko-KR" dirty="0" err="1"/>
              <a:t>ljust</a:t>
            </a:r>
            <a:r>
              <a:rPr lang="en-US" altLang="ko-KR" dirty="0"/>
              <a:t>( ) : </a:t>
            </a:r>
            <a:r>
              <a:rPr lang="ko-KR" altLang="en-US" dirty="0"/>
              <a:t>왼쪽에 붙여 출력</a:t>
            </a:r>
          </a:p>
          <a:p>
            <a:pPr lvl="1"/>
            <a:r>
              <a:rPr lang="en-US" altLang="ko-KR" dirty="0" err="1"/>
              <a:t>rjust</a:t>
            </a:r>
            <a:r>
              <a:rPr lang="en-US" altLang="ko-KR" dirty="0"/>
              <a:t>( ) : </a:t>
            </a:r>
            <a:r>
              <a:rPr lang="ko-KR" altLang="en-US" dirty="0"/>
              <a:t>오른쪽에 붙여 출력</a:t>
            </a:r>
          </a:p>
          <a:p>
            <a:pPr lvl="1"/>
            <a:r>
              <a:rPr lang="en-US" altLang="ko-KR" dirty="0" err="1"/>
              <a:t>zfill</a:t>
            </a:r>
            <a:r>
              <a:rPr lang="en-US" altLang="ko-KR" dirty="0"/>
              <a:t>( ) : </a:t>
            </a:r>
            <a:r>
              <a:rPr lang="ko-KR" altLang="en-US" dirty="0"/>
              <a:t>오른쪽으로 붙여 쓰고 왼쪽 빈 공간은 </a:t>
            </a:r>
            <a:r>
              <a:rPr lang="en-US" altLang="ko-KR" dirty="0"/>
              <a:t>0</a:t>
            </a:r>
            <a:r>
              <a:rPr lang="ko-KR" altLang="en-US" dirty="0"/>
              <a:t>으로 채움</a:t>
            </a:r>
          </a:p>
          <a:p>
            <a:pPr lvl="1"/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2947593"/>
            <a:ext cx="6345705" cy="342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48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구성 파악 </a:t>
            </a:r>
            <a:r>
              <a:rPr lang="en-US" altLang="ko-KR" dirty="0" smtClean="0"/>
              <a:t>: 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isdigit</a:t>
            </a:r>
            <a:r>
              <a:rPr lang="en-US" altLang="ko-KR" dirty="0"/>
              <a:t>( 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전체가 </a:t>
            </a:r>
            <a:r>
              <a:rPr lang="ko-KR" altLang="en-US" dirty="0"/>
              <a:t>숫자로만 </a:t>
            </a:r>
            <a:r>
              <a:rPr lang="ko-KR" altLang="en-US" dirty="0" smtClean="0"/>
              <a:t>구성되어 있는가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isalpha</a:t>
            </a:r>
            <a:r>
              <a:rPr lang="en-US" altLang="ko-KR" dirty="0"/>
              <a:t>( </a:t>
            </a:r>
            <a:r>
              <a:rPr lang="en-US" altLang="ko-KR" dirty="0" smtClean="0"/>
              <a:t>) : </a:t>
            </a:r>
            <a:r>
              <a:rPr lang="ko-KR" altLang="en-US" dirty="0"/>
              <a:t>전체가 글자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/</a:t>
            </a:r>
            <a:r>
              <a:rPr lang="ko-KR" altLang="en-US" dirty="0"/>
              <a:t>영어</a:t>
            </a:r>
            <a:r>
              <a:rPr lang="en-US" altLang="ko-KR" dirty="0"/>
              <a:t>)</a:t>
            </a:r>
            <a:r>
              <a:rPr lang="ko-KR" altLang="en-US" dirty="0"/>
              <a:t>로만 </a:t>
            </a:r>
            <a:r>
              <a:rPr lang="ko-KR" altLang="en-US" dirty="0" smtClean="0"/>
              <a:t>구성되어 있는가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isalnum</a:t>
            </a:r>
            <a:r>
              <a:rPr lang="en-US" altLang="ko-KR" dirty="0"/>
              <a:t>( </a:t>
            </a:r>
            <a:r>
              <a:rPr lang="en-US" altLang="ko-KR" dirty="0" smtClean="0"/>
              <a:t>) : </a:t>
            </a:r>
            <a:r>
              <a:rPr lang="ko-KR" altLang="en-US" dirty="0"/>
              <a:t>전체가 글자와 숫자가 섞여서 </a:t>
            </a:r>
            <a:r>
              <a:rPr lang="ko-KR" altLang="en-US" dirty="0" smtClean="0"/>
              <a:t>구성되어 있는가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islower</a:t>
            </a:r>
            <a:r>
              <a:rPr lang="en-US" altLang="ko-KR" dirty="0"/>
              <a:t>( </a:t>
            </a:r>
            <a:r>
              <a:rPr lang="en-US" altLang="ko-KR" dirty="0" smtClean="0"/>
              <a:t>) : </a:t>
            </a:r>
            <a:r>
              <a:rPr lang="ko-KR" altLang="en-US" dirty="0"/>
              <a:t>전체가 소문자로만 </a:t>
            </a:r>
            <a:r>
              <a:rPr lang="ko-KR" altLang="en-US" dirty="0" smtClean="0"/>
              <a:t>구성되어 있는가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isupper</a:t>
            </a:r>
            <a:r>
              <a:rPr lang="en-US" altLang="ko-KR" dirty="0"/>
              <a:t>( </a:t>
            </a:r>
            <a:r>
              <a:rPr lang="en-US" altLang="ko-KR" dirty="0" smtClean="0"/>
              <a:t>) : </a:t>
            </a:r>
            <a:r>
              <a:rPr lang="ko-KR" altLang="en-US" dirty="0"/>
              <a:t>전체가 대문자로만 </a:t>
            </a:r>
            <a:r>
              <a:rPr lang="ko-KR" altLang="en-US" dirty="0" smtClean="0"/>
              <a:t>구성되어 있는가</a:t>
            </a:r>
            <a:endParaRPr lang="en-US" altLang="ko-KR" dirty="0"/>
          </a:p>
          <a:p>
            <a:pPr lvl="1"/>
            <a:r>
              <a:rPr lang="en-US" altLang="ko-KR" dirty="0" err="1"/>
              <a:t>isspace</a:t>
            </a:r>
            <a:r>
              <a:rPr lang="en-US" altLang="ko-KR" dirty="0"/>
              <a:t>( </a:t>
            </a:r>
            <a:r>
              <a:rPr lang="en-US" altLang="ko-KR" dirty="0" smtClean="0"/>
              <a:t>) : </a:t>
            </a:r>
            <a:r>
              <a:rPr lang="ko-KR" altLang="en-US" dirty="0"/>
              <a:t>전체가 공백문자로만 </a:t>
            </a:r>
            <a:r>
              <a:rPr lang="ko-KR" altLang="en-US" dirty="0" smtClean="0"/>
              <a:t>구성되어 있는가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3809668"/>
            <a:ext cx="7065785" cy="250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787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대소문자 </a:t>
            </a:r>
            <a:r>
              <a:rPr lang="ko-KR" altLang="en-US" dirty="0" smtClean="0"/>
              <a:t>변환 프로그램 </a:t>
            </a:r>
            <a:r>
              <a:rPr lang="ko-KR" altLang="en-US" dirty="0"/>
              <a:t>완성</a:t>
            </a:r>
            <a:endParaRPr lang="en-US" altLang="ko-KR" dirty="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93785"/>
            <a:ext cx="7715677" cy="482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165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행</a:t>
            </a:r>
            <a:r>
              <a:rPr lang="en-US" altLang="ko-KR" dirty="0"/>
              <a:t>, 8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문자열을 입력 받고 길이를 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/>
              <a:t>행</a:t>
            </a:r>
            <a:r>
              <a:rPr lang="en-US" altLang="ko-KR" dirty="0"/>
              <a:t>~19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문자열의 </a:t>
            </a:r>
            <a:r>
              <a:rPr lang="ko-KR" altLang="en-US" dirty="0"/>
              <a:t>길이만큼 반복하고 </a:t>
            </a:r>
            <a:r>
              <a:rPr lang="en-US" altLang="ko-KR" dirty="0"/>
              <a:t>11</a:t>
            </a:r>
            <a:r>
              <a:rPr lang="ko-KR" altLang="en-US" dirty="0"/>
              <a:t>행에서는 문자 하나를 문자열에서 차례대로 </a:t>
            </a:r>
            <a:r>
              <a:rPr lang="ko-KR" altLang="en-US" dirty="0" smtClean="0"/>
              <a:t>추출</a:t>
            </a:r>
            <a:r>
              <a:rPr lang="en-US" altLang="ko-KR" dirty="0" smtClean="0"/>
              <a:t>. </a:t>
            </a:r>
            <a:r>
              <a:rPr lang="en-US" altLang="ko-KR" dirty="0" err="1"/>
              <a:t>ord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 </a:t>
            </a:r>
            <a:r>
              <a:rPr lang="ko-KR" altLang="en-US" dirty="0"/>
              <a:t>함수는 문자를 숫자로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. </a:t>
            </a:r>
            <a:r>
              <a:rPr lang="ko-KR" altLang="en-US" dirty="0"/>
              <a:t>문자가 </a:t>
            </a:r>
            <a:r>
              <a:rPr lang="en-US" altLang="ko-KR" dirty="0"/>
              <a:t>A</a:t>
            </a:r>
            <a:r>
              <a:rPr lang="ko-KR" altLang="en-US" dirty="0"/>
              <a:t>를 숫자로 </a:t>
            </a:r>
            <a:r>
              <a:rPr lang="ko-KR" altLang="en-US" dirty="0" smtClean="0"/>
              <a:t>변환한 값</a:t>
            </a:r>
            <a:r>
              <a:rPr lang="en-US" altLang="ko-KR" dirty="0"/>
              <a:t>(65)</a:t>
            </a:r>
            <a:r>
              <a:rPr lang="ko-KR" altLang="en-US" dirty="0"/>
              <a:t>과 </a:t>
            </a:r>
            <a:r>
              <a:rPr lang="en-US" altLang="ko-KR" dirty="0"/>
              <a:t>Z</a:t>
            </a:r>
            <a:r>
              <a:rPr lang="ko-KR" altLang="en-US" dirty="0"/>
              <a:t>를 숫자로 변환한 값</a:t>
            </a:r>
            <a:r>
              <a:rPr lang="en-US" altLang="ko-KR" dirty="0"/>
              <a:t>(90) </a:t>
            </a:r>
            <a:r>
              <a:rPr lang="ko-KR" altLang="en-US" dirty="0"/>
              <a:t>사이에 있다면 대문자로 인식해서 </a:t>
            </a:r>
            <a:r>
              <a:rPr lang="en-US" altLang="ko-KR" dirty="0"/>
              <a:t>13</a:t>
            </a:r>
            <a:r>
              <a:rPr lang="ko-KR" altLang="en-US" dirty="0" smtClean="0"/>
              <a:t>행에서 소문자로 변환</a:t>
            </a:r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5" y="1175506"/>
            <a:ext cx="6390710" cy="170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290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문자열을 거꾸로 출력하는 프로그램 코딩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소스코드 </a:t>
            </a:r>
            <a:r>
              <a:rPr lang="en-US" altLang="ko-KR" dirty="0" smtClean="0"/>
              <a:t>8-2)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r>
              <a:rPr lang="ko-KR" altLang="en-US" dirty="0"/>
              <a:t>대소문자 </a:t>
            </a:r>
            <a:r>
              <a:rPr lang="ko-KR" altLang="en-US" dirty="0" smtClean="0"/>
              <a:t>변환 프로그램 코딩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smtClean="0"/>
              <a:t>. </a:t>
            </a:r>
            <a:r>
              <a:rPr lang="ko-KR" altLang="en-US" smtClean="0"/>
              <a:t>소스코드 </a:t>
            </a:r>
            <a:r>
              <a:rPr lang="en-US" altLang="ko-KR" dirty="0" smtClean="0"/>
              <a:t>8-7)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38" y="1448780"/>
            <a:ext cx="7491157" cy="138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570" y="2830911"/>
            <a:ext cx="17240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38" y="4067192"/>
            <a:ext cx="7518800" cy="1418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820" y="5488130"/>
            <a:ext cx="1628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556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문자열에 대해서 공부합니다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문자열을 </a:t>
            </a:r>
            <a:r>
              <a:rPr lang="ko-KR" altLang="en-US" dirty="0"/>
              <a:t>조작하는 함수를 익힙니다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문자열의 </a:t>
            </a:r>
            <a:r>
              <a:rPr lang="ko-KR" altLang="en-US" dirty="0"/>
              <a:t>활용법을 학습합니다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장에서 만들 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문자열을 거꾸로 출력하는 프로그램 소개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r>
              <a:rPr lang="ko-KR" altLang="en-US" dirty="0"/>
              <a:t>대소문자 </a:t>
            </a:r>
            <a:r>
              <a:rPr lang="ko-KR" altLang="en-US" dirty="0" smtClean="0"/>
              <a:t>변환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38" y="1448780"/>
            <a:ext cx="7491157" cy="138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570" y="2830911"/>
            <a:ext cx="17240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38" y="4067192"/>
            <a:ext cx="7518800" cy="1418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820" y="5488130"/>
            <a:ext cx="1628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문자열에 </a:t>
            </a:r>
            <a:r>
              <a:rPr lang="ko-KR" altLang="en-US" dirty="0" smtClean="0"/>
              <a:t>대해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74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리스트와 </a:t>
            </a:r>
            <a:r>
              <a:rPr lang="ko-KR" altLang="en-US" dirty="0" smtClean="0"/>
              <a:t>비슷한 문자열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문자는 </a:t>
            </a:r>
            <a:r>
              <a:rPr lang="en-US" altLang="ko-KR" dirty="0" smtClean="0"/>
              <a:t>“, ‘ </a:t>
            </a:r>
            <a:r>
              <a:rPr lang="ko-KR" altLang="en-US" dirty="0" smtClean="0"/>
              <a:t>모두</a:t>
            </a:r>
            <a:r>
              <a:rPr lang="en-US" altLang="ko-KR" dirty="0"/>
              <a:t> </a:t>
            </a:r>
            <a:r>
              <a:rPr lang="ko-KR" altLang="en-US" dirty="0" smtClean="0"/>
              <a:t>사용가능</a:t>
            </a:r>
            <a:r>
              <a:rPr lang="en-US" altLang="ko-KR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403775"/>
            <a:ext cx="7379962" cy="228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22" y="3969058"/>
            <a:ext cx="7340113" cy="232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6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연결할 경우 더하기</a:t>
            </a:r>
            <a:r>
              <a:rPr lang="en-US" altLang="ko-KR" dirty="0" smtClean="0"/>
              <a:t>(+)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곱하기</a:t>
            </a:r>
            <a:r>
              <a:rPr lang="en-US" altLang="ko-KR" dirty="0"/>
              <a:t>(*)</a:t>
            </a:r>
            <a:r>
              <a:rPr lang="ko-KR" altLang="en-US" dirty="0"/>
              <a:t>는 문자열을 </a:t>
            </a:r>
            <a:r>
              <a:rPr lang="ko-KR" altLang="en-US" dirty="0" smtClean="0"/>
              <a:t>반복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문자열의 </a:t>
            </a:r>
            <a:r>
              <a:rPr lang="ko-KR" altLang="en-US" dirty="0" smtClean="0"/>
              <a:t>길이 </a:t>
            </a:r>
            <a:r>
              <a:rPr lang="en-US" altLang="ko-KR" dirty="0" err="1" smtClean="0"/>
              <a:t>len</a:t>
            </a:r>
            <a:r>
              <a:rPr lang="en-US" altLang="ko-KR" dirty="0"/>
              <a:t>( )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31" y="1394187"/>
            <a:ext cx="7613345" cy="209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19" y="4349187"/>
            <a:ext cx="7523101" cy="12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95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for</a:t>
            </a:r>
            <a:r>
              <a:rPr lang="ko-KR" altLang="en-US" dirty="0"/>
              <a:t>문을 사용하여 모든 글자 뒤에 </a:t>
            </a:r>
            <a:r>
              <a:rPr lang="en-US" altLang="ko-KR" dirty="0" smtClean="0"/>
              <a:t>$</a:t>
            </a:r>
            <a:r>
              <a:rPr lang="ko-KR" altLang="en-US" dirty="0"/>
              <a:t> </a:t>
            </a:r>
            <a:r>
              <a:rPr lang="ko-KR" altLang="en-US" dirty="0" smtClean="0"/>
              <a:t>붙이기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358770"/>
            <a:ext cx="7944241" cy="211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1628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</TotalTime>
  <Words>592</Words>
  <Application>Microsoft Office PowerPoint</Application>
  <PresentationFormat>화면 슬라이드 쇼(4:3)</PresentationFormat>
  <Paragraphs>108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프로그램(1)</vt:lpstr>
      <vt:lpstr>Section 01 문자열에 대해  알아봅시다</vt:lpstr>
      <vt:lpstr>문자열에 대해 알아봅시다(1)</vt:lpstr>
      <vt:lpstr>문자열에 대해 알아봅시다(2)</vt:lpstr>
      <vt:lpstr>문자열에 대해 알아봅시다(3)</vt:lpstr>
      <vt:lpstr>문자열에 대해 알아봅시다(4)</vt:lpstr>
      <vt:lpstr>Section 02 문자열 함수를  활용해봅시다 </vt:lpstr>
      <vt:lpstr>문자열 함수를 활용해봅시다(1)</vt:lpstr>
      <vt:lpstr>문자열 함수를 활용해봅시다(2)</vt:lpstr>
      <vt:lpstr>문자열 함수를 활용해봅시다(3)</vt:lpstr>
      <vt:lpstr>문자열 함수를 활용해봅시다(4)</vt:lpstr>
      <vt:lpstr>문자열 함수를 활용해봅시다(5)</vt:lpstr>
      <vt:lpstr>문자열 함수를 활용해봅시다(6)</vt:lpstr>
      <vt:lpstr>문자열 함수를 활용해봅시다(7)</vt:lpstr>
      <vt:lpstr>문자열 함수를 활용해봅시다(8)</vt:lpstr>
      <vt:lpstr>문자열 함수를 활용해봅시다(10)</vt:lpstr>
      <vt:lpstr>문자열 함수를 활용해봅시다(11)</vt:lpstr>
      <vt:lpstr>문자열 함수를 활용해봅시다(12)</vt:lpstr>
      <vt:lpstr>문자열 함수를 활용해봅시다(13)</vt:lpstr>
      <vt:lpstr>실습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sgrc-101</cp:lastModifiedBy>
  <cp:revision>197</cp:revision>
  <dcterms:created xsi:type="dcterms:W3CDTF">2012-07-23T02:34:37Z</dcterms:created>
  <dcterms:modified xsi:type="dcterms:W3CDTF">2018-11-08T04:59:08Z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