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5"/>
  </p:notesMasterIdLst>
  <p:handoutMasterIdLst>
    <p:handoutMasterId r:id="rId26"/>
  </p:handoutMasterIdLst>
  <p:sldIdLst>
    <p:sldId id="328" r:id="rId2"/>
    <p:sldId id="329" r:id="rId3"/>
    <p:sldId id="330" r:id="rId4"/>
    <p:sldId id="345" r:id="rId5"/>
    <p:sldId id="326" r:id="rId6"/>
    <p:sldId id="331" r:id="rId7"/>
    <p:sldId id="332" r:id="rId8"/>
    <p:sldId id="346" r:id="rId9"/>
    <p:sldId id="333" r:id="rId10"/>
    <p:sldId id="334" r:id="rId11"/>
    <p:sldId id="335" r:id="rId12"/>
    <p:sldId id="337" r:id="rId13"/>
    <p:sldId id="336" r:id="rId14"/>
    <p:sldId id="347" r:id="rId15"/>
    <p:sldId id="338" r:id="rId16"/>
    <p:sldId id="339" r:id="rId17"/>
    <p:sldId id="340" r:id="rId18"/>
    <p:sldId id="348" r:id="rId19"/>
    <p:sldId id="341" r:id="rId20"/>
    <p:sldId id="342" r:id="rId21"/>
    <p:sldId id="343" r:id="rId22"/>
    <p:sldId id="344" r:id="rId23"/>
    <p:sldId id="25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>
        <p:scale>
          <a:sx n="90" d="100"/>
          <a:sy n="90" d="100"/>
        </p:scale>
        <p:origin x="-228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/23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파일을 </a:t>
            </a:r>
            <a:r>
              <a:rPr lang="ko-KR" altLang="en-US" dirty="0" err="1" smtClean="0"/>
              <a:t>다운로드합시다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확장자</a:t>
            </a:r>
            <a:r>
              <a:rPr lang="ko-KR" altLang="en-US" dirty="0" smtClean="0"/>
              <a:t> 보이게 하기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320778"/>
            <a:ext cx="77438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5673703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9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파일을 </a:t>
            </a:r>
            <a:r>
              <a:rPr lang="ko-KR" altLang="en-US" dirty="0" err="1" smtClean="0"/>
              <a:t>다운로드합시다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4" y="1376479"/>
            <a:ext cx="7952237" cy="4197927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34" y="5574406"/>
            <a:ext cx="1628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18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파일을 </a:t>
            </a:r>
            <a:r>
              <a:rPr lang="ko-KR" altLang="en-US" dirty="0" err="1" smtClean="0"/>
              <a:t>다운로드합시다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8" y="1044866"/>
            <a:ext cx="7875875" cy="444238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8" y="5487250"/>
            <a:ext cx="1724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5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파일을 </a:t>
            </a:r>
            <a:r>
              <a:rPr lang="ko-KR" altLang="en-US" dirty="0" err="1" smtClean="0"/>
              <a:t>다운로드합시다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다운로드 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627564"/>
            <a:ext cx="65246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5004175"/>
            <a:ext cx="20097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01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/>
              <a:t>파이썬을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설치해봅시다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87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설치해봅시다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1"/>
            <a:r>
              <a:rPr lang="ko-KR" altLang="en-US" dirty="0" err="1"/>
              <a:t>다운로드한</a:t>
            </a:r>
            <a:r>
              <a:rPr lang="ko-KR" altLang="en-US" dirty="0"/>
              <a:t> 파일</a:t>
            </a:r>
            <a:r>
              <a:rPr lang="en-US" altLang="ko-KR" dirty="0"/>
              <a:t>(python-3.5.1.exe)</a:t>
            </a:r>
            <a:r>
              <a:rPr lang="ko-KR" altLang="en-US" dirty="0"/>
              <a:t>을 </a:t>
            </a:r>
            <a:r>
              <a:rPr lang="ko-KR" altLang="en-US" dirty="0" smtClean="0"/>
              <a:t>더블클</a:t>
            </a:r>
            <a:r>
              <a:rPr lang="ko-KR" altLang="en-US" dirty="0"/>
              <a:t>릭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821698"/>
            <a:ext cx="6381750" cy="39243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5911266"/>
            <a:ext cx="10858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96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설치해봅시다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466850"/>
            <a:ext cx="63817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0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설치해봅시다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466850"/>
            <a:ext cx="63817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/>
              <a:t>첫 코딩을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시작해볼까요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39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코딩을 시작해볼까요</a:t>
            </a:r>
            <a:r>
              <a:rPr lang="en-US" altLang="ko-KR" dirty="0" smtClean="0"/>
              <a:t>?(1)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557338"/>
            <a:ext cx="39243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5499230"/>
            <a:ext cx="781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8770" y="6000344"/>
            <a:ext cx="499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IDLE (Integrated Development Environment)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79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57075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</a:p>
          <a:p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파이썬과의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설레는 첫만남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프로그래밍과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파이썬을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파이썬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설치 파일을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다운로드합시다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파이썬을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설치해봅시다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첫 코딩을 시작해볼까요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코딩을 시작해볼까요</a:t>
            </a:r>
            <a:r>
              <a:rPr lang="en-US" altLang="ko-KR" dirty="0" smtClean="0"/>
              <a:t>?(2)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96" y="867776"/>
            <a:ext cx="6732057" cy="276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6" y="3806657"/>
            <a:ext cx="6727027" cy="49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6" y="4488987"/>
            <a:ext cx="6732057" cy="186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1" y="2494129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1" y="5166602"/>
            <a:ext cx="1247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51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코딩을 시작해볼까요</a:t>
            </a:r>
            <a:r>
              <a:rPr lang="en-US" altLang="ko-KR" dirty="0" smtClean="0"/>
              <a:t>?(3)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문자열은 </a:t>
            </a:r>
            <a:r>
              <a:rPr lang="ko-KR" altLang="en-US" dirty="0"/>
              <a:t>큰따옴표</a:t>
            </a:r>
            <a:r>
              <a:rPr lang="en-US" altLang="ko-KR" dirty="0"/>
              <a:t>(“”)</a:t>
            </a:r>
            <a:r>
              <a:rPr lang="ko-KR" altLang="en-US" dirty="0"/>
              <a:t>로 </a:t>
            </a:r>
            <a:r>
              <a:rPr lang="ko-KR" altLang="en-US" dirty="0" smtClean="0"/>
              <a:t>묶지만 숫자는 그냥 써줌</a:t>
            </a:r>
            <a:endParaRPr lang="en-US" altLang="ko-KR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9" y="1509312"/>
            <a:ext cx="7932515" cy="58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0" y="2298349"/>
            <a:ext cx="7932514" cy="140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9" y="4014065"/>
            <a:ext cx="1276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32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코딩을 시작해볼까요</a:t>
            </a:r>
            <a:r>
              <a:rPr lang="en-US" altLang="ko-KR" dirty="0" smtClean="0"/>
              <a:t>?(4)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IDLE </a:t>
            </a:r>
            <a:r>
              <a:rPr lang="ko-KR" altLang="en-US" dirty="0"/>
              <a:t>종료 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47649"/>
            <a:ext cx="8153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869160"/>
            <a:ext cx="828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26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프로그래밍 언어가 무엇인지 알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err="1" smtClean="0"/>
              <a:t>파이썬이라는</a:t>
            </a:r>
            <a:r>
              <a:rPr lang="ko-KR" altLang="en-US" dirty="0" smtClean="0"/>
              <a:t> 프로그래밍 언어를 처음 만납니다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사용할 수 있는 프로그램을 설치해봅니다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처음으로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프로그램을 만들어봅니다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프로그래밍과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파이썬을</a:t>
            </a:r>
            <a:r>
              <a:rPr lang="ko-KR" altLang="en-US" dirty="0" smtClean="0"/>
              <a:t> </a:t>
            </a:r>
            <a:r>
              <a:rPr lang="ko-KR" altLang="en-US" dirty="0"/>
              <a:t>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153186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프로그래밍과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프로그래밍 언어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컴퓨터에서 </a:t>
            </a:r>
            <a:r>
              <a:rPr lang="ko-KR" altLang="en-US" dirty="0"/>
              <a:t>작동하는 소프트웨어</a:t>
            </a:r>
            <a:r>
              <a:rPr lang="en-US" altLang="ko-KR" dirty="0"/>
              <a:t>(</a:t>
            </a:r>
            <a:r>
              <a:rPr lang="ko-KR" altLang="en-US" dirty="0"/>
              <a:t>엑셀</a:t>
            </a:r>
            <a:r>
              <a:rPr lang="en-US" altLang="ko-KR" dirty="0"/>
              <a:t>, 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인터넷 </a:t>
            </a:r>
            <a:r>
              <a:rPr lang="ko-KR" altLang="en-US" dirty="0" err="1"/>
              <a:t>익스플로러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를 만들기 위한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ko-KR" altLang="en-US" dirty="0"/>
              <a:t>프로그래밍 언어를 사용해 소프트웨어나 </a:t>
            </a:r>
            <a:r>
              <a:rPr lang="ko-KR" altLang="en-US" dirty="0" err="1"/>
              <a:t>앱을</a:t>
            </a:r>
            <a:r>
              <a:rPr lang="ko-KR" altLang="en-US" dirty="0"/>
              <a:t> 만드는 사람을 </a:t>
            </a:r>
            <a:r>
              <a:rPr lang="ko-KR" altLang="en-US" dirty="0" smtClean="0"/>
              <a:t>프로그래머라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</a:t>
            </a:r>
            <a:r>
              <a:rPr lang="ko-KR" altLang="en-US" dirty="0"/>
              <a:t>작성하는 일을 흔히 </a:t>
            </a:r>
            <a:r>
              <a:rPr lang="ko-KR" altLang="en-US" dirty="0" err="1"/>
              <a:t>코딩한다고</a:t>
            </a:r>
            <a:r>
              <a:rPr lang="ko-KR" altLang="en-US" dirty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9" y="2906649"/>
            <a:ext cx="7734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9" y="5571377"/>
            <a:ext cx="1914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프로그래밍과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프로그래밍 언어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en-US" altLang="ko-KR" dirty="0"/>
              <a:t>, C++, </a:t>
            </a:r>
            <a:r>
              <a:rPr lang="ko-KR" altLang="en-US" dirty="0"/>
              <a:t>자바</a:t>
            </a:r>
            <a:r>
              <a:rPr lang="en-US" altLang="ko-KR" dirty="0"/>
              <a:t>, HTML, PHP,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7" y="1917017"/>
            <a:ext cx="7564125" cy="326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92" y="5364215"/>
            <a:ext cx="1800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32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프로그래밍과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최근 인기가 급상승하는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배우기 쉽고 결과 확인이 빠름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모양</a:t>
            </a:r>
            <a:r>
              <a:rPr lang="en-US" altLang="ko-KR" dirty="0" smtClean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378850"/>
            <a:ext cx="77819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4968757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err="1"/>
              <a:t>파이썬</a:t>
            </a:r>
            <a:r>
              <a:rPr lang="ko-KR" altLang="en-US" dirty="0"/>
              <a:t> 설치 파일을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다운로드합시다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06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파일을 </a:t>
            </a:r>
            <a:r>
              <a:rPr lang="ko-KR" altLang="en-US" dirty="0" err="1" smtClean="0"/>
              <a:t>다운로드합시다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확인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7" y="1763101"/>
            <a:ext cx="8108398" cy="366397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7" y="5481738"/>
            <a:ext cx="11620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930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252</Words>
  <Application>Microsoft Office PowerPoint</Application>
  <PresentationFormat>화면 슬라이드 쇼(4:3)</PresentationFormat>
  <Paragraphs>54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Section 01 프로그래밍과  파이썬을 알아봅시다</vt:lpstr>
      <vt:lpstr>프로그래밍과 파이썬을 알아봅시다(1)</vt:lpstr>
      <vt:lpstr>프로그래밍과 파이썬을 알아봅시다(2)</vt:lpstr>
      <vt:lpstr>프로그래밍과 파이썬을 알아봅시다(3)</vt:lpstr>
      <vt:lpstr>Section 02 파이썬 설치 파일을  다운로드합시다</vt:lpstr>
      <vt:lpstr>파이썬 설치 파일을 다운로드합시다(1)</vt:lpstr>
      <vt:lpstr>파이썬 설치 파일을 다운로드합시다(2)</vt:lpstr>
      <vt:lpstr>파이썬 설치 파일을 다운로드합시다(3)</vt:lpstr>
      <vt:lpstr>파이썬 설치 파일을 다운로드합시다(4)</vt:lpstr>
      <vt:lpstr>파이썬 설치 파일을 다운로드합시다(5)</vt:lpstr>
      <vt:lpstr>Section 03 파이썬을  설치해봅시다 </vt:lpstr>
      <vt:lpstr>파이썬을 설치해봅시다(1)</vt:lpstr>
      <vt:lpstr>파이썬을 설치해봅시다(2)</vt:lpstr>
      <vt:lpstr>파이썬을 설치해봅시다(3)</vt:lpstr>
      <vt:lpstr>Section 04 첫 코딩을  시작해볼까요?</vt:lpstr>
      <vt:lpstr>첫 코딩을 시작해볼까요?(1)</vt:lpstr>
      <vt:lpstr>첫 코딩을 시작해볼까요?(2)</vt:lpstr>
      <vt:lpstr>첫 코딩을 시작해볼까요?(3)</vt:lpstr>
      <vt:lpstr>첫 코딩을 시작해볼까요?(4)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162</cp:revision>
  <dcterms:created xsi:type="dcterms:W3CDTF">2012-07-23T02:34:37Z</dcterms:created>
  <dcterms:modified xsi:type="dcterms:W3CDTF">2018-08-30T02:54:11Z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