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8"/>
  </p:notesMasterIdLst>
  <p:handoutMasterIdLst>
    <p:handoutMasterId r:id="rId49"/>
  </p:handoutMasterIdLst>
  <p:sldIdLst>
    <p:sldId id="328" r:id="rId2"/>
    <p:sldId id="329" r:id="rId3"/>
    <p:sldId id="330" r:id="rId4"/>
    <p:sldId id="331" r:id="rId5"/>
    <p:sldId id="326" r:id="rId6"/>
    <p:sldId id="374" r:id="rId7"/>
    <p:sldId id="332" r:id="rId8"/>
    <p:sldId id="334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33" r:id="rId17"/>
    <p:sldId id="349" r:id="rId18"/>
    <p:sldId id="375" r:id="rId19"/>
    <p:sldId id="351" r:id="rId20"/>
    <p:sldId id="352" r:id="rId21"/>
    <p:sldId id="353" r:id="rId22"/>
    <p:sldId id="350" r:id="rId23"/>
    <p:sldId id="354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76" r:id="rId32"/>
    <p:sldId id="363" r:id="rId33"/>
    <p:sldId id="364" r:id="rId34"/>
    <p:sldId id="366" r:id="rId35"/>
    <p:sldId id="355" r:id="rId36"/>
    <p:sldId id="367" r:id="rId37"/>
    <p:sldId id="368" r:id="rId38"/>
    <p:sldId id="369" r:id="rId39"/>
    <p:sldId id="377" r:id="rId40"/>
    <p:sldId id="370" r:id="rId41"/>
    <p:sldId id="378" r:id="rId42"/>
    <p:sldId id="371" r:id="rId43"/>
    <p:sldId id="372" r:id="rId44"/>
    <p:sldId id="373" r:id="rId45"/>
    <p:sldId id="379" r:id="rId46"/>
    <p:sldId id="258" r:id="rId4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0899" autoAdjust="0"/>
  </p:normalViewPr>
  <p:slideViewPr>
    <p:cSldViewPr>
      <p:cViewPr>
        <p:scale>
          <a:sx n="90" d="100"/>
          <a:sy n="90" d="100"/>
        </p:scale>
        <p:origin x="-2286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2018-11-15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64.21405" units="1/cm"/>
          <inkml:channelProperty channel="Y" name="resolution" value="32.14286" units="1/cm"/>
        </inkml:channelProperties>
      </inkml:inkSource>
      <inkml:timestamp xml:id="ts0" timeString="2018-11-15T00:09:40.2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8925 3510,'-17'18,"17"17,-18-35,18 18,-18-1,18 1,0 0,-17 17,17-17</inkml:trace>
  <inkml:trace contextRef="#ctx0" brushRef="#br0" timeOffset="2400.5086">8908 3510,'17'0,"-17"18,18-18,0 0,17 0,-18 0,19 0,-1 0,-17 0,-1 0,1 0,0 0,-1 0,1 0,-18 17,18-17,-1 0,18 0,-17 0,-18 18,0 0,-18-1,1 1,17 0,-35-1,35 1,-18-18,0 35,1-17,-1-18,0 17,1 1,17 0,-18-1,0-17,1 18,17 0,-36-1,19-17,17 18,-35 0,17 17,18-18,-18 1,1 0,-1-1,0 1,18 0,-17-1,-1-17</inkml:trace>
  <inkml:trace contextRef="#ctx0" brushRef="#br0" timeOffset="3279.964">9860 3651,'0'0,"-18"0,1 0,-1 0,-17 0,17 0,-35 0,53-17,-17-1,-1 18,18-18</inkml:trace>
  <inkml:trace contextRef="#ctx0" brushRef="#br0" timeOffset="5239.7471">9666 3545,'0'-17,"18"-1,-18 0,35 1,-35-1,18 18,-18-17,17-1,1 18,0 0,-18-18,17 18,1 0,-18-17,17 17,1 0,0 0,-1 0,1 0,0 0,-18 17,0 1,17-18,-17 35,0-17,0 17,0-17,0-1,-17 19,-1-19,0 19,18-19,-17 1,-1-18,18 35,-18-35,1 18,-1-18,18 17,-17 1,-1-18,0 18,18-1,-17 1,17 0,0-1,0 19,0-19,-18-17,18 18,0-1,0 1,18 0,-18-1,17-17,1 0,0 18,17-18,0 0,0 0,1 0,-19 0,1 0,0 0,-1 0,1-18,0 18,-1-17,1 17,-1-18,1 18,-18-18,18 18,-1-17,1 17,-18-18,0 1,18 17,-18-18,0 0,0 1,-18-1,18 0,-18 18,1-17,-19 17,36-18,-17 18,-1 0,18-18,-17 1,-19 17,19 0,-1 0,0-18,1 18,-1 0,18-17</inkml:trace>
  <inkml:trace contextRef="#ctx0" brushRef="#br0" timeOffset="6432.0071">10724 3616</inkml:trace>
  <inkml:trace contextRef="#ctx0" brushRef="#br0" timeOffset="6631.8827">10777 3616,'0'0,"71"0,17 0,-17 0,-1 0,1 0,-1 0,-34 0,-1 0,-17 0,-1 0,1 0,-1 0</inkml:trace>
  <inkml:trace contextRef="#ctx0" brushRef="#br0" timeOffset="7303.4661">11324 3334</inkml:trace>
  <inkml:trace contextRef="#ctx0" brushRef="#br0" timeOffset="7680.231">11007 3581,'0'0,"-18"35,18-17,-35-1,17 1,0 0,1-1,-18 18,17-17,0 0,1-18,-19 35,36-17,-17-1,-1 1,18 0,-18-18,18 17</inkml:trace>
  <inkml:trace contextRef="#ctx0" brushRef="#br0" timeOffset="7800.1565">10724 3898</inkml:trace>
  <inkml:trace contextRef="#ctx0" brushRef="#br0" timeOffset="9408.1587">10848 3334,'0'17,"0"19,0-19,18 1,-1 35,1-53,-1 35,1 0,0-35,-1 18,-17 17,18-35,-18 18,0 0,0-1,18-17,-18 18,17 0,-17-1,18-17,-18 18,0-1,18-17,-1 18,-17 17,0-17,18-18,-1 0,-17 18,0-1,18-17,-18 18,0 0,0-1,18-17</inkml:trace>
  <inkml:trace contextRef="#ctx0" brushRef="#br0" timeOffset="10704.3531">11430 3298,'-18'0,"1"18,-1 0,-17-1,0 1,35 17,-36-17,19 0,-1-18,0 0,18 17,-35-17,35 18,0-1,-18-17,1 0,17 18,-18-18,18 18,-18-18,1 0,-1 17,18 1,-17-18,17 18,-18-18,0 0,18 17,0 1</inkml:trace>
  <inkml:trace contextRef="#ctx0" brushRef="#br0" timeOffset="14919.7377">7091 10989,'17'0,"1"0,17 0,-17 0,17 18,-17-1,17-17,1 0,16 18,-34-18,53 18,-18-18,17 0,-17 0,0 0,17 0,-17 0,0 17,-35-17,17 0,1 0,-19 18,18-18,1 0,-19 0,19 0,17 0,-18 0,35 0,19 0,16 0,-16 0,34 0,1 0,-36 0,35 0,-52 0,17 0,18 0,-53 0,17 0,1 0,-1 0,1 0,-1 0,19 0,-1-18,18 1,-18 17,0 0,18-18,-18 18,0 0,18-18,-18 18,18 0,-53-17,53 17,-36 0,-17 0,18-18,-1 18,19 0,-19 0,1 0,-1-18,19 18,-37-17,19 17,-18 0,-18 0,36 0,-18 0,17 0,-34 0,52 0,-35 0,35 0,-18 0,1-18,-18 18,0 0,-53-18,17 18,1 0</inkml:trace>
  <inkml:trace contextRef="#ctx0" brushRef="#br0" timeOffset="16687.64">8026 12065,'35'-18,"18"1,17-1,-17 18,18-18,-18 18,17-17,1 17,-18 0,0 0,0 0,0 0,0 0,-18 0,0 0,18 0,0 0,17 0,19 0,-1 0,71 0,-36 0,18 0,36 0,-19 0,19 0,-19 0,1 0,-18 0,-52 0,16 0,19 0,-54 0,-17 0,18 0,-18 0,35 0,-17 0,-19 0,37 0,-1-18,18 18,-18 0,0-17,-17 17,-1 0,1 0,-18 0,-18 0,0 0,0 0,-17 0,35 0,-18 0,1 0,-1 0,18-18,-18 18,-17-18,17 18</inkml:trace>
  <inkml:trace contextRef="#ctx0" brushRef="#br0" timeOffset="21560.6143">11024 15205,'18'0,"0"0,-18 17,0 1,0 0,0-1,0 19,0-19,0 1,0-1,0 1,0 0,0-1,0 1,0 0,0-1,0 1,0 0,0-1,0 1,0 17,0-17,17-18,1 0,-1-18,1 18,0-17,-1 17,19-18,-19 18,19-18,-1 18,0 0,0-17,18 17,-17 0,-19 0,1 0,0-18,-1 18,1 0,-1 0,1 18,-18-1,0 1,0 0,0-1,0 18,0-17,0 0,0 17,0-17,0-1,0 1,-18 17,1-35,17 18,-18-18,1 0,-1 17,-17 1,17-18,0 0,1 0,-1 0,-17 0,17 0,1 0,-1 0,0 0,1 0,-1 0,-17 0</inkml:trace>
  <inkml:trace contextRef="#ctx0" brushRef="#br0" timeOffset="22767.8655">11095 15258,'53'-18,"0"18,53-18,-18 1,35 17,1-36,-1 36,-17 0,-35-17,-36 17,-18 0,1 0</inkml:trace>
  <inkml:trace contextRef="#ctx0" brushRef="#br0" timeOffset="25223.3415">12841 14711,'-35'17,"0"19,17-1,-35 0,35-35,-17 36,17-1,1-35,-1 17,1 1,-1 0,0-18,1 17,17 1,-18 0,0-18,1 17,17 1,-36 0,19-18,-1 17,0 1,1-18,17 18,-18-1,1 1,-1-18,18 17,-18 1,18 0,-17-18,17 35,-18-17,0-1,18 1,-17 17,17-17,0-1,0 1,-18 0,0-1,1 1,17 17,0 1,0-19,-18 1,18 0,-17-1,17 1,-18-1,18 1,0 0,0-1,0 1,0 0,0-1,0 1,18-18,-1 0,-17 18,18-18,-1 0,-17 17,18-17,0 0,-1 0,1 0,17 0,1 0,-1 0,0 0,0 0,1 0,-19 0,19 0,-19-17,1-1,0 18,-1 0,1-18,-1 18,1 0,-18-17,18-1,17 0,-17 18,-18-17,17-1,-17 0,18 18,-18-17,0-1,0 1,18-1,-18 0,0 1,0-1,0 0,0 1,0-1,0 0,0 1,0-1,-36 0,19 18,-1 0,18-17,-35 17,17 0,0-18,1 18,-18 0,17 0,0 0,1 0,-1 0,0 0,1 0,-1 0,0 0,-17 0,17 0,-17 0,0 0,35 18,-35-18,35 17,-36-17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64.21405" units="1/cm"/>
          <inkml:channelProperty channel="Y" name="resolution" value="32.14286" units="1/cm"/>
        </inkml:channelProperties>
      </inkml:inkSource>
      <inkml:timestamp xml:id="ts0" timeString="2018-11-15T00:09:01.6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7726 9807,'0'18,"0"-1,0 1,-18-18,18 18,0-1,0 1,0 0,0-1,-17 1,17 0,0-1,-18 1,18 0,0-1</inkml:trace>
  <inkml:trace contextRef="#ctx0" brushRef="#br0" timeOffset="2239.6104">7726 9825,'17'0,"1"0,-18-18,18 18,17 0,36 0,-36 0,18-17,0 17,-18 0,-17 0,17 0,0 0,-17 0,-1 0,-17 17,0 1,-17-1,17 19,0-19,-35-17,35 36,-18-19,18 1,0 0,-18-18,1 17,17 1,-18 0,18-1,-18 1,1-1,-1 1,18 0,-18-1,18 1,-17 0,-1-18,18 17,0 1,0 0,-17-18,17 17,-18 1,18-1,0 1,-18 0,18-1,0 1,-17-18,17 18,-18-18,18 17,0 1,0 0,-18-18,18 17</inkml:trace>
  <inkml:trace contextRef="#ctx0" brushRef="#br0" timeOffset="18343.6111">9490 9913,'0'-18,"-36"18,19 0,17-17,-18 17,1 0,17-18,-36 18,19 0,-1 0,18-18</inkml:trace>
  <inkml:trace contextRef="#ctx0" brushRef="#br0" timeOffset="18536.4922">9296 9807,'-18'0,"18"-17,0-19,-18 36,18-17,0-1,0 0</inkml:trace>
  <inkml:trace contextRef="#ctx0" brushRef="#br0" timeOffset="18639.4291">9260 9648,'0'-17</inkml:trace>
  <inkml:trace contextRef="#ctx0" brushRef="#br0" timeOffset="18839.3051">9313 9525,'0'0,"18"0,-18-18,18 18</inkml:trace>
  <inkml:trace contextRef="#ctx0" brushRef="#br0" timeOffset="20015.5753">9366 9507,'18'-17,"-36"34,54-34,-19 17,1 0,-1 0,1 0,17 0,-35 17,18-17,0 0,-18 18,17-18,-17 18,18-18,0 17,-18 1,0 0,0-1,0 1,0-1,0 1,0 0,17-1,-17 1,0 0,0-1,0 1,-17 0,17-1,0 1,-18-18,18 17,-18 1,1 17,-1-35,-17 18,35 0,0-1,-36-17,36 18,-17 0,17-1</inkml:trace>
  <inkml:trace contextRef="#ctx0" brushRef="#br0" timeOffset="21262.8003">9349 10107,'0'18,"-18"-1,18 1,0 0,0-1,0 1,0 0,18-18,-18 17,17-17,1 18,0-18,-18 17,17-17,1 0,-1 0,1 0,0 0,-1 0,1 0,0 0,-1 0,1 0,0 0,-1 0,1 0,-1 0,19 0,-19 0,1 0,0 0,-1 0,1 0,0 0,-1-17,1 17,-18-18,17 18,1 0,-18-17,0-1,18 18,-1 0,-17-18,0 1,18-1,-18 0</inkml:trace>
  <inkml:trace contextRef="#ctx0" brushRef="#br0" timeOffset="21350.746">9913 10107,'0'-18,"0"-17,0 18</inkml:trace>
  <inkml:trace contextRef="#ctx0" brushRef="#br0" timeOffset="21759.4914">9913 10019,'0'0,"0"-18,-18 18,1-17,17-1,-18 18,18-18,-35 18,-18 0,0 0,35 0,1-17,-1 17,0 0,1 0,-18 0</inkml:trace>
  <inkml:trace contextRef="#ctx0" brushRef="#br0" timeOffset="22152.2477">9525 9931,'-18'0,"1"0</inkml:trace>
  <inkml:trace contextRef="#ctx0" brushRef="#br0" timeOffset="27414.9811">11007 9931,'17'0,"1"0,35 0,17 0,-17 0,0 0,-17 0,16 0,-34 0,35 17,-35-17,-1 0,1 18,0-18,-1 0,1 0,17 0,-17 18,17-18,0 0,-17 0,0 0,17 0,0 17,0-17,18 0,-35 0</inkml:trace>
  <inkml:trace contextRef="#ctx0" brushRef="#br0" timeOffset="28983.0078">11712 9543,'-17'17,"-1"1,-17 17,35-17,-36 17,19 0,-19-17,19 0,-18-1,35 1,-18 0,0-1,-17 1,35 17,0-17,-18-1,1-17,-1 36,18-19,-18-17,18 18,-35 17,18-17,17 0,-18-1,0 1,1-1,17 1,-18 0,0-1,1 1,17 0,-18-1,-17 1,17 17,0-17,1-1,-1 1,18 0,-17-1,-1 1,18 0</inkml:trace>
  <inkml:trace contextRef="#ctx0" brushRef="#br0" timeOffset="30399.1275">11112 9507,'18'0,"-18"18,18 0,-18 17,17 0,1-17,-18-1,0 19,35-1,-35-17,18 17,0-17,-18-1,17 1,-17-1,18-17,-18 36,18-19,-18 1,0 0,0-1,17-17,1 18,-18 0,0-1,17-17,-17 18,0 0,18-18,-18 17,0 1,18-1,-18 1,17-18,-17 18,0-1,18 1,0 0,-18-1,0 1,17 0,1-1,0 18,-1-17,-17 0,0-1,18-17,-18 18</inkml:trace>
  <inkml:trace contextRef="#ctx0" brushRef="#br0" timeOffset="70662.132">4498 11165,'0'18,"0"0,0-1,0 19,0-19,0 1,0 0,0-1,0 18,0 1,0-1,0-17,-18-1,18 1,0 17,-17-17,17-1,0 1,17-18,1 0,-18-18,18 18,-1 0,18 0,18 0,-35 0,17 0,-17 0,0 0,-1 0,1 0,0 0,-1 0,18 0,-17 0,0 0,-18 18,0 0,0-1,17 1,-17 0,0-1,0 1,0 0,0 17,-17-17,17-1,0 1,0-1,0 1,0 0,-18-1,0-17,1 36,17-19,-18 1,1 0,-1-18,-17 0,-18 0,0 0,35 0,-17 0,35-18,-18 18,18-18,-17 18,17-17,-18-1</inkml:trace>
  <inkml:trace contextRef="#ctx0" brushRef="#br0" timeOffset="71614.5415">4480 11359,'0'-17,"53"17,0 0,18-18,-36 18,0 0,1 0,-19 0</inkml:trace>
  <inkml:trace contextRef="#ctx0" brushRef="#br0" timeOffset="73719.2335">5486 10918,'-36'18,"1"17,18 1,-19 17,1-36,0 18,17 1,0-1,1-17,-1-1,0 1,18 0,0-1,-17 1,-1 0,18-1,-17 1,17 17,-18-35,18 18,-18-1,1 1,17 0,0-1,0 1,0 17,-18-35,18 18,-18-1,18 1,0 17,0-17,0 0,0 17,-17-17,17-1,0 1,17 0,-17-1,18 1,-18-1,18 19,-1-36,1 17,-18 1,18-18,-1 0,1 0,-1 0,1 0,0 0,17 0,0 0,-17 0,17-18,1 18,-1-17,-18 17,1-18,0 0,-1 1,1 17,-18-18,0 1,0-1,0 0,0-17,0 17,0 1,0-1,-35 18,-1-18,19 18,17-17,0-1,-18 0,1 18,17-17,-18-1,0 1,1 17,-1 0,0 0,1 0,-19 0,36-18,-35 18,0 0,0 0,17 0,0-18,1 18,-1 0,-17 0,17 0,18 18</inkml:trace>
  <inkml:trace contextRef="#ctx0" brushRef="#br0" timeOffset="78879.0303">9754 11501,'-17'0,"-1"35,18-18,-18-17,18 18,-17 17,17-17,-36 0,36-1,0 1,0 0,-17-1,17 1,-18 0,18-1,-17 1,17-1,0 1,-18 17,0 1,1-19</inkml:trace>
  <inkml:trace contextRef="#ctx0" brushRef="#br0" timeOffset="80431.0672">9737 11518,'17'0,"19"0,34 0,-35 0,18 0,0 0,-17 0,-19 0,18 0,-17 0,0 0,17 0,0 0,-17 0,0 0,-1 0,-17 18,0 17,-17 0,-1-17,18 0,-18 17,-17 18,17-35,1-1,-19 18,19 18,-1-17,-17-36,17 35,18-17,-35-1,35 1,0-1,-35 19,17-36,18 17,-35 19,17-19,0 19,-17-1,35-18,-17-17,-1 36,0-19,18 1</inkml:trace>
  <inkml:trace contextRef="#ctx0" brushRef="#br0" timeOffset="81054.6804">11112 11871</inkml:trace>
  <inkml:trace contextRef="#ctx0" brushRef="#br0" timeOffset="81294.5318">11112 11871</inkml:trace>
  <inkml:trace contextRef="#ctx0" brushRef="#br0" timeOffset="82262.9301">10513 11994,'35'0,"18"0,18 0,-36 0,35 0,1 0,-36 0,-17 0,-1 0,1 0</inkml:trace>
  <inkml:trace contextRef="#ctx0" brushRef="#br0" timeOffset="83310.2805">10954 11677,'0'18,"-18"35,-17-18,17 18,-17-18,-18 18,18 0,-1 0,1 0,18-18,17 0,-18-17,0-18,1 35,17-17,-18-18,18 35,0-17</inkml:trace>
  <inkml:trace contextRef="#ctx0" brushRef="#br0" timeOffset="84286.6745">10548 11765,'0'35,"18"18,-1-17,1-19,0 1,-18 17,17-17,-17 17,18-17,0-1,17 19,-35-19,17 19,1-19,-18 1,18-18,-18 17,17 1,1 0,-18-1,18-17</inkml:trace>
  <inkml:trace contextRef="#ctx0" brushRef="#br0" timeOffset="84983.2409">11342 11906,'0'-17,"0"-1,0 0,0-17,0 17,0 1,0-1,0 1,0-1,0 0,0 1,0-1</inkml:trace>
  <inkml:trace contextRef="#ctx0" brushRef="#br0" timeOffset="86862.0755">11342 11677,'0'-18,"0"1,0-1,0 0,17 1,1-1,0 18,-1 0,1 0,0 0,-1 18,19-18,-19 17,1-17,-1 18,1-18,0 18,-18-1,17-17,-17 18,0 0,0-1,0 1,0 0,0-1,-17 18,17-17,-18-18,0 18,1-1,17 1,-18-18,1 18,-1-1,0 1,1-18,17 18,-36-18,1 17,35 1,-18-18,1 0,17 17,-18 1,18 0,-35-18,35 17,0 1,-18-18,18 18,0-1,0 1,0 0,18-18,0 17,-1-17,1 0,-1 18,1-18,17 0,-17 0,35 0,0 17,0-17,-36 0,19 0,-1 0,-17 0,-1 0,1 0,-18-17,18-1,-1 18,-17-17,18-1,-18 0,0 1,0-1,0 0,0-17,0 17,0 1,-18 17,18-18,-17 18,-1 0,-17-17,17 17,0 0,18-18,-17 18,-1 0,0 0,1 0</inkml:trace>
  <inkml:trace contextRef="#ctx0" brushRef="#br0" timeOffset="88934.7873">12488 11642,'0'17,"0"19,0-19,0 19,0-19,0 1,0-1,0 1,0 0,0-1,18-17,17 0,1 0,-19-17,1 17,-1 0,1 0,17 0,1 0,-19 0,1 0,0 0,-1 0,-17 17,0 1,0 0,18-18,-18 17,0 1,0 0,0 17,-18-18,18 1,-17 0,-19-1,19 19,-1-1,-17-17,-1 17,1-35,18 35,-1-35</inkml:trace>
  <inkml:trace contextRef="#ctx0" brushRef="#br0" timeOffset="89902.188">12488 11695,'18'0,"0"-18,52 18,1 0,17-18,-35 18,-36 0,1 0</inkml:trace>
  <inkml:trace contextRef="#ctx0" brushRef="#br0" timeOffset="91830.9902">13335 11289,'0'35,"-18"-17,1 17,-1 0,0 1,1-19,17 36,-35-35,17 17,18-17,-18-18,18 17,-17 1,17 0,0-1,-18 1,0 0,18-1,0 1,0 0,0-1,0 1,-17-1,17 1,-18 0,18-1,0 1,-18-18,18 18,0-1,0 1,0 0,0-1,0 1,0-1,0 1,0 0,0-1,18-17,0 36,-18-19,0 1,35-18,-17 0,-1 0,1 18,0-18,-1 0,18 0,-17 0,17 0,1 0,-19 0,36-18,-18 18,1-18,-19 1,19 17,-19-18,1 0,-18 1,18 17,-18-18,0 0,0 1,0-1,0 1,0-1,0-17,-36 17,19 0,-1 18,18-17,-18 17,1-18,-1 18,0 0,-17 0,18 0,-19 0,1 0,17 0,1 0,-1 0,0 0,1 18,-18-18,35 17,-18-17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64.21405" units="1/cm"/>
          <inkml:channelProperty channel="Y" name="resolution" value="32.14286" units="1/cm"/>
        </inkml:channelProperties>
      </inkml:inkSource>
      <inkml:timestamp xml:id="ts0" timeString="2018-11-15T00:13:44.1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14799 5874</inkml:trace>
  <inkml:trace contextRef="#ctx0" brushRef="#br0" timeOffset="271.8316">14781 5874,'0'17,"-17"1,17 0,0-1,0 1,-18 0,0-18,18 17,0 1</inkml:trace>
  <inkml:trace contextRef="#ctx0" brushRef="#br0" timeOffset="368.7699">14711 6032,'0'0,"0"18,0 0,-18-18,18 17,-17 1,17 0</inkml:trace>
  <inkml:trace contextRef="#ctx0" brushRef="#br0" timeOffset="484.6984">14623 6227,'0'17,"-18"18,18 1,-18-36,1 17</inkml:trace>
  <inkml:trace contextRef="#ctx0" brushRef="#br0" timeOffset="656.5908">14499 6491,'0'0,"0"18,0-1,-17 1,17 0,-18-1,0-17</inkml:trace>
  <inkml:trace contextRef="#ctx0" brushRef="#br0" timeOffset="696.5664">14446 6579</inkml:trace>
  <inkml:trace contextRef="#ctx0" brushRef="#br0" timeOffset="1505.0649">14975 6015,'-35'17,"17"1,18 0</inkml:trace>
  <inkml:trace contextRef="#ctx0" brushRef="#br0" timeOffset="1848.8518">14905 6121,'-18'35,"1"-17,17-1,0 1,0 0,-18-18,18 17,0 1,0-1,-18-17,18 18,0 0,0-1,0 1,0 0,0-1,0 1,0 0,0-1,0 1,0 17,0-17,0-1</inkml:trace>
  <inkml:trace contextRef="#ctx0" brushRef="#br0" timeOffset="2064.7178">14834 6544,'0'18,"18"-18,0 0,-1 0</inkml:trace>
  <inkml:trace contextRef="#ctx0" brushRef="#br0" timeOffset="2184.643">14905 6562,'17'0,"1"0,0 0,-1 0,1 0,-18-18</inkml:trace>
  <inkml:trace contextRef="#ctx0" brushRef="#br0" timeOffset="2529.4311">15117 6509,'17'0,"1"0,-1-18,-17 0,18 1,0 17,-1 0,-17-18,0 1,18-1,0 18,-1-18,-17 1,18-1,-18 0,18 1,-18-19,35 19,-35-1,0 1,0-1,0 0,0 1,0-1,17 0,-17 1</inkml:trace>
  <inkml:trace contextRef="#ctx0" brushRef="#br0" timeOffset="3344.9221">15363 6015,'0'0,"-35"0,18 0,-36 0,0 0,17 17,-16-17,-1 0,0 18,35 0,0-18,1 0,-1 0</inkml:trace>
  <inkml:trace contextRef="#ctx0" brushRef="#br0" timeOffset="3407.8836">14940 6068</inkml:trace>
  <inkml:trace contextRef="#ctx0" brushRef="#br0" timeOffset="11928.5932">14711 8096,'0'0,"17"0,-17-17,0-1,18 0,0 1,-1 17,-17-18,18 18,0 0,17-18,-35 1,35-1,-17 18,-1 0,1 0,0 0,-18 18,0-1,17 1,-17 0,18-18,-18 17,0 1,18 0,-18-1,0 1,0 0,0-1,0 1,0-1,0 1,0 0,0-1,0 1,0 0,-18-18,0 17,18 1,-17 0,-1-18,0 17,18 1,-17-1,-18-17,17 18,-17 0,17-1,-17 1,-1 0,1-18,18 17,-1 1,-17 0,17-18,18 17,-18-17,1 0,-1 0,18 18,-35-18,35 17,-18-17</inkml:trace>
  <inkml:trace contextRef="#ctx0" brushRef="#br0" timeOffset="12576.1929">14534 8572,'0'0,"36"-17,34 17,1-18,-18 18,17-17,1-1,-36 18,18 0,-18 0,-17 0,0 0,-1 0,1 0,0 0,-1 0,1 18,-1-18,19 0,-1 0,-17 0,-1 0</inkml:trace>
  <inkml:trace contextRef="#ctx0" brushRef="#br0" timeOffset="13416.6702">15452 7955,'0'18,"-36"-1,36 1,-17 17,-1-17,0-18,18 35,0-17,-35 0,18-1,17 1,0-1,0 1,0 0,0-1,0 1,0 0,0-1,0 1,0 0,0-1,0 1,0-1,0 1,0 0,17-18,1 0,-1 0,1 17,0-17,-1 18</inkml:trace>
  <inkml:trace contextRef="#ctx0" brushRef="#br0" timeOffset="14400.0604">15487 8467,'35'0,"-70"0,88 0,-35 0,-1 0,1 0,-1 0,1 0,0 0,-1 0,-17-18,36 0,-19 18,19-35,-1 35,-18 0,1-18,0 1,-18-1,17 18,-17-17,18-1,-18 0,18 18,-18-17,0-1,0 0,0 1,0-1,-18 18,0-18,1 1,-1 17,18-18,-18 18,1-17,17-1,-18 18,1-18,-1 18,0 0,1-17,-1 17,18-18,-18 18,1 0,-1 0,-17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2018-11-15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355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855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컴퓨팅 사고력을 키우는 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SW </a:t>
            </a:r>
            <a:r>
              <a:rPr lang="ko-KR" altLang="en-US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교육 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600" b="1" dirty="0" err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파이썬</a:t>
            </a:r>
            <a:endParaRPr lang="en-US" altLang="ko-KR" sz="1600" b="1" dirty="0" smtClean="0">
              <a:solidFill>
                <a:srgbClr val="1F497D">
                  <a:lumMod val="60000"/>
                  <a:lumOff val="4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우재남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535" y="3474005"/>
            <a:ext cx="2745118" cy="256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/47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121454"/>
            <a:ext cx="900000" cy="1094347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/47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32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28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20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20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2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2018-11-15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5" r:id="rId2"/>
    <p:sldLayoutId id="2147483712" r:id="rId3"/>
    <p:sldLayoutId id="2147483696" r:id="rId4"/>
    <p:sldLayoutId id="2147483692" r:id="rId5"/>
    <p:sldLayoutId id="214748368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emf"/><Relationship Id="rId4" Type="http://schemas.openxmlformats.org/officeDocument/2006/relationships/customXml" Target="../ink/ink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함수에 </a:t>
            </a:r>
            <a:r>
              <a:rPr lang="ko-KR" altLang="en-US" spc="-150" dirty="0" smtClean="0"/>
              <a:t>대해 알아봅시다</a:t>
            </a:r>
            <a:r>
              <a:rPr lang="en-US" altLang="ko-KR" spc="-150" dirty="0" smtClean="0"/>
              <a:t>(</a:t>
            </a:r>
            <a:r>
              <a:rPr lang="en-US" altLang="ko-KR" dirty="0" smtClean="0"/>
              <a:t>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/>
              <a:t>두 정수를 </a:t>
            </a:r>
            <a:r>
              <a:rPr lang="ko-KR" altLang="en-US" dirty="0" smtClean="0"/>
              <a:t>입력 받아 </a:t>
            </a:r>
            <a:r>
              <a:rPr lang="ko-KR" altLang="en-US" dirty="0"/>
              <a:t>두 정수의 합계를 반환하는 </a:t>
            </a:r>
            <a:r>
              <a:rPr lang="en-US" altLang="ko-KR" dirty="0"/>
              <a:t>plus() </a:t>
            </a:r>
            <a:r>
              <a:rPr lang="ko-KR" altLang="en-US" dirty="0" smtClean="0"/>
              <a:t>함수 만들기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2</a:t>
            </a:r>
            <a:r>
              <a:rPr lang="ko-KR" altLang="en-US" dirty="0"/>
              <a:t>행</a:t>
            </a:r>
            <a:r>
              <a:rPr lang="en-US" altLang="ko-KR" dirty="0"/>
              <a:t>~5</a:t>
            </a:r>
            <a:r>
              <a:rPr lang="ko-KR" altLang="en-US" dirty="0"/>
              <a:t>행에 </a:t>
            </a:r>
            <a:r>
              <a:rPr lang="en-US" altLang="ko-KR" dirty="0"/>
              <a:t>plus() </a:t>
            </a:r>
            <a:r>
              <a:rPr lang="ko-KR" altLang="en-US" dirty="0"/>
              <a:t>함수를 </a:t>
            </a:r>
            <a:r>
              <a:rPr lang="ko-KR" altLang="en-US" dirty="0" smtClean="0"/>
              <a:t>정의하였으나 먼저 실행되지 않음</a:t>
            </a:r>
            <a:r>
              <a:rPr lang="en-US" altLang="ko-KR" dirty="0" smtClean="0"/>
              <a:t>. 11</a:t>
            </a:r>
            <a:r>
              <a:rPr lang="ko-KR" altLang="en-US" dirty="0" smtClean="0"/>
              <a:t>행에서 함수를 호출하면 그때 실행됨</a:t>
            </a:r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14" y="1336833"/>
            <a:ext cx="8646292" cy="461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82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함수의 호출순서와 매개변수의 의미</a:t>
            </a:r>
            <a:endParaRPr lang="ko-KR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5" y="683694"/>
            <a:ext cx="8707532" cy="5715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07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함수의 호출순서와 매개변수의 의미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r>
              <a:rPr lang="en-US" altLang="ko-KR" dirty="0" smtClean="0"/>
              <a:t>① </a:t>
            </a:r>
            <a:r>
              <a:rPr lang="ko-KR" altLang="en-US" dirty="0"/>
              <a:t>함수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   plus() </a:t>
            </a:r>
            <a:r>
              <a:rPr lang="ko-KR" altLang="en-US" dirty="0"/>
              <a:t>함수를 호출할 때는 </a:t>
            </a:r>
            <a:r>
              <a:rPr lang="en-US" altLang="ko-KR" dirty="0"/>
              <a:t>plus(</a:t>
            </a:r>
            <a:r>
              <a:rPr lang="ko-KR" altLang="en-US" dirty="0"/>
              <a:t>숫자 </a:t>
            </a:r>
            <a:r>
              <a:rPr lang="en-US" altLang="ko-KR" dirty="0"/>
              <a:t>1, </a:t>
            </a:r>
            <a:r>
              <a:rPr lang="ko-KR" altLang="en-US" dirty="0"/>
              <a:t>숫자 </a:t>
            </a:r>
            <a:r>
              <a:rPr lang="en-US" altLang="ko-KR" dirty="0"/>
              <a:t>2)</a:t>
            </a:r>
            <a:r>
              <a:rPr lang="ko-KR" altLang="en-US" dirty="0"/>
              <a:t>와 같은 형식으로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② 함수 실행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   v1</a:t>
            </a:r>
            <a:r>
              <a:rPr lang="ko-KR" altLang="en-US" dirty="0"/>
              <a:t>과 </a:t>
            </a:r>
            <a:r>
              <a:rPr lang="en-US" altLang="ko-KR" dirty="0"/>
              <a:t>v2</a:t>
            </a:r>
            <a:r>
              <a:rPr lang="ko-KR" altLang="en-US" dirty="0"/>
              <a:t>를 더해 </a:t>
            </a:r>
            <a:r>
              <a:rPr lang="en-US" altLang="ko-KR" dirty="0"/>
              <a:t>result</a:t>
            </a:r>
            <a:r>
              <a:rPr lang="ko-KR" altLang="en-US" dirty="0"/>
              <a:t>에 대입한 후</a:t>
            </a:r>
            <a:r>
              <a:rPr lang="en-US" altLang="ko-KR" dirty="0"/>
              <a:t>, return result </a:t>
            </a:r>
            <a:r>
              <a:rPr lang="ko-KR" altLang="en-US" dirty="0"/>
              <a:t>문장에 의해 이 함수를 호출했던 </a:t>
            </a:r>
            <a:r>
              <a:rPr lang="ko-KR" altLang="en-US" dirty="0" smtClean="0"/>
              <a:t>곳  </a:t>
            </a:r>
            <a:r>
              <a:rPr lang="en-US" altLang="ko-KR" dirty="0" smtClean="0"/>
              <a:t>(=</a:t>
            </a:r>
            <a:r>
              <a:rPr lang="en-US" altLang="ko-KR" dirty="0"/>
              <a:t>11</a:t>
            </a:r>
            <a:r>
              <a:rPr lang="ko-KR" altLang="en-US" dirty="0"/>
              <a:t>행</a:t>
            </a:r>
            <a:r>
              <a:rPr lang="en-US" altLang="ko-KR" dirty="0"/>
              <a:t>)</a:t>
            </a:r>
            <a:r>
              <a:rPr lang="ko-KR" altLang="en-US" dirty="0"/>
              <a:t>으로 </a:t>
            </a:r>
            <a:r>
              <a:rPr lang="ko-KR" altLang="en-US" dirty="0" smtClean="0"/>
              <a:t>돌아감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③ 결과 </a:t>
            </a:r>
            <a:r>
              <a:rPr lang="ko-KR" altLang="en-US" dirty="0"/>
              <a:t>반환</a:t>
            </a:r>
          </a:p>
          <a:p>
            <a:pPr marL="457200" lvl="1" indent="0">
              <a:buNone/>
            </a:pPr>
            <a:r>
              <a:rPr lang="ko-KR" altLang="en-US" dirty="0" smtClean="0"/>
              <a:t>    함수를 </a:t>
            </a:r>
            <a:r>
              <a:rPr lang="ko-KR" altLang="en-US" dirty="0"/>
              <a:t>실행하여 얻은 </a:t>
            </a:r>
            <a:r>
              <a:rPr lang="en-US" altLang="ko-KR" dirty="0"/>
              <a:t>result</a:t>
            </a:r>
            <a:r>
              <a:rPr lang="ko-KR" altLang="en-US" dirty="0"/>
              <a:t>값</a:t>
            </a:r>
            <a:r>
              <a:rPr lang="en-US" altLang="ko-KR" dirty="0"/>
              <a:t>(300)</a:t>
            </a:r>
            <a:r>
              <a:rPr lang="ko-KR" altLang="en-US" dirty="0"/>
              <a:t>을 </a:t>
            </a:r>
            <a:r>
              <a:rPr lang="en-US" altLang="ko-KR" dirty="0"/>
              <a:t>plus() </a:t>
            </a:r>
            <a:r>
              <a:rPr lang="ko-KR" altLang="en-US" dirty="0"/>
              <a:t>함수를 호출했던 곳으로 </a:t>
            </a:r>
            <a:r>
              <a:rPr lang="ko-KR" altLang="en-US" dirty="0" smtClean="0"/>
              <a:t>돌려줌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④ hap</a:t>
            </a:r>
            <a:r>
              <a:rPr lang="ko-KR" altLang="en-US" dirty="0"/>
              <a:t>에 </a:t>
            </a:r>
            <a:r>
              <a:rPr lang="ko-KR" altLang="en-US" dirty="0" err="1"/>
              <a:t>반환값</a:t>
            </a:r>
            <a:r>
              <a:rPr lang="ko-KR" altLang="en-US" dirty="0"/>
              <a:t> 대입</a:t>
            </a:r>
          </a:p>
          <a:p>
            <a:pPr marL="457200" lvl="1" indent="0">
              <a:buNone/>
            </a:pPr>
            <a:r>
              <a:rPr lang="ko-KR" altLang="en-US" dirty="0" smtClean="0"/>
              <a:t>    반환된 </a:t>
            </a:r>
            <a:r>
              <a:rPr lang="ko-KR" altLang="en-US" dirty="0"/>
              <a:t>값 </a:t>
            </a:r>
            <a:r>
              <a:rPr lang="en-US" altLang="ko-KR" dirty="0"/>
              <a:t>300</a:t>
            </a:r>
            <a:r>
              <a:rPr lang="ko-KR" altLang="en-US" dirty="0"/>
              <a:t>을 변수 </a:t>
            </a:r>
            <a:r>
              <a:rPr lang="en-US" altLang="ko-KR" dirty="0"/>
              <a:t>hap</a:t>
            </a:r>
            <a:r>
              <a:rPr lang="ko-KR" altLang="en-US" dirty="0"/>
              <a:t>에 </a:t>
            </a:r>
            <a:r>
              <a:rPr lang="ko-KR" altLang="en-US" dirty="0" smtClean="0"/>
              <a:t>대입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1249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03" y="577745"/>
            <a:ext cx="8521003" cy="5416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함수의 호출순서와 매개변수의 </a:t>
            </a:r>
            <a:r>
              <a:rPr lang="ko-KR" altLang="en-US" spc="-150" dirty="0" smtClean="0"/>
              <a:t>의미</a:t>
            </a:r>
            <a:endParaRPr lang="ko-KR" altLang="en-US" dirty="0"/>
          </a:p>
        </p:txBody>
      </p:sp>
      <p:sp>
        <p:nvSpPr>
          <p:cNvPr id="5" name="제목 5"/>
          <p:cNvSpPr txBox="1">
            <a:spLocks/>
          </p:cNvSpPr>
          <p:nvPr/>
        </p:nvSpPr>
        <p:spPr>
          <a:xfrm>
            <a:off x="232491" y="577746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600" b="1" kern="1200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798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함수의 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사칙연산 계산기 역할을 하는 함수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3" y="683695"/>
            <a:ext cx="8582555" cy="5490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/>
              <p14:cNvContentPartPr/>
              <p14:nvPr/>
            </p14:nvContentPartPr>
            <p14:xfrm>
              <a:off x="2552760" y="1187280"/>
              <a:ext cx="2070360" cy="450900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43400" y="1177920"/>
                <a:ext cx="2089080" cy="452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346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638690"/>
            <a:ext cx="8149955" cy="414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5004175"/>
            <a:ext cx="7945774" cy="140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/>
              <p14:cNvContentPartPr/>
              <p14:nvPr/>
            </p14:nvContentPartPr>
            <p14:xfrm>
              <a:off x="1606680" y="3416400"/>
              <a:ext cx="3289680" cy="100368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97320" y="3407040"/>
                <a:ext cx="3308400" cy="102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983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지역변수와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전역변수의 </a:t>
            </a:r>
            <a:r>
              <a:rPr lang="ko-KR" altLang="en-US" dirty="0"/>
              <a:t>차이는</a:t>
            </a:r>
            <a:r>
              <a:rPr lang="en-US" altLang="ko-KR" dirty="0"/>
              <a:t>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02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지역변수와 전역변수의 차이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sz="3800" dirty="0" smtClean="0"/>
              <a:t>지역변수는 한정된 </a:t>
            </a:r>
            <a:r>
              <a:rPr lang="ko-KR" altLang="en-US" sz="3800" dirty="0"/>
              <a:t>지역</a:t>
            </a:r>
            <a:r>
              <a:rPr lang="en-US" altLang="ko-KR" sz="3800" dirty="0"/>
              <a:t>(Local)</a:t>
            </a:r>
            <a:r>
              <a:rPr lang="ko-KR" altLang="en-US" sz="3800" dirty="0"/>
              <a:t>에서만 사용되는 </a:t>
            </a:r>
            <a:r>
              <a:rPr lang="ko-KR" altLang="en-US" sz="3800" dirty="0" smtClean="0"/>
              <a:t>변수</a:t>
            </a:r>
            <a:r>
              <a:rPr lang="en-US" altLang="ko-KR" sz="3800" dirty="0" smtClean="0"/>
              <a:t>, </a:t>
            </a:r>
          </a:p>
          <a:p>
            <a:r>
              <a:rPr lang="ko-KR" altLang="en-US" sz="3800" dirty="0" smtClean="0"/>
              <a:t>전역변수는 프로그램 </a:t>
            </a:r>
            <a:r>
              <a:rPr lang="ko-KR" altLang="en-US" sz="3800" dirty="0"/>
              <a:t>전체</a:t>
            </a:r>
            <a:r>
              <a:rPr lang="en-US" altLang="ko-KR" sz="3800" dirty="0"/>
              <a:t>(Global)</a:t>
            </a:r>
            <a:r>
              <a:rPr lang="ko-KR" altLang="en-US" sz="3800" dirty="0"/>
              <a:t>에서 사용되는 </a:t>
            </a:r>
            <a:r>
              <a:rPr lang="ko-KR" altLang="en-US" sz="3800" dirty="0" smtClean="0"/>
              <a:t>변수</a:t>
            </a:r>
            <a:endParaRPr lang="en-US" altLang="ko-KR" sz="3800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1197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지역변수와 전역변수의 차이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   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① </a:t>
            </a:r>
            <a:r>
              <a:rPr lang="ko-KR" altLang="en-US" dirty="0"/>
              <a:t>에서 </a:t>
            </a:r>
            <a:r>
              <a:rPr lang="en-US" altLang="ko-KR" dirty="0"/>
              <a:t>a</a:t>
            </a:r>
            <a:r>
              <a:rPr lang="ko-KR" altLang="en-US" dirty="0"/>
              <a:t>는 현재 함수 </a:t>
            </a:r>
            <a:r>
              <a:rPr lang="en-US" altLang="ko-KR" dirty="0"/>
              <a:t>1 </a:t>
            </a:r>
            <a:r>
              <a:rPr lang="ko-KR" altLang="en-US" dirty="0"/>
              <a:t>안에 </a:t>
            </a:r>
            <a:r>
              <a:rPr lang="ko-KR" altLang="en-US" dirty="0" smtClean="0"/>
              <a:t>선언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a</a:t>
            </a:r>
            <a:r>
              <a:rPr lang="ko-KR" altLang="en-US" dirty="0"/>
              <a:t>는 함수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안에서만 </a:t>
            </a:r>
            <a:r>
              <a:rPr lang="ko-KR" altLang="en-US" dirty="0"/>
              <a:t>사용될 수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   ② b</a:t>
            </a:r>
            <a:r>
              <a:rPr lang="ko-KR" altLang="en-US" dirty="0"/>
              <a:t>는 함수</a:t>
            </a:r>
            <a:r>
              <a:rPr lang="en-US" altLang="ko-KR" dirty="0"/>
              <a:t>(</a:t>
            </a:r>
            <a:r>
              <a:rPr lang="ko-KR" altLang="en-US" dirty="0"/>
              <a:t>함수 </a:t>
            </a:r>
            <a:r>
              <a:rPr lang="en-US" altLang="ko-KR" dirty="0"/>
              <a:t>1, </a:t>
            </a:r>
            <a:r>
              <a:rPr lang="ko-KR" altLang="en-US" dirty="0"/>
              <a:t>함수 </a:t>
            </a:r>
            <a:r>
              <a:rPr lang="en-US" altLang="ko-KR" dirty="0"/>
              <a:t>2) </a:t>
            </a:r>
            <a:r>
              <a:rPr lang="ko-KR" altLang="en-US" dirty="0"/>
              <a:t>안이 아니라 바깥에 </a:t>
            </a:r>
            <a:r>
              <a:rPr lang="ko-KR" altLang="en-US" dirty="0" smtClean="0"/>
              <a:t>선언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</a:t>
            </a:r>
            <a:r>
              <a:rPr lang="ko-KR" altLang="en-US" dirty="0"/>
              <a:t>함수에서 </a:t>
            </a:r>
            <a:r>
              <a:rPr lang="en-US" altLang="ko-KR" dirty="0"/>
              <a:t>b</a:t>
            </a:r>
            <a:r>
              <a:rPr lang="ko-KR" altLang="en-US" dirty="0"/>
              <a:t>의 존재를 </a:t>
            </a:r>
            <a:r>
              <a:rPr lang="ko-KR" altLang="en-US" dirty="0" smtClean="0"/>
              <a:t>안다</a:t>
            </a:r>
            <a:r>
              <a:rPr lang="en-US" altLang="ko-KR" dirty="0" smtClean="0"/>
              <a:t>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5" y="503675"/>
            <a:ext cx="8100900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566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지역변수와 전역변수의 </a:t>
            </a:r>
            <a:r>
              <a:rPr lang="ko-KR" altLang="en-US" spc="-150" dirty="0"/>
              <a:t>차이는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17411" name="Picture 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20" y="728700"/>
            <a:ext cx="8261963" cy="463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5824895"/>
            <a:ext cx="418546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69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5416868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Chapter</a:t>
            </a:r>
            <a:r>
              <a:rPr lang="en-US" altLang="ko-KR" sz="40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66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09</a:t>
            </a:r>
          </a:p>
          <a:p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필요할 때 꺼내 쓰는 함수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26988" y="3686255"/>
            <a:ext cx="542048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함수에 대해 알아봅시다 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지역변수와 전역변수의 차이는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?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함수의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반환값과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매개변수를 알아봅시다 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모듈에 대해 알아봅시다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지역변수와 전역변수의 </a:t>
            </a:r>
            <a:r>
              <a:rPr lang="ko-KR" altLang="en-US" spc="-150" dirty="0"/>
              <a:t>차이는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62500" lnSpcReduction="20000"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3</a:t>
            </a:r>
            <a:r>
              <a:rPr lang="ko-KR" altLang="en-US" dirty="0" smtClean="0"/>
              <a:t>행의 </a:t>
            </a:r>
            <a:r>
              <a:rPr lang="en-US" altLang="ko-KR" dirty="0" smtClean="0"/>
              <a:t>a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func1</a:t>
            </a:r>
            <a:r>
              <a:rPr lang="en-US" altLang="ko-KR" dirty="0"/>
              <a:t>( ) </a:t>
            </a:r>
            <a:r>
              <a:rPr lang="ko-KR" altLang="en-US" dirty="0"/>
              <a:t>함수 안에서 선언했으므로 </a:t>
            </a:r>
            <a:r>
              <a:rPr lang="ko-KR" altLang="en-US" dirty="0" smtClean="0"/>
              <a:t>지역변수</a:t>
            </a:r>
            <a:r>
              <a:rPr lang="en-US" altLang="ko-KR" dirty="0" smtClean="0"/>
              <a:t>, 10</a:t>
            </a:r>
            <a:r>
              <a:rPr lang="ko-KR" altLang="en-US" dirty="0" smtClean="0"/>
              <a:t>행의 </a:t>
            </a:r>
            <a:r>
              <a:rPr lang="en-US" altLang="ko-KR" dirty="0" smtClean="0"/>
              <a:t>a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ko-KR" altLang="en-US" dirty="0"/>
              <a:t>밖에서 선언했으므로 </a:t>
            </a:r>
            <a:r>
              <a:rPr lang="ko-KR" altLang="en-US" dirty="0" smtClean="0"/>
              <a:t>전역변수</a:t>
            </a:r>
            <a:endParaRPr lang="en-US" altLang="ko-KR" dirty="0" smtClean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863715"/>
            <a:ext cx="8010629" cy="48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/>
              <p14:cNvContentPartPr/>
              <p14:nvPr/>
            </p14:nvContentPartPr>
            <p14:xfrm>
              <a:off x="5200560" y="2114640"/>
              <a:ext cx="521280" cy="97164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91200" y="2105280"/>
                <a:ext cx="540000" cy="99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947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지역변수와 전역변수의 </a:t>
            </a:r>
            <a:r>
              <a:rPr lang="ko-KR" altLang="en-US" spc="-150" dirty="0"/>
              <a:t>차이는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소스코드 </a:t>
            </a:r>
            <a:r>
              <a:rPr lang="en-US" altLang="ko-KR" dirty="0" smtClean="0"/>
              <a:t>9-6]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행의 전역변수가 없다면 </a:t>
            </a:r>
            <a:r>
              <a:rPr lang="en-US" altLang="ko-KR" dirty="0" smtClean="0"/>
              <a:t>7</a:t>
            </a:r>
            <a:r>
              <a:rPr lang="ko-KR" altLang="en-US" dirty="0" smtClean="0"/>
              <a:t>행은 어떻게 될까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/>
              <a:t>func1( )</a:t>
            </a:r>
            <a:r>
              <a:rPr lang="ko-KR" altLang="en-US" dirty="0"/>
              <a:t>에는 </a:t>
            </a:r>
            <a:r>
              <a:rPr lang="en-US" altLang="ko-KR" dirty="0"/>
              <a:t>a</a:t>
            </a:r>
            <a:r>
              <a:rPr lang="ko-KR" altLang="en-US" dirty="0"/>
              <a:t>가 있으므로 잘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/>
              <a:t>func2( )</a:t>
            </a:r>
            <a:r>
              <a:rPr lang="ko-KR" altLang="en-US" dirty="0"/>
              <a:t>에는 </a:t>
            </a:r>
            <a:r>
              <a:rPr lang="en-US" altLang="ko-KR" dirty="0"/>
              <a:t>a</a:t>
            </a:r>
            <a:r>
              <a:rPr lang="ko-KR" altLang="en-US" dirty="0"/>
              <a:t>가 없으므로 오류가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결국 </a:t>
            </a:r>
            <a:r>
              <a:rPr lang="en-US" altLang="ko-KR" dirty="0"/>
              <a:t>func2( )</a:t>
            </a:r>
            <a:r>
              <a:rPr lang="ko-KR" altLang="en-US" dirty="0" smtClean="0"/>
              <a:t>에서는 </a:t>
            </a:r>
            <a:r>
              <a:rPr lang="en-US" altLang="ko-KR" dirty="0"/>
              <a:t>func1( )</a:t>
            </a:r>
            <a:r>
              <a:rPr lang="ko-KR" altLang="en-US" dirty="0"/>
              <a:t>의 </a:t>
            </a:r>
            <a:r>
              <a:rPr lang="en-US" altLang="ko-KR" dirty="0" smtClean="0"/>
              <a:t>a(</a:t>
            </a:r>
            <a:r>
              <a:rPr lang="ko-KR" altLang="en-US" dirty="0" smtClean="0"/>
              <a:t>지</a:t>
            </a:r>
            <a:r>
              <a:rPr lang="ko-KR" altLang="en-US" dirty="0"/>
              <a:t>역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</a:t>
            </a:r>
            <a:r>
              <a:rPr lang="ko-KR" altLang="en-US" dirty="0"/>
              <a:t>있는지 전혀 인식하지 </a:t>
            </a:r>
            <a:r>
              <a:rPr lang="ko-KR" altLang="en-US" dirty="0" smtClean="0"/>
              <a:t>못함</a:t>
            </a:r>
            <a:r>
              <a:rPr lang="en-US" altLang="ko-KR" dirty="0" smtClean="0"/>
              <a:t>.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5" y="1358770"/>
            <a:ext cx="7742587" cy="225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66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함수의 </a:t>
            </a:r>
            <a:r>
              <a:rPr lang="ko-KR" altLang="en-US" dirty="0" err="1" smtClean="0"/>
              <a:t>반환값과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매개변수를 </a:t>
            </a:r>
            <a:r>
              <a:rPr lang="ko-KR" altLang="en-US" dirty="0"/>
              <a:t>알아봅시다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77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반환값이</a:t>
            </a:r>
            <a:r>
              <a:rPr lang="ko-KR" altLang="en-US" dirty="0" smtClean="0"/>
              <a:t> 있는 함수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sz="2000" dirty="0" err="1" smtClean="0"/>
              <a:t>반환값은</a:t>
            </a:r>
            <a:r>
              <a:rPr lang="ko-KR" altLang="en-US" sz="2000" dirty="0" smtClean="0"/>
              <a:t> ‘</a:t>
            </a:r>
            <a:r>
              <a:rPr lang="ko-KR" altLang="en-US" sz="2000" dirty="0" err="1"/>
              <a:t>리턴값</a:t>
            </a:r>
            <a:r>
              <a:rPr lang="ko-KR" altLang="en-US" sz="2000" dirty="0"/>
              <a:t>’</a:t>
            </a:r>
            <a:r>
              <a:rPr lang="ko-KR" altLang="en-US" sz="2000" dirty="0" smtClean="0"/>
              <a:t>이라 함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매개변수</a:t>
            </a:r>
            <a:r>
              <a:rPr lang="en-US" altLang="ko-KR" sz="2000" dirty="0" smtClean="0"/>
              <a:t>(</a:t>
            </a:r>
            <a:r>
              <a:rPr lang="en-US" altLang="ko-KR" sz="2000" dirty="0"/>
              <a:t>Parameter)</a:t>
            </a:r>
            <a:r>
              <a:rPr lang="ko-KR" altLang="en-US" sz="2000" dirty="0"/>
              <a:t>는 </a:t>
            </a:r>
            <a:r>
              <a:rPr lang="ko-KR" altLang="en-US" sz="2000" dirty="0" smtClean="0"/>
              <a:t>‘</a:t>
            </a:r>
            <a:r>
              <a:rPr lang="ko-KR" altLang="en-US" sz="2000" dirty="0" err="1"/>
              <a:t>파라미터</a:t>
            </a:r>
            <a:r>
              <a:rPr lang="ko-KR" altLang="en-US" sz="2000" dirty="0"/>
              <a:t>’라고 </a:t>
            </a:r>
            <a:r>
              <a:rPr lang="ko-KR" altLang="en-US" sz="2000" dirty="0" smtClean="0"/>
              <a:t>부르기도 함</a:t>
            </a:r>
            <a:endParaRPr lang="en-US" altLang="ko-KR" sz="2000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14" y="1898829"/>
            <a:ext cx="6613551" cy="4545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855" y="1271062"/>
            <a:ext cx="1655685" cy="493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372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 smtClean="0"/>
              <a:t>반환값이</a:t>
            </a:r>
            <a:r>
              <a:rPr lang="ko-KR" altLang="en-US" spc="-150" dirty="0" smtClean="0"/>
              <a:t> 없는 함</a:t>
            </a:r>
            <a:r>
              <a:rPr lang="ko-KR" altLang="en-US" spc="-150" dirty="0"/>
              <a:t>수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return</a:t>
            </a:r>
            <a:r>
              <a:rPr lang="ko-KR" altLang="en-US" dirty="0" smtClean="0"/>
              <a:t>문 생략</a:t>
            </a:r>
            <a:r>
              <a:rPr lang="en-US" altLang="ko-KR" dirty="0" smtClean="0"/>
              <a:t>. </a:t>
            </a:r>
            <a:r>
              <a:rPr lang="ko-KR" altLang="en-US" dirty="0"/>
              <a:t>또는 </a:t>
            </a:r>
            <a:r>
              <a:rPr lang="ko-KR" altLang="en-US" dirty="0" err="1" smtClean="0"/>
              <a:t>반환값</a:t>
            </a:r>
            <a:r>
              <a:rPr lang="ko-KR" altLang="en-US" dirty="0" smtClean="0"/>
              <a:t> </a:t>
            </a:r>
            <a:r>
              <a:rPr lang="ko-KR" altLang="en-US" dirty="0"/>
              <a:t>없이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만 씀</a:t>
            </a:r>
            <a:r>
              <a:rPr lang="en-US" altLang="ko-KR" dirty="0" smtClean="0"/>
              <a:t>.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4" y="1583795"/>
            <a:ext cx="8352230" cy="477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86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함수의 </a:t>
            </a:r>
            <a:r>
              <a:rPr lang="ko-KR" altLang="en-US" spc="-150" dirty="0" err="1" smtClean="0"/>
              <a:t>반환값</a:t>
            </a:r>
            <a:endParaRPr lang="ko-KR" alt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4" y="728700"/>
            <a:ext cx="8682381" cy="56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872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매개변수 전달방법</a:t>
            </a:r>
            <a:r>
              <a:rPr lang="en-US" altLang="ko-KR" spc="-150" dirty="0" smtClean="0"/>
              <a:t>: </a:t>
            </a:r>
            <a:r>
              <a:rPr lang="ko-KR" altLang="en-US" spc="-150" dirty="0" smtClean="0"/>
              <a:t>매개변수의 개수를 정해 놓은 방법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18710"/>
            <a:ext cx="8653111" cy="553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732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953724"/>
            <a:ext cx="8023656" cy="288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23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매개변수에 기본값을 설정해 놓는 방법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863714"/>
            <a:ext cx="8496023" cy="5580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359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499" y="35744"/>
            <a:ext cx="8783975" cy="474662"/>
          </a:xfrm>
        </p:spPr>
        <p:txBody>
          <a:bodyPr/>
          <a:lstStyle/>
          <a:p>
            <a:r>
              <a:rPr lang="ko-KR" altLang="en-US" dirty="0" smtClean="0"/>
              <a:t>매개변수의 개수를 정해놓지 않는 방법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가변 매개변수</a:t>
            </a:r>
            <a:endParaRPr lang="ko-KR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5" y="728700"/>
            <a:ext cx="8640486" cy="567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999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함수의 개념을 익힙니다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함수를 </a:t>
            </a:r>
            <a:r>
              <a:rPr lang="ko-KR" altLang="en-US" dirty="0"/>
              <a:t>만드는 방법과 사용하는 방법을 익힙니다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함수를 </a:t>
            </a:r>
            <a:r>
              <a:rPr lang="ko-KR" altLang="en-US" dirty="0"/>
              <a:t>모아놓은 모듈을 이해합니다</a:t>
            </a:r>
            <a:r>
              <a:rPr lang="en-US" altLang="ko-KR" dirty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566555" y="20994"/>
            <a:ext cx="8280920" cy="474662"/>
          </a:xfrm>
        </p:spPr>
        <p:txBody>
          <a:bodyPr/>
          <a:lstStyle/>
          <a:p>
            <a:r>
              <a:rPr lang="ko-KR" altLang="en-US" dirty="0"/>
              <a:t>매개변수의 개수를 정해놓지 않는 방법 </a:t>
            </a:r>
            <a:r>
              <a:rPr lang="en-US" altLang="ko-KR" dirty="0"/>
              <a:t>–</a:t>
            </a:r>
            <a:r>
              <a:rPr lang="ko-KR" altLang="en-US" dirty="0"/>
              <a:t>가변 매개변수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1700" dirty="0"/>
              <a:t>2</a:t>
            </a:r>
            <a:r>
              <a:rPr lang="ko-KR" altLang="en-US" sz="1700" dirty="0" smtClean="0"/>
              <a:t>행 </a:t>
            </a:r>
            <a:r>
              <a:rPr lang="en-US" altLang="ko-KR" sz="1700" dirty="0" smtClean="0"/>
              <a:t>:</a:t>
            </a:r>
            <a:r>
              <a:rPr lang="ko-KR" altLang="en-US" sz="1700" dirty="0" smtClean="0"/>
              <a:t> </a:t>
            </a:r>
            <a:r>
              <a:rPr lang="ko-KR" altLang="en-US" sz="1700" dirty="0"/>
              <a:t>*</a:t>
            </a:r>
            <a:r>
              <a:rPr lang="en-US" altLang="ko-KR" sz="1700" dirty="0"/>
              <a:t>para</a:t>
            </a:r>
            <a:r>
              <a:rPr lang="ko-KR" altLang="en-US" sz="1700" dirty="0"/>
              <a:t>로 매개변수를 </a:t>
            </a:r>
            <a:r>
              <a:rPr lang="ko-KR" altLang="en-US" sz="1700" dirty="0" smtClean="0"/>
              <a:t>설정</a:t>
            </a:r>
            <a:r>
              <a:rPr lang="en-US" altLang="ko-KR" sz="1700" dirty="0" smtClean="0"/>
              <a:t>. </a:t>
            </a:r>
          </a:p>
          <a:p>
            <a:r>
              <a:rPr lang="en-US" altLang="ko-KR" sz="1700" dirty="0" smtClean="0"/>
              <a:t>13</a:t>
            </a:r>
            <a:r>
              <a:rPr lang="ko-KR" altLang="en-US" sz="1700" dirty="0" smtClean="0"/>
              <a:t>행 </a:t>
            </a:r>
            <a:r>
              <a:rPr lang="en-US" altLang="ko-KR" sz="1700" dirty="0" smtClean="0"/>
              <a:t>: </a:t>
            </a:r>
            <a:r>
              <a:rPr lang="ko-KR" altLang="en-US" sz="1700" dirty="0" smtClean="0"/>
              <a:t>호출한 매개변수는 </a:t>
            </a:r>
            <a:r>
              <a:rPr lang="en-US" altLang="ko-KR" sz="1700" dirty="0"/>
              <a:t>(10, </a:t>
            </a:r>
            <a:r>
              <a:rPr lang="en-US" altLang="ko-KR" sz="1700" dirty="0" smtClean="0"/>
              <a:t>20)</a:t>
            </a:r>
          </a:p>
          <a:p>
            <a:r>
              <a:rPr lang="en-US" altLang="ko-KR" sz="1700" b="1" dirty="0" smtClean="0">
                <a:solidFill>
                  <a:srgbClr val="FF0000"/>
                </a:solidFill>
              </a:rPr>
              <a:t>15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행 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: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700" b="1" dirty="0">
                <a:solidFill>
                  <a:srgbClr val="FF0000"/>
                </a:solidFill>
              </a:rPr>
              <a:t>호출한 매개변수는 </a:t>
            </a:r>
            <a:r>
              <a:rPr lang="en-US" altLang="ko-KR" sz="1700" b="1" dirty="0">
                <a:solidFill>
                  <a:srgbClr val="FF0000"/>
                </a:solidFill>
              </a:rPr>
              <a:t>(10, 20, 30) </a:t>
            </a:r>
            <a:r>
              <a:rPr lang="ko-KR" altLang="en-US" sz="1700" b="1" dirty="0">
                <a:solidFill>
                  <a:srgbClr val="FF0000"/>
                </a:solidFill>
              </a:rPr>
              <a:t>형식의 </a:t>
            </a:r>
            <a:r>
              <a:rPr lang="ko-KR" altLang="en-US" sz="1700" b="1" dirty="0" err="1">
                <a:solidFill>
                  <a:srgbClr val="FF0000"/>
                </a:solidFill>
              </a:rPr>
              <a:t>튜플로</a:t>
            </a:r>
            <a:r>
              <a:rPr lang="ko-KR" altLang="en-US" sz="1700" b="1" dirty="0">
                <a:solidFill>
                  <a:srgbClr val="FF0000"/>
                </a:solidFill>
              </a:rPr>
              <a:t>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전달됨</a:t>
            </a:r>
            <a:endParaRPr lang="en-US" altLang="ko-KR" sz="1700" b="1" dirty="0" smtClean="0">
              <a:solidFill>
                <a:srgbClr val="FF0000"/>
              </a:solidFill>
            </a:endParaRPr>
          </a:p>
          <a:p>
            <a:r>
              <a:rPr lang="en-US" altLang="ko-KR" sz="1700" dirty="0"/>
              <a:t>4</a:t>
            </a:r>
            <a:r>
              <a:rPr lang="ko-KR" altLang="en-US" sz="1700" dirty="0"/>
              <a:t>행에서 넘겨 받은 매개변수를 </a:t>
            </a:r>
            <a:r>
              <a:rPr lang="en-US" altLang="ko-KR" sz="1700" dirty="0"/>
              <a:t>for</a:t>
            </a:r>
            <a:r>
              <a:rPr lang="ko-KR" altLang="en-US" sz="1700" dirty="0"/>
              <a:t>문으로 하나씩 추출해서 </a:t>
            </a:r>
            <a:r>
              <a:rPr lang="en-US" altLang="ko-KR" sz="1700" dirty="0"/>
              <a:t>5</a:t>
            </a:r>
            <a:r>
              <a:rPr lang="ko-KR" altLang="en-US" sz="1700" dirty="0"/>
              <a:t>행에서 </a:t>
            </a:r>
            <a:r>
              <a:rPr lang="en-US" altLang="ko-KR" sz="1700" dirty="0"/>
              <a:t>result</a:t>
            </a:r>
            <a:r>
              <a:rPr lang="ko-KR" altLang="en-US" sz="1700" dirty="0" smtClean="0"/>
              <a:t>에 누적</a:t>
            </a:r>
            <a:r>
              <a:rPr lang="en-US" altLang="ko-KR" sz="1700" dirty="0" smtClean="0"/>
              <a:t>. </a:t>
            </a:r>
            <a:r>
              <a:rPr lang="ko-KR" altLang="en-US" sz="1700" dirty="0" smtClean="0"/>
              <a:t>예로 </a:t>
            </a:r>
            <a:r>
              <a:rPr lang="en-US" altLang="ko-KR" sz="1700" dirty="0"/>
              <a:t>(10, 20, 30)</a:t>
            </a:r>
            <a:r>
              <a:rPr lang="ko-KR" altLang="en-US" sz="1700" dirty="0"/>
              <a:t>을 매개변수로 받았다면 </a:t>
            </a:r>
            <a:r>
              <a:rPr lang="en-US" altLang="ko-KR" sz="1700" dirty="0"/>
              <a:t>4</a:t>
            </a:r>
            <a:r>
              <a:rPr lang="ko-KR" altLang="en-US" sz="1700" dirty="0"/>
              <a:t>행</a:t>
            </a:r>
            <a:r>
              <a:rPr lang="en-US" altLang="ko-KR" sz="1700" dirty="0"/>
              <a:t>~5</a:t>
            </a:r>
            <a:r>
              <a:rPr lang="ko-KR" altLang="en-US" sz="1700" dirty="0"/>
              <a:t>행은 다음과 </a:t>
            </a:r>
            <a:r>
              <a:rPr lang="ko-KR" altLang="en-US" sz="1700" dirty="0" smtClean="0"/>
              <a:t>같이 </a:t>
            </a:r>
            <a:r>
              <a:rPr lang="en-US" altLang="ko-KR" sz="1700" dirty="0"/>
              <a:t>3</a:t>
            </a:r>
            <a:r>
              <a:rPr lang="ko-KR" altLang="en-US" sz="1700" dirty="0"/>
              <a:t>회 </a:t>
            </a:r>
            <a:r>
              <a:rPr lang="ko-KR" altLang="en-US" sz="1700" dirty="0" smtClean="0"/>
              <a:t>반복</a:t>
            </a:r>
            <a:r>
              <a:rPr lang="en-US" altLang="ko-KR" sz="1700" dirty="0" smtClean="0"/>
              <a:t>.</a:t>
            </a:r>
          </a:p>
          <a:p>
            <a:pPr marL="177800" indent="0">
              <a:buNone/>
            </a:pPr>
            <a:r>
              <a:rPr lang="en-US" altLang="ko-KR" sz="1700" dirty="0"/>
              <a:t>   </a:t>
            </a:r>
            <a:r>
              <a:rPr lang="en-US" altLang="ko-KR" sz="1700" dirty="0" smtClean="0"/>
              <a:t>- 1</a:t>
            </a:r>
            <a:r>
              <a:rPr lang="ko-KR" altLang="en-US" sz="1700" dirty="0"/>
              <a:t>회 </a:t>
            </a:r>
            <a:r>
              <a:rPr lang="en-US" altLang="ko-KR" sz="1700" dirty="0"/>
              <a:t>: </a:t>
            </a:r>
            <a:r>
              <a:rPr lang="en-US" altLang="ko-KR" sz="1700" dirty="0" err="1"/>
              <a:t>num</a:t>
            </a:r>
            <a:r>
              <a:rPr lang="ko-KR" altLang="en-US" sz="1700" dirty="0"/>
              <a:t>에 </a:t>
            </a:r>
            <a:r>
              <a:rPr lang="en-US" altLang="ko-KR" sz="1700" dirty="0"/>
              <a:t>10</a:t>
            </a:r>
            <a:r>
              <a:rPr lang="ko-KR" altLang="en-US" sz="1700" dirty="0"/>
              <a:t>을 저장한 후</a:t>
            </a:r>
            <a:r>
              <a:rPr lang="en-US" altLang="ko-KR" sz="1700" dirty="0"/>
              <a:t>, result =result +10 → result</a:t>
            </a:r>
            <a:r>
              <a:rPr lang="ko-KR" altLang="en-US" sz="1700" dirty="0"/>
              <a:t>에 </a:t>
            </a:r>
            <a:r>
              <a:rPr lang="en-US" altLang="ko-KR" sz="1700" dirty="0"/>
              <a:t>10 </a:t>
            </a:r>
            <a:r>
              <a:rPr lang="ko-KR" altLang="en-US" sz="1700" dirty="0"/>
              <a:t>저장됨</a:t>
            </a:r>
          </a:p>
          <a:p>
            <a:pPr marL="177800" indent="0">
              <a:buNone/>
            </a:pPr>
            <a:r>
              <a:rPr lang="en-US" altLang="ko-KR" sz="1700" dirty="0" smtClean="0"/>
              <a:t>   - 2</a:t>
            </a:r>
            <a:r>
              <a:rPr lang="ko-KR" altLang="en-US" sz="1700" dirty="0"/>
              <a:t>회 </a:t>
            </a:r>
            <a:r>
              <a:rPr lang="en-US" altLang="ko-KR" sz="1700" dirty="0"/>
              <a:t>: </a:t>
            </a:r>
            <a:r>
              <a:rPr lang="en-US" altLang="ko-KR" sz="1700" dirty="0" err="1"/>
              <a:t>num</a:t>
            </a:r>
            <a:r>
              <a:rPr lang="ko-KR" altLang="en-US" sz="1700" dirty="0"/>
              <a:t>에 </a:t>
            </a:r>
            <a:r>
              <a:rPr lang="en-US" altLang="ko-KR" sz="1700" dirty="0"/>
              <a:t>20</a:t>
            </a:r>
            <a:r>
              <a:rPr lang="ko-KR" altLang="en-US" sz="1700" dirty="0"/>
              <a:t>을 저장한 후</a:t>
            </a:r>
            <a:r>
              <a:rPr lang="en-US" altLang="ko-KR" sz="1700" dirty="0"/>
              <a:t>, result =result +20 → result</a:t>
            </a:r>
            <a:r>
              <a:rPr lang="ko-KR" altLang="en-US" sz="1700" dirty="0"/>
              <a:t>에 </a:t>
            </a:r>
            <a:r>
              <a:rPr lang="en-US" altLang="ko-KR" sz="1700" dirty="0"/>
              <a:t>30 </a:t>
            </a:r>
            <a:r>
              <a:rPr lang="ko-KR" altLang="en-US" sz="1700" dirty="0"/>
              <a:t>저장됨</a:t>
            </a:r>
          </a:p>
          <a:p>
            <a:pPr marL="177800" indent="0">
              <a:buNone/>
            </a:pPr>
            <a:r>
              <a:rPr lang="en-US" altLang="ko-KR" sz="1700" dirty="0" smtClean="0"/>
              <a:t>   - 3</a:t>
            </a:r>
            <a:r>
              <a:rPr lang="ko-KR" altLang="en-US" sz="1700" dirty="0"/>
              <a:t>회 </a:t>
            </a:r>
            <a:r>
              <a:rPr lang="en-US" altLang="ko-KR" sz="1700" dirty="0"/>
              <a:t>: </a:t>
            </a:r>
            <a:r>
              <a:rPr lang="en-US" altLang="ko-KR" sz="1700" dirty="0" err="1"/>
              <a:t>num</a:t>
            </a:r>
            <a:r>
              <a:rPr lang="ko-KR" altLang="en-US" sz="1700" dirty="0"/>
              <a:t>에 </a:t>
            </a:r>
            <a:r>
              <a:rPr lang="en-US" altLang="ko-KR" sz="1700" dirty="0"/>
              <a:t>30</a:t>
            </a:r>
            <a:r>
              <a:rPr lang="ko-KR" altLang="en-US" sz="1700" dirty="0"/>
              <a:t>을 저장한 후</a:t>
            </a:r>
            <a:r>
              <a:rPr lang="en-US" altLang="ko-KR" sz="1700" dirty="0"/>
              <a:t>, result =result +30 → result</a:t>
            </a:r>
            <a:r>
              <a:rPr lang="ko-KR" altLang="en-US" sz="1700" dirty="0"/>
              <a:t>에 </a:t>
            </a:r>
            <a:r>
              <a:rPr lang="en-US" altLang="ko-KR" sz="1700" dirty="0"/>
              <a:t>60 </a:t>
            </a:r>
            <a:r>
              <a:rPr lang="ko-KR" altLang="en-US" sz="1700" dirty="0" smtClean="0"/>
              <a:t>저장됨</a:t>
            </a:r>
            <a:endParaRPr lang="en-US" altLang="ko-KR" sz="1700" dirty="0" smtClean="0"/>
          </a:p>
        </p:txBody>
      </p:sp>
    </p:spTree>
    <p:extLst>
      <p:ext uri="{BB962C8B-B14F-4D97-AF65-F5344CB8AC3E}">
        <p14:creationId xmlns:p14="http://schemas.microsoft.com/office/powerpoint/2010/main" val="350707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566555" y="20994"/>
            <a:ext cx="8280920" cy="474662"/>
          </a:xfrm>
        </p:spPr>
        <p:txBody>
          <a:bodyPr/>
          <a:lstStyle/>
          <a:p>
            <a:r>
              <a:rPr lang="ko-KR" altLang="en-US" dirty="0"/>
              <a:t>매개변수의 개수를 정해놓지 않는 방법 </a:t>
            </a:r>
            <a:r>
              <a:rPr lang="en-US" altLang="ko-KR" dirty="0"/>
              <a:t>–</a:t>
            </a:r>
            <a:r>
              <a:rPr lang="ko-KR" altLang="en-US" dirty="0"/>
              <a:t>가변 매개변수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700" dirty="0" smtClean="0"/>
              <a:t>열 개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의 매개변수를 </a:t>
            </a:r>
            <a:r>
              <a:rPr lang="ko-KR" altLang="en-US" sz="1600" dirty="0" smtClean="0"/>
              <a:t>넘겨도 아래와 같이 잘 처리됨</a:t>
            </a:r>
            <a:endParaRPr lang="en-US" altLang="ko-KR" sz="1600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95" y="1268760"/>
            <a:ext cx="8178443" cy="373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445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함수의 </a:t>
            </a:r>
            <a:r>
              <a:rPr lang="ko-KR" altLang="en-US" spc="-150" dirty="0" err="1" smtClean="0"/>
              <a:t>반환값과</a:t>
            </a:r>
            <a:r>
              <a:rPr lang="ko-KR" altLang="en-US" spc="-150" dirty="0" smtClean="0"/>
              <a:t> 매개변수를 알아봅시다</a:t>
            </a:r>
            <a:r>
              <a:rPr lang="en-US" altLang="ko-KR" spc="-150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sz="2400" dirty="0"/>
              <a:t>함수의 매개변수 앞에 **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붙이면 </a:t>
            </a:r>
            <a:r>
              <a:rPr lang="ko-KR" altLang="en-US" sz="2400" dirty="0" err="1"/>
              <a:t>튜플이</a:t>
            </a:r>
            <a:r>
              <a:rPr lang="ko-KR" altLang="en-US" sz="2400" dirty="0"/>
              <a:t> 아닌 </a:t>
            </a:r>
            <a:r>
              <a:rPr lang="ko-KR" altLang="en-US" sz="2400" dirty="0" err="1"/>
              <a:t>딕셔너리</a:t>
            </a:r>
            <a:r>
              <a:rPr lang="ko-KR" altLang="en-US" sz="2400" dirty="0"/>
              <a:t> 형식으로 </a:t>
            </a:r>
            <a:r>
              <a:rPr lang="ko-KR" altLang="en-US" sz="2400" dirty="0" smtClean="0"/>
              <a:t>전달</a:t>
            </a:r>
            <a:r>
              <a:rPr lang="en-US" altLang="ko-KR" sz="2400" dirty="0" smtClean="0"/>
              <a:t>. </a:t>
            </a:r>
            <a:r>
              <a:rPr lang="ko-KR" altLang="en-US" sz="2400" dirty="0"/>
              <a:t>함수를 호출할 때도 </a:t>
            </a:r>
            <a:r>
              <a:rPr lang="ko-KR" altLang="en-US" sz="2400" dirty="0" err="1"/>
              <a:t>딕셔너리</a:t>
            </a:r>
            <a:r>
              <a:rPr lang="ko-KR" altLang="en-US" sz="2400" dirty="0"/>
              <a:t> 형식의 매개변수를 ‘이야기 키</a:t>
            </a:r>
            <a:r>
              <a:rPr lang="en-US" altLang="ko-KR" sz="2400" dirty="0"/>
              <a:t>=</a:t>
            </a:r>
            <a:r>
              <a:rPr lang="ko-KR" altLang="en-US" sz="2400" dirty="0"/>
              <a:t>값’ 형식으로 </a:t>
            </a:r>
            <a:r>
              <a:rPr lang="ko-KR" altLang="en-US" sz="2400" dirty="0" smtClean="0"/>
              <a:t>사용함</a:t>
            </a:r>
            <a:endParaRPr lang="en-US" altLang="ko-KR" sz="2400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2663914"/>
            <a:ext cx="8462582" cy="38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91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로또</a:t>
            </a:r>
            <a:r>
              <a:rPr lang="ko-KR" altLang="en-US" dirty="0" smtClean="0"/>
              <a:t> 복권번호 추첨 프로그램 코드</a:t>
            </a:r>
            <a:endParaRPr lang="ko-KR" alt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09" y="818710"/>
            <a:ext cx="8789477" cy="5310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216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함수의 </a:t>
            </a:r>
            <a:r>
              <a:rPr lang="ko-KR" altLang="en-US" spc="-150" dirty="0" err="1" smtClean="0"/>
              <a:t>반환값과</a:t>
            </a:r>
            <a:r>
              <a:rPr lang="ko-KR" altLang="en-US" spc="-150" dirty="0" smtClean="0"/>
              <a:t> 매개변수를 알아봅시다</a:t>
            </a:r>
            <a:r>
              <a:rPr lang="en-US" altLang="ko-KR" spc="-150" dirty="0" smtClean="0"/>
              <a:t>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en-US" altLang="ko-KR" dirty="0" smtClean="0"/>
              <a:t>5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random.randrange</a:t>
            </a:r>
            <a:r>
              <a:rPr lang="en-US" altLang="ko-KR" dirty="0" smtClean="0"/>
              <a:t> (</a:t>
            </a:r>
            <a:r>
              <a:rPr lang="ko-KR" altLang="en-US" dirty="0"/>
              <a:t>시작</a:t>
            </a:r>
            <a:r>
              <a:rPr lang="en-US" altLang="ko-KR" dirty="0"/>
              <a:t>, </a:t>
            </a:r>
            <a:r>
              <a:rPr lang="ko-KR" altLang="en-US" dirty="0"/>
              <a:t>끝 </a:t>
            </a:r>
            <a:r>
              <a:rPr lang="en-US" altLang="ko-KR" dirty="0"/>
              <a:t>+ 1) </a:t>
            </a:r>
            <a:r>
              <a:rPr lang="ko-KR" altLang="en-US" dirty="0"/>
              <a:t>함수는 ‘시작 숫자</a:t>
            </a:r>
            <a:r>
              <a:rPr lang="en-US" altLang="ko-KR" dirty="0"/>
              <a:t>~</a:t>
            </a:r>
            <a:r>
              <a:rPr lang="ko-KR" altLang="en-US" dirty="0"/>
              <a:t>끝 숫자’ 중 임의의 숫자 하나를 </a:t>
            </a:r>
            <a:r>
              <a:rPr lang="ko-KR" altLang="en-US" dirty="0" smtClean="0"/>
              <a:t>추출</a:t>
            </a:r>
            <a:endParaRPr lang="en-US" altLang="ko-KR" dirty="0" smtClean="0"/>
          </a:p>
          <a:p>
            <a:pPr lvl="2"/>
            <a:r>
              <a:rPr lang="en-US" altLang="ko-KR" dirty="0"/>
              <a:t>14</a:t>
            </a:r>
            <a:r>
              <a:rPr lang="ko-KR" altLang="en-US" dirty="0"/>
              <a:t>행</a:t>
            </a:r>
            <a:r>
              <a:rPr lang="en-US" altLang="ko-KR" dirty="0"/>
              <a:t>~21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무한 </a:t>
            </a:r>
            <a:r>
              <a:rPr lang="ko-KR" altLang="en-US" dirty="0" smtClean="0"/>
              <a:t>반복</a:t>
            </a:r>
            <a:r>
              <a:rPr lang="en-US" altLang="ko-KR" dirty="0" smtClean="0"/>
              <a:t>. </a:t>
            </a:r>
            <a:r>
              <a:rPr lang="en-US" altLang="ko-KR" dirty="0"/>
              <a:t>17</a:t>
            </a:r>
            <a:r>
              <a:rPr lang="ko-KR" altLang="en-US" dirty="0" smtClean="0"/>
              <a:t>행</a:t>
            </a:r>
            <a:r>
              <a:rPr lang="en-US" altLang="ko-KR" dirty="0" smtClean="0"/>
              <a:t>~18</a:t>
            </a:r>
            <a:r>
              <a:rPr lang="ko-KR" altLang="en-US" dirty="0" smtClean="0"/>
              <a:t>행에서 </a:t>
            </a:r>
            <a:r>
              <a:rPr lang="ko-KR" altLang="en-US" dirty="0"/>
              <a:t>이미 뽑힌 숫자가 </a:t>
            </a:r>
            <a:r>
              <a:rPr lang="en-US" altLang="ko-KR" dirty="0"/>
              <a:t>lotto[ ] </a:t>
            </a:r>
            <a:r>
              <a:rPr lang="ko-KR" altLang="en-US" dirty="0"/>
              <a:t>리스트에 들어있지 않아야만 </a:t>
            </a:r>
            <a:r>
              <a:rPr lang="en-US" altLang="ko-KR" dirty="0" err="1"/>
              <a:t>lotto.append</a:t>
            </a:r>
            <a:r>
              <a:rPr lang="en-US" altLang="ko-KR" dirty="0"/>
              <a:t>(</a:t>
            </a:r>
            <a:r>
              <a:rPr lang="en-US" altLang="ko-KR" dirty="0" err="1"/>
              <a:t>num</a:t>
            </a:r>
            <a:r>
              <a:rPr lang="en-US" altLang="ko-KR" dirty="0" smtClean="0"/>
              <a:t>)</a:t>
            </a:r>
            <a:r>
              <a:rPr lang="ko-KR" altLang="en-US" dirty="0" smtClean="0"/>
              <a:t>함수로 </a:t>
            </a:r>
            <a:r>
              <a:rPr lang="en-US" altLang="ko-KR" dirty="0"/>
              <a:t>lotto[ ] </a:t>
            </a:r>
            <a:r>
              <a:rPr lang="ko-KR" altLang="en-US" dirty="0"/>
              <a:t>리스트에 숫자를 </a:t>
            </a:r>
            <a:r>
              <a:rPr lang="ko-KR" altLang="en-US" dirty="0" smtClean="0"/>
              <a:t>추가함</a:t>
            </a:r>
            <a:endParaRPr lang="en-US" altLang="ko-KR" dirty="0" smtClean="0"/>
          </a:p>
          <a:p>
            <a:pPr lvl="2"/>
            <a:r>
              <a:rPr lang="en-US" altLang="ko-KR" dirty="0" err="1"/>
              <a:t>lotto.count</a:t>
            </a:r>
            <a:r>
              <a:rPr lang="en-US" altLang="ko-KR" dirty="0"/>
              <a:t>(</a:t>
            </a:r>
            <a:r>
              <a:rPr lang="en-US" altLang="ko-KR" dirty="0" err="1"/>
              <a:t>num</a:t>
            </a:r>
            <a:r>
              <a:rPr lang="en-US" altLang="ko-KR" dirty="0"/>
              <a:t>) </a:t>
            </a:r>
            <a:r>
              <a:rPr lang="ko-KR" altLang="en-US" dirty="0"/>
              <a:t>함수는 </a:t>
            </a:r>
            <a:r>
              <a:rPr lang="en-US" altLang="ko-KR" dirty="0"/>
              <a:t>lotto[ ] </a:t>
            </a:r>
            <a:r>
              <a:rPr lang="ko-KR" altLang="en-US" dirty="0"/>
              <a:t>리스트에서 </a:t>
            </a:r>
            <a:r>
              <a:rPr lang="en-US" altLang="ko-KR" dirty="0" err="1"/>
              <a:t>num</a:t>
            </a:r>
            <a:r>
              <a:rPr lang="en-US" altLang="ko-KR" dirty="0"/>
              <a:t> </a:t>
            </a:r>
            <a:r>
              <a:rPr lang="ko-KR" altLang="en-US" dirty="0"/>
              <a:t>숫자의 개수를 </a:t>
            </a:r>
            <a:r>
              <a:rPr lang="ko-KR" altLang="en-US" dirty="0" smtClean="0"/>
              <a:t>세어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이 될 경우 빠져 나옴</a:t>
            </a:r>
            <a:r>
              <a:rPr lang="en-US" altLang="ko-KR" dirty="0" smtClean="0"/>
              <a:t>.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74" y="818709"/>
            <a:ext cx="7260505" cy="4005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46975" y="1672919"/>
            <a:ext cx="418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##</a:t>
            </a:r>
            <a:r>
              <a:rPr lang="en-US" altLang="ko-KR" dirty="0" err="1" smtClean="0"/>
              <a:t>Num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저장된 수가 </a:t>
            </a:r>
            <a:r>
              <a:rPr lang="en-US" altLang="ko-KR" dirty="0" smtClean="0"/>
              <a:t>lotto </a:t>
            </a:r>
            <a:r>
              <a:rPr lang="ko-KR" altLang="en-US" dirty="0" smtClean="0"/>
              <a:t>에 없으면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226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04 </a:t>
            </a:r>
            <a:r>
              <a:rPr lang="ko-KR" altLang="en-US" dirty="0"/>
              <a:t>모듈에 </a:t>
            </a:r>
            <a:r>
              <a:rPr lang="ko-KR" altLang="en-US" dirty="0" smtClean="0"/>
              <a:t>대해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알아봅시다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185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16505" y="98630"/>
            <a:ext cx="7785100" cy="474662"/>
          </a:xfrm>
        </p:spPr>
        <p:txBody>
          <a:bodyPr/>
          <a:lstStyle/>
          <a:p>
            <a:r>
              <a:rPr lang="ko-KR" altLang="en-US" spc="-150" dirty="0" smtClean="0"/>
              <a:t>모듈의 이해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63501" y="593684"/>
            <a:ext cx="8963994" cy="6075675"/>
          </a:xfrm>
        </p:spPr>
        <p:txBody>
          <a:bodyPr/>
          <a:lstStyle/>
          <a:p>
            <a:r>
              <a:rPr lang="ko-KR" altLang="en-US" sz="2400" dirty="0" smtClean="0"/>
              <a:t>모듈은 함수를 모아놓은 파일</a:t>
            </a:r>
            <a:endParaRPr lang="en-US" altLang="ko-KR" sz="2400" dirty="0" smtClean="0"/>
          </a:p>
          <a:p>
            <a:r>
              <a:rPr lang="ko-KR" altLang="en-US" sz="2400" dirty="0" smtClean="0"/>
              <a:t>많이 </a:t>
            </a:r>
            <a:r>
              <a:rPr lang="ko-KR" altLang="en-US" sz="2400" dirty="0" smtClean="0"/>
              <a:t>사용하는 함수를 만들어 놓고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프로그램에서 해당 함수를 사용할 때 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함수를 </a:t>
            </a:r>
            <a:r>
              <a:rPr lang="en-US" altLang="ko-KR" sz="2400" dirty="0" smtClean="0"/>
              <a:t>Import</a:t>
            </a:r>
            <a:r>
              <a:rPr lang="ko-KR" altLang="en-US" sz="2400" dirty="0" smtClean="0"/>
              <a:t>하여 사용하면 편리함</a:t>
            </a:r>
            <a:endParaRPr lang="en-US" altLang="ko-KR" sz="2400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2348879"/>
            <a:ext cx="8235250" cy="427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87235" y="29339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4" name="왼쪽 화살표 3"/>
          <p:cNvSpPr/>
          <p:nvPr/>
        </p:nvSpPr>
        <p:spPr>
          <a:xfrm>
            <a:off x="6327195" y="3026278"/>
            <a:ext cx="360040" cy="184666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화살표 7"/>
          <p:cNvSpPr/>
          <p:nvPr/>
        </p:nvSpPr>
        <p:spPr>
          <a:xfrm>
            <a:off x="3986934" y="5319210"/>
            <a:ext cx="495055" cy="184666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81990" y="52593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프로그램</a:t>
            </a:r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5646666" y="5301125"/>
            <a:ext cx="616778" cy="22083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5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모듈의 생성과 사용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모듈로 사용할 파일과 호출하는 파일은 모두 같은 폴더에 </a:t>
            </a:r>
            <a:r>
              <a:rPr lang="ko-KR" altLang="en-US" sz="2000" dirty="0" smtClean="0"/>
              <a:t>저장</a:t>
            </a:r>
            <a:endParaRPr lang="en-US" altLang="ko-KR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49" y="1493785"/>
            <a:ext cx="7875875" cy="2673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85" y="4374105"/>
            <a:ext cx="7777314" cy="183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844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모듈의 생성과 사용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sz="2400" dirty="0" smtClean="0"/>
              <a:t>4</a:t>
            </a:r>
            <a:r>
              <a:rPr lang="ko-KR" altLang="en-US" sz="2400" dirty="0"/>
              <a:t>행</a:t>
            </a:r>
            <a:r>
              <a:rPr lang="en-US" altLang="ko-KR" sz="2400" dirty="0"/>
              <a:t>~6</a:t>
            </a:r>
            <a:r>
              <a:rPr lang="ko-KR" altLang="en-US" sz="2400" dirty="0" smtClean="0"/>
              <a:t>행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호출 할 때 </a:t>
            </a:r>
            <a:r>
              <a:rPr lang="ko-KR" altLang="en-US" sz="2400" dirty="0"/>
              <a:t>‘</a:t>
            </a:r>
            <a:r>
              <a:rPr lang="en-US" altLang="ko-KR" sz="2400" dirty="0" err="1"/>
              <a:t>Func</a:t>
            </a:r>
            <a:r>
              <a:rPr lang="en-US" altLang="ko-KR" sz="2400" dirty="0"/>
              <a:t>.</a:t>
            </a:r>
            <a:r>
              <a:rPr lang="ko-KR" altLang="en-US" sz="2400" dirty="0"/>
              <a:t>함수이름</a:t>
            </a:r>
            <a:r>
              <a:rPr lang="en-US" altLang="ko-KR" sz="2400" dirty="0"/>
              <a:t>( )’ </a:t>
            </a:r>
            <a:r>
              <a:rPr lang="ko-KR" altLang="en-US" sz="2400" dirty="0"/>
              <a:t>형식으로 모듈이름을 앞에 </a:t>
            </a:r>
            <a:r>
              <a:rPr lang="ko-KR" altLang="en-US" sz="2400" dirty="0" smtClean="0"/>
              <a:t>붙였지만 모듈이름을 생략하고 </a:t>
            </a:r>
            <a:r>
              <a:rPr lang="ko-KR" altLang="en-US" sz="2400" dirty="0"/>
              <a:t>함수이름만으로 </a:t>
            </a:r>
            <a:r>
              <a:rPr lang="ko-KR" altLang="en-US" sz="2400" dirty="0" smtClean="0"/>
              <a:t>사용하고 싶다면 다음과 같이 수정</a:t>
            </a:r>
            <a:endParaRPr lang="en-US" altLang="ko-KR" sz="2400" dirty="0" smtClean="0"/>
          </a:p>
          <a:p>
            <a:pPr lvl="1"/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13" y="879959"/>
            <a:ext cx="7399995" cy="1021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820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모듈의 생성과 사용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773704"/>
            <a:ext cx="8422858" cy="1215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2254286"/>
            <a:ext cx="8434504" cy="3785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99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이번 </a:t>
            </a:r>
            <a:r>
              <a:rPr lang="ko-KR" altLang="en-US" dirty="0" smtClean="0"/>
              <a:t>장에서 만들 </a:t>
            </a:r>
            <a:r>
              <a:rPr lang="ko-KR" altLang="en-US" dirty="0"/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21943043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모듈의 종류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표준 </a:t>
            </a:r>
            <a:r>
              <a:rPr lang="ko-KR" altLang="en-US" dirty="0"/>
              <a:t>모듈은 </a:t>
            </a:r>
            <a:r>
              <a:rPr lang="ko-KR" altLang="en-US" dirty="0" err="1"/>
              <a:t>파이썬에서</a:t>
            </a:r>
            <a:r>
              <a:rPr lang="ko-KR" altLang="en-US" dirty="0"/>
              <a:t> 제공하는 모듈</a:t>
            </a:r>
            <a:r>
              <a:rPr lang="en-US" altLang="ko-KR" dirty="0"/>
              <a:t>, </a:t>
            </a:r>
            <a:r>
              <a:rPr lang="ko-KR" altLang="en-US" dirty="0"/>
              <a:t>사용자 정의 모듈은 직접 만들어서 사용하는 모듈</a:t>
            </a:r>
            <a:r>
              <a:rPr lang="en-US" altLang="ko-KR" dirty="0"/>
              <a:t>,</a:t>
            </a:r>
          </a:p>
          <a:p>
            <a:pPr marL="457200" lvl="1" indent="0">
              <a:buNone/>
            </a:pPr>
            <a:r>
              <a:rPr lang="en-US" altLang="ko-KR" dirty="0" smtClean="0"/>
              <a:t>  </a:t>
            </a:r>
            <a:r>
              <a:rPr lang="ko-KR" altLang="en-US" dirty="0" err="1" smtClean="0"/>
              <a:t>서드</a:t>
            </a:r>
            <a:r>
              <a:rPr lang="ko-KR" altLang="en-US" dirty="0" smtClean="0"/>
              <a:t> </a:t>
            </a:r>
            <a:r>
              <a:rPr lang="ko-KR" altLang="en-US" dirty="0"/>
              <a:t>파티</a:t>
            </a:r>
            <a:r>
              <a:rPr lang="en-US" altLang="ko-KR" dirty="0"/>
              <a:t>(3rd Party) </a:t>
            </a:r>
            <a:r>
              <a:rPr lang="ko-KR" altLang="en-US" dirty="0"/>
              <a:t>모듈은 </a:t>
            </a:r>
            <a:r>
              <a:rPr lang="ko-KR" altLang="en-US" dirty="0" err="1"/>
              <a:t>파이썬이</a:t>
            </a:r>
            <a:r>
              <a:rPr lang="ko-KR" altLang="en-US" dirty="0"/>
              <a:t> 아닌 다른 회사나 기관에서 제공하는 모듈</a:t>
            </a:r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6916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모듈의 종류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 smtClean="0"/>
              <a:t>파이썬에서</a:t>
            </a:r>
            <a:r>
              <a:rPr lang="ko-KR" altLang="en-US" dirty="0" smtClean="0"/>
              <a:t> 제공하는 </a:t>
            </a:r>
            <a:r>
              <a:rPr lang="ko-KR" altLang="en-US" dirty="0"/>
              <a:t>표준 모듈의 </a:t>
            </a:r>
            <a:r>
              <a:rPr lang="ko-KR" altLang="en-US" dirty="0" smtClean="0"/>
              <a:t>목록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4" y="1628800"/>
            <a:ext cx="8442667" cy="4230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817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모듈이 제공하는 함수 목록 알아보기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모듈 별로 </a:t>
            </a:r>
            <a:r>
              <a:rPr lang="ko-KR" altLang="en-US" dirty="0"/>
              <a:t>제공되는 함수는 </a:t>
            </a:r>
            <a:r>
              <a:rPr lang="en-US" altLang="ko-KR" dirty="0" err="1"/>
              <a:t>dir</a:t>
            </a:r>
            <a:r>
              <a:rPr lang="en-US" altLang="ko-KR" dirty="0"/>
              <a:t>() </a:t>
            </a:r>
            <a:r>
              <a:rPr lang="ko-KR" altLang="en-US" dirty="0" smtClean="0"/>
              <a:t>함수로 알 수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</a:t>
            </a:r>
            <a:r>
              <a:rPr lang="en-US" altLang="ko-KR" dirty="0"/>
              <a:t>math </a:t>
            </a:r>
            <a:r>
              <a:rPr lang="ko-KR" altLang="en-US" dirty="0"/>
              <a:t>모듈이 제공하는 함수의 목록을 보려면 다음 </a:t>
            </a:r>
            <a:r>
              <a:rPr lang="ko-KR" altLang="en-US" dirty="0" smtClean="0"/>
              <a:t>명령을 사용함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2258870"/>
            <a:ext cx="8326546" cy="38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8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모듈을 활용한 계산기 프로그램 코드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5" y="818710"/>
            <a:ext cx="8503574" cy="5220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687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myCalc.py </a:t>
            </a:r>
            <a:r>
              <a:rPr lang="ko-KR" altLang="en-US" dirty="0" smtClean="0"/>
              <a:t>모듈을 </a:t>
            </a:r>
            <a:r>
              <a:rPr lang="ko-KR" altLang="en-US" dirty="0" err="1" smtClean="0"/>
              <a:t>임포트해서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4" y="818710"/>
            <a:ext cx="8476613" cy="567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136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프로그램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z="2400" dirty="0" err="1"/>
              <a:t>로또</a:t>
            </a:r>
            <a:r>
              <a:rPr lang="ko-KR" altLang="en-US" sz="2400" dirty="0"/>
              <a:t> 복권 </a:t>
            </a:r>
            <a:r>
              <a:rPr lang="ko-KR" altLang="en-US" sz="2400" dirty="0" smtClean="0"/>
              <a:t>번호 추첨 프로그램 소개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소스 </a:t>
            </a:r>
            <a:r>
              <a:rPr lang="en-US" altLang="ko-KR" sz="2400" dirty="0" smtClean="0"/>
              <a:t>9-11)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모듈을 활용한 계산기 프로그램 소개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소스 </a:t>
            </a:r>
            <a:r>
              <a:rPr lang="en-US" altLang="ko-KR" sz="2400" dirty="0" smtClean="0"/>
              <a:t>9-16)</a:t>
            </a:r>
            <a:endParaRPr lang="en-US" altLang="ko-KR" sz="2400" dirty="0"/>
          </a:p>
          <a:p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0" y="1583795"/>
            <a:ext cx="8474268" cy="1561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39" y="4104075"/>
            <a:ext cx="8563471" cy="2069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17886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이번 </a:t>
            </a:r>
            <a:r>
              <a:rPr lang="ko-KR" altLang="en-US" spc="-150" dirty="0" smtClean="0"/>
              <a:t>장에서 만들 </a:t>
            </a:r>
            <a:r>
              <a:rPr lang="ko-KR" altLang="en-US" spc="-150" dirty="0"/>
              <a:t>프로그램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로또</a:t>
            </a:r>
            <a:r>
              <a:rPr lang="ko-KR" altLang="en-US" dirty="0"/>
              <a:t> 복권 </a:t>
            </a:r>
            <a:r>
              <a:rPr lang="ko-KR" altLang="en-US" dirty="0" smtClean="0"/>
              <a:t>번호 추첨 프로그램 소개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45</a:t>
            </a:r>
            <a:r>
              <a:rPr lang="ko-KR" altLang="en-US" dirty="0" smtClean="0"/>
              <a:t>까지의 </a:t>
            </a:r>
            <a:r>
              <a:rPr lang="ko-KR" altLang="en-US" dirty="0"/>
              <a:t>숫</a:t>
            </a:r>
            <a:r>
              <a:rPr lang="ko-KR" altLang="en-US" dirty="0" smtClean="0"/>
              <a:t>자에서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개를 랜덤으로 생성하는 코드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78" y="2933945"/>
            <a:ext cx="8474268" cy="2895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이번 </a:t>
            </a:r>
            <a:r>
              <a:rPr lang="ko-KR" altLang="en-US" spc="-150" dirty="0" smtClean="0"/>
              <a:t>장에서 만들 </a:t>
            </a:r>
            <a:r>
              <a:rPr lang="ko-KR" altLang="en-US" spc="-150" dirty="0"/>
              <a:t>프로그램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모듈을 활용한 계산기 프로그램 소개</a:t>
            </a:r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5" y="1769493"/>
            <a:ext cx="8563471" cy="368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6936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01 </a:t>
            </a:r>
            <a:r>
              <a:rPr lang="ko-KR" altLang="en-US" dirty="0"/>
              <a:t>함수에 </a:t>
            </a:r>
            <a:r>
              <a:rPr lang="ko-KR" altLang="en-US" dirty="0" smtClean="0"/>
              <a:t>대해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알아봅시다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3951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0" y="638690"/>
            <a:ext cx="8963994" cy="5894983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함수는 </a:t>
            </a:r>
            <a:r>
              <a:rPr lang="ko-KR" altLang="en-US" dirty="0" smtClean="0"/>
              <a:t>어떤 기능을 하도록 만든 코드의 묶음으로 재사용하기 위해서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r>
              <a:rPr lang="ko-KR" altLang="en-US" dirty="0" smtClean="0"/>
              <a:t>함수는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/>
              <a:t>프로그램 자체에서 제공하지만</a:t>
            </a:r>
            <a:r>
              <a:rPr lang="en-US" altLang="ko-KR" dirty="0"/>
              <a:t>, </a:t>
            </a:r>
            <a:r>
              <a:rPr lang="ko-KR" altLang="en-US" dirty="0"/>
              <a:t>사용자가 직접 만들어서 사용하기도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marL="449263" lvl="1" indent="0">
              <a:buNone/>
            </a:pPr>
            <a:r>
              <a:rPr lang="en-US" altLang="ko-KR" dirty="0" smtClean="0"/>
              <a:t>(ex) print(“welcome</a:t>
            </a:r>
            <a:r>
              <a:rPr lang="en-US" altLang="ko-KR" dirty="0" smtClean="0"/>
              <a:t>”)</a:t>
            </a:r>
          </a:p>
          <a:p>
            <a:pPr marL="449263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print</a:t>
            </a:r>
            <a:r>
              <a:rPr lang="ko-KR" altLang="en-US" dirty="0" smtClean="0"/>
              <a:t>라는 함수의 </a:t>
            </a:r>
            <a:r>
              <a:rPr lang="ko-KR" altLang="en-US" dirty="0" err="1" smtClean="0"/>
              <a:t>괄호안에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welcome</a:t>
            </a:r>
            <a:r>
              <a:rPr lang="ko-KR" altLang="en-US" dirty="0" smtClean="0"/>
              <a:t>이라는 문자열을 넣으니 </a:t>
            </a:r>
            <a:endParaRPr lang="en-US" altLang="ko-KR" dirty="0" smtClean="0"/>
          </a:p>
          <a:p>
            <a:pPr marL="449263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) </a:t>
            </a:r>
            <a:r>
              <a:rPr lang="ko-KR" altLang="en-US" dirty="0" smtClean="0"/>
              <a:t>화</a:t>
            </a:r>
            <a:r>
              <a:rPr lang="ko-KR" altLang="en-US" dirty="0" smtClean="0"/>
              <a:t>면에 </a:t>
            </a:r>
            <a:r>
              <a:rPr lang="en-US" altLang="ko-KR" dirty="0" smtClean="0"/>
              <a:t>welcome</a:t>
            </a:r>
            <a:r>
              <a:rPr lang="ko-KR" altLang="en-US" dirty="0"/>
              <a:t> </a:t>
            </a:r>
            <a:r>
              <a:rPr lang="ko-KR" altLang="en-US" dirty="0" smtClean="0"/>
              <a:t>이라고 출력된다</a:t>
            </a:r>
            <a:endParaRPr lang="en-US" altLang="ko-KR" dirty="0" smtClean="0"/>
          </a:p>
          <a:p>
            <a:pPr marL="449263" lvl="1" indent="0">
              <a:buNone/>
            </a:pPr>
            <a:r>
              <a:rPr lang="en-US" altLang="ko-KR" dirty="0" smtClean="0"/>
              <a:t>(</a:t>
            </a:r>
            <a:r>
              <a:rPr lang="en-US" altLang="ko-KR" dirty="0" smtClean="0"/>
              <a:t>ex) a= </a:t>
            </a:r>
            <a:r>
              <a:rPr lang="en-US" altLang="ko-KR" dirty="0" err="1" smtClean="0"/>
              <a:t>int</a:t>
            </a:r>
            <a:r>
              <a:rPr lang="en-US" altLang="ko-KR" dirty="0"/>
              <a:t>(</a:t>
            </a:r>
            <a:r>
              <a:rPr lang="en-US" altLang="ko-KR" dirty="0" smtClean="0"/>
              <a:t>input(“</a:t>
            </a:r>
            <a:r>
              <a:rPr lang="ko-KR" altLang="en-US" dirty="0" smtClean="0"/>
              <a:t>정수를 </a:t>
            </a:r>
            <a:r>
              <a:rPr lang="ko-KR" altLang="en-US" dirty="0" err="1" smtClean="0"/>
              <a:t>입력하시요</a:t>
            </a:r>
            <a:r>
              <a:rPr lang="en-US" altLang="ko-KR" dirty="0" smtClean="0"/>
              <a:t>”))</a:t>
            </a:r>
          </a:p>
          <a:p>
            <a:pPr marL="449263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정수를 입력하시오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라고 화면에 출력하고</a:t>
            </a:r>
            <a:endParaRPr lang="en-US" altLang="ko-KR" dirty="0" smtClean="0"/>
          </a:p>
          <a:p>
            <a:pPr marL="449263" lvl="1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사용자가 키보드에서 입력한 문자를 </a:t>
            </a:r>
            <a:endParaRPr lang="en-US" altLang="ko-KR" dirty="0" smtClean="0"/>
          </a:p>
          <a:p>
            <a:pPr marL="449263" lvl="1" indent="0">
              <a:buNone/>
            </a:pPr>
            <a:r>
              <a:rPr lang="en-US" altLang="ko-KR" dirty="0"/>
              <a:t>	</a:t>
            </a:r>
            <a:r>
              <a:rPr lang="ko-KR" altLang="en-US" dirty="0" err="1" smtClean="0"/>
              <a:t>정수형으로</a:t>
            </a:r>
            <a:r>
              <a:rPr lang="ko-KR" altLang="en-US" dirty="0" smtClean="0"/>
              <a:t> 변수 </a:t>
            </a:r>
            <a:r>
              <a:rPr lang="en-US" altLang="ko-KR" dirty="0" smtClean="0"/>
              <a:t>a</a:t>
            </a:r>
            <a:r>
              <a:rPr lang="ko-KR" altLang="en-US" dirty="0" smtClean="0"/>
              <a:t>에 저장하는 함수 </a:t>
            </a:r>
            <a:endParaRPr lang="en-US" altLang="ko-KR" dirty="0" smtClean="0"/>
          </a:p>
          <a:p>
            <a:pPr marL="449263" lvl="1" indent="0">
              <a:buNone/>
            </a:pPr>
            <a:r>
              <a:rPr lang="en-US" altLang="ko-KR" dirty="0" smtClean="0"/>
              <a:t>*  	</a:t>
            </a:r>
            <a:r>
              <a:rPr lang="ko-KR" altLang="en-US" dirty="0" err="1" smtClean="0"/>
              <a:t>파이썬에서</a:t>
            </a:r>
            <a:r>
              <a:rPr lang="ko-KR" altLang="en-US" dirty="0" smtClean="0"/>
              <a:t> 많은 함수를 만들어서 제공하지만 </a:t>
            </a:r>
            <a:endParaRPr lang="en-US" altLang="ko-KR" dirty="0" smtClean="0"/>
          </a:p>
          <a:p>
            <a:pPr marL="449263" lvl="1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모든 기능을 사전에 만들어 줄 수가 없어서 </a:t>
            </a:r>
            <a:endParaRPr lang="en-US" altLang="ko-KR" dirty="0" smtClean="0"/>
          </a:p>
          <a:p>
            <a:pPr marL="449263" lvl="1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필요한 함수를 프로그래머가 만들어서 사용해야 한다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함수의 개념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5820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함수의 모양과 </a:t>
            </a:r>
            <a:r>
              <a:rPr lang="ko-KR" altLang="en-US" spc="-150" dirty="0"/>
              <a:t>활</a:t>
            </a:r>
            <a:r>
              <a:rPr lang="ko-KR" altLang="en-US" spc="-150" dirty="0" smtClean="0"/>
              <a:t>용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함수는 매개변수를 넣으면 처리결과를 반환하는 요술상자</a:t>
            </a:r>
            <a:endParaRPr lang="en-US" altLang="ko-KR" sz="24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1538790"/>
            <a:ext cx="8575666" cy="463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87235" y="3837056"/>
            <a:ext cx="1502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함수 내부를 </a:t>
            </a:r>
            <a:endParaRPr lang="en-US" altLang="ko-KR" dirty="0" smtClean="0"/>
          </a:p>
          <a:p>
            <a:r>
              <a:rPr lang="ko-KR" altLang="en-US" dirty="0" smtClean="0"/>
              <a:t>알 필요 없음</a:t>
            </a:r>
            <a:endParaRPr lang="en-US" altLang="ko-KR" dirty="0" smtClean="0"/>
          </a:p>
          <a:p>
            <a:r>
              <a:rPr lang="en-US" altLang="ko-KR" dirty="0" smtClean="0"/>
              <a:t>(ex) print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327195" y="3975555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/>
                        </a:rPr>
                        <m:t>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195" y="3975555"/>
                <a:ext cx="46038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55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1582</TotalTime>
  <Words>958</Words>
  <Application>Microsoft Office PowerPoint</Application>
  <PresentationFormat>화면 슬라이드 쇼(4:3)</PresentationFormat>
  <Paragraphs>207</Paragraphs>
  <Slides>46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7" baseType="lpstr">
      <vt:lpstr>Office 테마</vt:lpstr>
      <vt:lpstr>PowerPoint 프레젠테이션</vt:lpstr>
      <vt:lpstr>PowerPoint 프레젠테이션</vt:lpstr>
      <vt:lpstr>PowerPoint 프레젠테이션</vt:lpstr>
      <vt:lpstr>이번 장에서 만들 프로그램</vt:lpstr>
      <vt:lpstr>이번 장에서 만들 프로그램(1)</vt:lpstr>
      <vt:lpstr>이번 장에서 만들 프로그램(2)</vt:lpstr>
      <vt:lpstr>Section 01 함수에 대해  알아봅시다</vt:lpstr>
      <vt:lpstr>함수의 개념</vt:lpstr>
      <vt:lpstr>함수의 모양과 활용</vt:lpstr>
      <vt:lpstr>함수에 대해 알아봅시다(10)</vt:lpstr>
      <vt:lpstr>함수의 호출순서와 매개변수의 의미</vt:lpstr>
      <vt:lpstr>함수의 호출순서와 매개변수의 의미</vt:lpstr>
      <vt:lpstr>함수의 호출순서와 매개변수의 의미</vt:lpstr>
      <vt:lpstr>함수의 예: 사칙연산 계산기 역할을 하는 함수</vt:lpstr>
      <vt:lpstr>PowerPoint 프레젠테이션</vt:lpstr>
      <vt:lpstr>Section 02 지역변수와  전역변수의 차이는? </vt:lpstr>
      <vt:lpstr>지역변수와 전역변수의 차이</vt:lpstr>
      <vt:lpstr>지역변수와 전역변수의 차이</vt:lpstr>
      <vt:lpstr>지역변수와 전역변수의 차이는?(2)</vt:lpstr>
      <vt:lpstr>지역변수와 전역변수의 차이는?(3)</vt:lpstr>
      <vt:lpstr>지역변수와 전역변수의 차이는?(4)</vt:lpstr>
      <vt:lpstr>Section 03 함수의 반환값과  매개변수를 알아봅시다  </vt:lpstr>
      <vt:lpstr>반환값이 있는 함수</vt:lpstr>
      <vt:lpstr>반환값이 없는 함수</vt:lpstr>
      <vt:lpstr>함수의 반환값</vt:lpstr>
      <vt:lpstr>매개변수 전달방법: 매개변수의 개수를 정해 놓은 방법</vt:lpstr>
      <vt:lpstr>PowerPoint 프레젠테이션</vt:lpstr>
      <vt:lpstr>매개변수에 기본값을 설정해 놓는 방법</vt:lpstr>
      <vt:lpstr>매개변수의 개수를 정해놓지 않는 방법 –가변 매개변수</vt:lpstr>
      <vt:lpstr>매개변수의 개수를 정해놓지 않는 방법 –가변 매개변수</vt:lpstr>
      <vt:lpstr>매개변수의 개수를 정해놓지 않는 방법 –가변 매개변수</vt:lpstr>
      <vt:lpstr>함수의 반환값과 매개변수를 알아봅시다(9)</vt:lpstr>
      <vt:lpstr>로또 복권번호 추첨 프로그램 코드</vt:lpstr>
      <vt:lpstr>함수의 반환값과 매개변수를 알아봅시다(11)</vt:lpstr>
      <vt:lpstr>Section 04 모듈에 대해  알아봅시다</vt:lpstr>
      <vt:lpstr>모듈의 이해</vt:lpstr>
      <vt:lpstr>모듈의 생성과 사용</vt:lpstr>
      <vt:lpstr>모듈의 생성과 사용</vt:lpstr>
      <vt:lpstr>모듈의 생성과 사용</vt:lpstr>
      <vt:lpstr>모듈의 종류</vt:lpstr>
      <vt:lpstr>모듈의 종류</vt:lpstr>
      <vt:lpstr>모듈이 제공하는 함수 목록 알아보기</vt:lpstr>
      <vt:lpstr>모듈을 활용한 계산기 프로그램 코드</vt:lpstr>
      <vt:lpstr>myCalc.py 모듈을 임포트해서 사용</vt:lpstr>
      <vt:lpstr>실습 프로그램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sgrc-101</cp:lastModifiedBy>
  <cp:revision>248</cp:revision>
  <dcterms:created xsi:type="dcterms:W3CDTF">2012-07-23T02:34:37Z</dcterms:created>
  <dcterms:modified xsi:type="dcterms:W3CDTF">2018-11-15T00:37:23Z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