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1"/>
  </p:notesMasterIdLst>
  <p:handoutMasterIdLst>
    <p:handoutMasterId r:id="rId52"/>
  </p:handoutMasterIdLst>
  <p:sldIdLst>
    <p:sldId id="328" r:id="rId2"/>
    <p:sldId id="329" r:id="rId3"/>
    <p:sldId id="330" r:id="rId4"/>
    <p:sldId id="331" r:id="rId5"/>
    <p:sldId id="326" r:id="rId6"/>
    <p:sldId id="333" r:id="rId7"/>
    <p:sldId id="332" r:id="rId8"/>
    <p:sldId id="335" r:id="rId9"/>
    <p:sldId id="336" r:id="rId10"/>
    <p:sldId id="337" r:id="rId11"/>
    <p:sldId id="374" r:id="rId12"/>
    <p:sldId id="338" r:id="rId13"/>
    <p:sldId id="339" r:id="rId14"/>
    <p:sldId id="340" r:id="rId15"/>
    <p:sldId id="341" r:id="rId16"/>
    <p:sldId id="375" r:id="rId17"/>
    <p:sldId id="343" r:id="rId18"/>
    <p:sldId id="344" r:id="rId19"/>
    <p:sldId id="370" r:id="rId20"/>
    <p:sldId id="345" r:id="rId21"/>
    <p:sldId id="346" r:id="rId22"/>
    <p:sldId id="334" r:id="rId23"/>
    <p:sldId id="347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71" r:id="rId32"/>
    <p:sldId id="357" r:id="rId33"/>
    <p:sldId id="349" r:id="rId34"/>
    <p:sldId id="358" r:id="rId35"/>
    <p:sldId id="376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2" r:id="rId48"/>
    <p:sldId id="373" r:id="rId49"/>
    <p:sldId id="258" r:id="rId5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898" autoAdjust="0"/>
  </p:normalViewPr>
  <p:slideViewPr>
    <p:cSldViewPr>
      <p:cViewPr>
        <p:scale>
          <a:sx n="110" d="100"/>
          <a:sy n="110" d="100"/>
        </p:scale>
        <p:origin x="-168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662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9T02:43:44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6791 11342,'0'17,"0"36,0 0,0 18,0-1,0-17,0 0,0 0,0 0,0 0,0 0,0 0,0 17,0-17,0-17,0 34,0-17,0 0,0 0,0 0,0 0,0 17,0-34,0 16,0-16,0 17,0-36,0 19,0 16,0-34,0 17,0 18,0-35,0 35,0-18,0-17,0 17,0 18,0 0,0-35,0 17,18 18,-18-18,0-17,0 17,0 0,17-17,-17-1,0 19,0-19,0 19,0-19,18 19,-18-1,0-18,18 36,-18-17,17-36,-17 17,18-17,-1 0,1 0,17 0,-17 0,0 0,17 0,-17 0,17 0,0 0,-17 0,17 0,18 0,-18 0,36 0,-1 0,-17 0,-17 0,-1 0,0 0,-17 0,-1 0,1 0,0 0,-1 0,1 0,0 0,34 0,1 0,0 0,-17 0,34 0,-17 0,-35 0,35 0,0 0,-18 0,-18 0,36 18,0-18,-35 0,35 18,0-18,0 17,-18-17,18 0,0 0,0 18,-36-18,54 0,-18 18,17-18,19 17,-19-17,18 0,36 0,-54 18,19-18,-19 0,1 0,-1 0,-52 0,17 0,0 0,-17 0,35 0,0 0,-18 0,36 0,-1 0,1 0,-1 17,1-17,-36 0,36 0,-18 0,-18 0,0 0,1 0,16 0,-16 0,17 0,35 0,18 0,-18 18,35-18,-35 0,18 0,-17 0,-19 0,1 18,-36-18,18 0,0 0,0 0,0 0,17 0,36 17,17-17,-17 0,18 0,-1 0,1 0,-1 36,-52-36,52 0,-52 0,17 0,-17 0,17 0,-18 17,18-17,-17 0,35 0,-18 0,18 0,-18 0,0 0,36 0,-18 0,-18 0,0 0,0 0,18 0,-18 0,-17 0,17 0,-18 0,19 0,-1 0,0 0,-17 18,-1-18,1 0,-1 0,1 0,-18 0,53 0,-18 0,0 0,35 0,-34 0,16 18,19-18,-36 17,18-17,-18 18,-35-18,35 0,-17 0,-18 0,0 0,-18 0,18 0,0 0,-18 0,36 0,-18 0,-1 0,1 0,18 17,-36-17,18 0,-18 0,18 18,18-18,-1 0,1 0,0 0,17 0,0 18,35-18,1 0,-36 0,18 0,-18 0,0 0,18 0,-18 0,0 0,36 0,35 0,-36 0,18 0,18 0,17 0,-17 0,18 0,-54 0,1 0,-1 0,-35 0,-35 0,0-18,-35 18,52 0,-17 0,18 0,-1 0,1 0,-18-18,53 1,-18 17,35-35,-52 17,-1 18,1-35,-18 35,0-18,-18 0,-17 18,-1 0,1-17,0 17,-18-18,0 0,0-17,0-18,0 18,0-18,0 0,0 0,0-17,0 34,0-34,0-1,0 18</inkml:trace>
  <inkml:trace contextRef="#ctx0" brushRef="#br0" timeOffset="232.0288">21661 13000,'0'0,"0"-71,0 18,0-17,0 35,0-54,0 19,0-1,0 1,0-1,17 1,-17 34,0-34,0 17,0 0,0 18,0-18,0 0,-17 0,17 18,0 17,-18-17,0-1,18 19</inkml:trace>
  <inkml:trace contextRef="#ctx0" brushRef="#br0" timeOffset="3047.0742">21431 11112,'0'0,"-17"-35,-1 0,18 0,-18-1,1-17,17 18,-18 18,18-19,-18 19,1-1,-1 18,18-18,-18 18,-52 0,-1 0,-17 0,-35 0,-1 0,1 0,-1-17,-17 17,0-18,53 18,-36-35,1 35,35 0,-18 0,18-18,17 18,-17 0,0 0,17 0,-52 0,35 0,-1 0,1 0,-18 0,18 0,0 0,-36 0,54 0,-18 0,0 0,-18 0,18 0,-1 0,-34 0,17 0,0 0,-17 0,-18 0,-1 0,-16 0,34 35,-52-35,17 0,36 18,-36-18,35 0,54 18,-18-1,-1-17,-16 0,34 0,-17 18,0-18,17 0,1 0,-19 0,36 18,1-18,-19 0,0 0,36 17,-35-17,34 0,-34 18,17-18,0 18,-18-1,1 1,-18-1,-18 1,18 0,-18 17,0-35,18 18,-18 17,18-35,0 18,17-1,-35 1,36-18,-1 17,0-17,19 0,-19 18,0-18,1 0,17 0,-18 0,36 0,-35 0,34 18,-17-18,18 0,-18 0,-17 17,34-17,1 18,-18-18,0 0,0 0,18 0,-18 0,0 0,0 0,18 0,0 0,-1 0,1 0,0 0,-18 0,18 0,-18 0,-18 0,18 0,-17 0,17 0,-18 0,1 0,17 0,-18 0,1 0,17 0,0 0,-18 0,18 0,0 0,18 0,-18 0,-17-18,17 18,0 0,0 0,-35 0,35 0,-35 0,17 0,1 0,-1 0,18 0,-17 0,-19 0,19 0,-1 0,36 0,-18 0,18 0,-18 0,-18 0,18 0,0 0,1 0,-19 0,18 0,18 0,-18 0,0 0,0 0,-17 0,52 0,-35 0,0 0,18 0,-18 0,0 0,0 18,0-18,0 0,0 0,18 0,17 0,-17 0,0 18,-1-18,1 17,0-17,17 18,-35 0,0-18,18 17,-18-17,18 0,17 0,18 18,-17-18,-19 0,19 0,-18 0,17 0,-17 0,17 0,-17 0,-18 18,35-18,-17 17,0-17,-1 0,19 18,-19-1,19-17,-1 0,0 0,-17 0,18 0,-19 18,19-18,-36 18,0-1,0-17,18 0,-1 0,1 0,0 0,17 0,1 0,-19 18,1-18,-18 0,35 0,18 18,-17-18,-19 0,19 17,-18-17,17 0,0 18,1-18,-19 0,19 0,-19 0,1 18,18-18,-1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9T02:59:12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7303 12859,'17'0,"1"0,17 0,18 0,0 0,-18 0,36 0,-18 0,35 0,-35 0,-18 0,18 0,0 0,0 0,-36 0,19 0,-1 0,-17 0,-1 0,1 0,17 0,-17 0,-1 0,1 0,17 0,1 0,-1 0,-17 0,-1 17,1-17,-1 0,1 0,0 0,-1 0,19 0,-19 0,1 0,17 0,0 0,18 0,-35 0,17 0,1 18,-19-18,36 0,-35 0,-1 0,19 0,-1 0,-17 0,17 0,-17 0,-1 0,18 0,-35 18,36-18,-19 0,1 0,0 0,17 0,0 0,-17 0,0 0,17 0,0 0,-17 0,-1 0,19 0,-19 0,1 0,0 0,-1 0,1 0,-1 0,1 0,0 0,-1 0,1 0,17 0,-17 0,0 0,-1 0,1 0,17 0,0 0,-17 0,0 0,17 0,0 0,-17 0,17 0,-17 0,-1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9T02:59:14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3775 7250</inkml:trace>
  <inkml:trace contextRef="#ctx0" brushRef="#br0" timeOffset="85.8381">3916 7250,'0'0,"35"0,18 17,0-17,-18 0</inkml:trace>
  <inkml:trace contextRef="#ctx0" brushRef="#br0" timeOffset="304.92">4269 7285,'0'0,"53"0,-18 0,18 0,-36 0,19 17,-1-17,0 0,-17 0,-1 0,19 0,-1 0,-17 0,-1 0,19 18,-1-18,0 0,0 0,18 0,0 0,-35 0,17 0,-17 0</inkml:trace>
  <inkml:trace contextRef="#ctx0" brushRef="#br0" timeOffset="1135.9289">5186 7320,'0'0,"53"0,-18 0,18 0,-18 0,1 0,-19 0,18 0,-17 0,17 0,-17 0,0 0,17 0,0 0,-17 0,17 0,0 0,1 0,-1 0,18 0,-18 0,18 0,18 0,-36 0,0 0,0 0,18 0,-35 0,17 0,1 0,-19 0,18 0,-17 0,35 0,0 0,-18 0,36 0,-36 0,18 0,-18-18,36 18,-54 0,1 0,0 0,17 0,0-17,18 17,-18 0,1 0,17 0,-18 0,35 0,-17 0,0 0,-35 0,35-18,0 18,-18 0,0 0,1 0,34 0,-52 0,35 0,0 0,0 0,-18 0,0 0,-17 0,-1 0</inkml:trace>
  <inkml:trace contextRef="#ctx0" brushRef="#br0" timeOffset="3615.9446">3863 8184,'18'0,"-1"0,1 0,-1 0,19 0,-19 0,19 0,17 0,17 0,-35 0,18 0,0 0,-35 0,35 0,-18 18,18 0,-18-18,18 0,0 0,0 0,-18 17,18-17,0 0,0 0,-35 0,35 0,-18 0,-17 0,17 0,0 0,-17 0,35 0,0 0,-36 0,18 0,1 0,-19 0,19 0,-1 0,-17 0,-1 0,1 0,17 0,-17 0,-1 0,19 0,-19 0,19 0,-1 0,0 0,0 0,18 0,0 0,-17 0,-1 0,0 0,0 0,1 0,-1 0,0 0,18 0,-18 0,-17 0,35 0,-18 0,-17 0,17 0,-17 0,-1 0,1 0,17 0,-17 0,17 0,18 0,-35 0,17 0,-17 0,-1 0,1 0,0 0,-1 0,19 0,-19 0,19 0,-1 0,18-17,-36 17,36 0,-17 0,-19 0,-17-18</inkml:trace>
  <inkml:trace contextRef="#ctx0" brushRef="#br0" timeOffset="18616.4462">18591 9560,'-17'0,"-1"36</inkml:trace>
  <inkml:trace contextRef="#ctx0" brushRef="#br0" timeOffset="18695.816">18521 9648,'-53'53,"106"-106,-124 124,54-53,17-1</inkml:trace>
  <inkml:trace contextRef="#ctx0" brushRef="#br0" timeOffset="21071.6986">18415 9754,'0'0,"0"18,0 0,0-1,0 1,0 17,0 0,-18-17,18 0,-17-1,17 1,0 17,-18 1,18-19,0 1,0-1,0 1,0 0,0-1,0 19,0-19,0 1,0 0,18-1,-18 1,0-1,0 1,17 0,-17-1,0 1,0 0,0-1,0 1,0 0,0-1,0 1,0 0,0 17,0-18,0 1,0 17,0-17,-17 0,17-1,-36-17,36 36,-17-19,-1 18,1-35,-1 0,18 18,-18 0,1-18,-1 17,0-17,18 18,-17 0,17 17,0 0,0-17,0 17,0 0,0-17,0 17,0 1,17-19,-17 1,18 17,-18-17,0-1,0 1,0 0,0 17,0 0,0 1,0-19,0 1,0 17,0-17,0 17,0 0,0-17,0 17,0 0,0-17,0 0,0 17,0-17,0 17,0-17,0 17,0 0,-18-17,18-1,0 19,0-19,0 1,0 17,0-17,0 17,0-17,0-1,0 1,0 0,0 17,0 0,0-17,0 17,0 0,0 1,0-1,0 0,0-17,-17 35,17-18,0-17,0 35,0-18,0-17,0 17,0 0,0-17,0 17,0 0,0-17,0 17,0 18,0-35,0 35,0-18,0 0,0 18,0 0,0-35,0 35,0 0,0 0,0-18,0 18,-18 0,18 17,0 1,0-36,0 36,-18-19,18 1,0-17,0-1,0 18,0-35,0 34,0-16,0-19,0 19,0-1,0-17,0 34,0 1,0-17,0-1,0 18,0 0,0-36,0 19,0-1,0-17,0-1,0 19,0-19,0 18,0-17,0 35,0-35,0 17,0 0,0 18,0-35,0 17,0 18,0 0,0-36,18 36,0 0,-1-17,1-1,0-17,-18 17,17-18,1 1,0 0,-1-1,1 1,-1 0,-17-1,18 1,0-18,-18 18</inkml:trace>
  <inkml:trace contextRef="#ctx0" brushRef="#br0" timeOffset="23255.8025">17251 11060,'0'-18,"17"0,-17 1,0-1,18-17,-18 17,0 0,18 18,-18-17,0-1,0 1,17 17,-17-18,18 0,-18 1,18 34,17 19,-17 16,17-16,0 17,0 0,1 17,17-17,-36 0,19-18,-1 1,-18-1,19-18,-19 19,-17-1,36-17,-36-1,17 1,1 0,-18-1</inkml:trace>
  <inkml:trace contextRef="#ctx0" brushRef="#br0" timeOffset="24359.6757">17868 10848,'0'18,"-17"-1,-19 18,19-17,-1 17,-17 1,17-19,18 1,-18 0,1-1,-18 1,17-1,0 19,1-36,-1 35,0-17,1-1,-1 1,0 17,1-17,17 0,-18-1,0 18,1-35,17 18,-18 17,1-17,-19 17,19 1,-1-19,0 18,1-17,-1 0,18-1,-18 1</inkml:trace>
  <inkml:trace contextRef="#ctx0" brushRef="#br0" timeOffset="25600.0157">19103 8978</inkml:trace>
  <inkml:trace contextRef="#ctx0" brushRef="#br0" timeOffset="27439.8292">19121 8925,'35'0,"-70"0,105-53,-52 18,-1 17,19-17,-19 0,1 35,0-18,17 1,-17-1,-1 18,1-18,-1 18,1-17,0-1,-1 18,1 0,17 0,-17-18,-18 1,18 17,34-18,-34 0,17 18,1 0,17-17,-18-1,0 1,0 17,1-18,-19 18,1 0,17-18,-17 18,-1 0,1 0,0-17,17 17,-17 0,17 0,0 0,1 0,-1 0,0 0,18 0,-18 17,-17-17,17 0,18 18,-35-18,17 0,18 0,-35 0,35 0,17 0,-52 0,52 0,-17 0,0 0,-18 0,18 0,0 0,-18 0,1 18,-1-18,18 0,-18 0,0 0,36 0,-18 0,-18 0,36 0,-18 0,0 0,-18 0,18 0,-18 0,0-18,-17 18,0 0,-1 0,19-18,-1 1,-17 17,-1 0,18-18,-17 0,17 18,-17 0,0 0,17-17,-17-1,-1 0,18 18,1-35,-19 35,19 0,-19-17,-17-1,18 0,0 18,-1 0,18 0,71 18,-18-18,36 18,-1-18,1 0,35 17,-71-17,18 18,-53-18,0 0,-18 0,-18 0,1 0,0 0,-1 17,1-17,35 18,0-18,17 18,-34-1,69 1,-52-18,36 35,-36-17,17-18,1 18,-1-18,-17 17,0-17,-35 0,-1 0,1 0,17 35,1-35,16 18,-34 17,17-17,18 0,-17-1,-36 1,17-18,-17 18,0-1</inkml:trace>
  <inkml:trace contextRef="#ctx0" brushRef="#br0" timeOffset="29336.1732">22102 7373,'0'18,"17"-1,-17 1,18 0,-1-1,1-17,-18 18,18 17,17-17,0 17,-17-17,0 17,17 18,-18-35,19 17,-36-18,17 1</inkml:trace>
  <inkml:trace contextRef="#ctx0" brushRef="#br0" timeOffset="30472.1196">22966 7285,'-18'0,"1"17,-19 19,-17 17,0-18,18 18,-18-18,-17 18,34 0,-34 0,17 0,-35 0,52 0,19-18,-36 0,18 1,-1-19,19 1,-19 17,19-17,-1-18,1 35,-36 0,17-17,1 17,0 0,17-17,-35 17,18 1,-18-1,18 0,-1 0,19 1,-1-19,-17 1,17 17,1-17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9T03:07:37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 7691,'35'0,"18"0,-18 0,1 0,-1 0,18 17,-35-17,34 18,-16-18,-19 0,19 0,-1 0,-17 0,17 0,-17 0,-1 0,1 0,-1 0,1 0,0 0,-1 0,1 0,17 17,-17-17,35 0,0 0,-18 0,0 0,36 0,-36 0,18 0,0 0,-18 0,18 0,-35 0,35 0,-18 0,0 0,18 0,-18 0,18 0,-35 0,17 0,1 0,-19 0,1 0,-1 0,19 0,17 0,-18 0,-17 0,17 0,-17 0,17 0,0 0,-17 0,35 0,-18 0,0 0,18 0,0 0,18 0,-36 0,35 0,1 0,17 0,18 0,-53 0,17 0,1 0,-18 0,-35 0,34 0,-16 0,-19 0,36 0,-17 0,-19 0,1 0,17 0,-17 0,17 0,0 0,1 0,-19 0,19-17,16 17,-16 0,-1 0,36 0,-19 0,19 0,0 0,17 0,0 0,-17 0,17 0,-35 0,0 0,-1 0,1 0,-17 0,-1 0,0 0,1 0,-19 0,36 0,-18 0,-17 0,35 0,-18 0,0 0,1 0,17 0,-18 0,0 0,-17 0,35 0,-18 0,18 0,0 0,0 0,-18 0,18 0,0 0,0 0,0 0,-18 0,0 0,18 0,-35 0,35 0,0 0,35 0,-35 0,17 0,-17 0,18 0,-18 0,0 0,0 0,-18 0,18 0,-36 0,36 0,-17 0,17 0,-18-18,18 18,17 0,1 0,-18 0,-18 0,18-17,17 17,-34 0,17 0,-18-18,18 18,-18 0,0 0,-17 0,17 0,-17 0,17 0,18 0,-18 0,18 0,0 0,18 0,-36 0,18-18,-18 18,1 0,16 0,-16 0,17 0,-18 0,18 0,17 0,36 0,0 0,18 0,-1 0,-35 0,0 0,1 0,16 0,-52 0,-35 0,17 0,-17 0,17 0,18 0,-35 0,35 18,-18-18,0 0</inkml:trace>
  <inkml:trace contextRef="#ctx0" brushRef="#br0" timeOffset="4783.8431">1411 12047,'18'0,"-1"0,1-17,0 17,-1 0,1-18,0 18,17 0,18 0,-36 0,36-18,-17 18,17 0,-1 0,1 0,18 0,-1 0,-17 0,0 0,0 0,-18 0,36 0,-36 0,1 0,17 0,-36 0,36 0,18 0,-18 0,35 0,-35 0,35 0,-35 0,53 0,-18 0,-18 0,19 0,-19 0,18 0,-17 0,-18 0,17 0,1 0,-18 0,17 0,-34 0,17 0,-1 0,1 0,0 0,18 0,17 0,-17 0,52 0,-35 0,36 0,-36 0,0 0,-17 0,-1 0,1 0,-36 0,0 0,1 0,34 0,-17 0,-35 0,52 0,1 0,-1 0,-17 0,18 0,-1 0,1 0,-18 0,17 0,-34 0,34 0,-17 0,18 0,-18 0,53 0,-18 0,35 0,1 0,-1 0,1 0,-1 0,-52 0,17 0,0 0,-17 0,-1 0,18 0,-17 0,17 0,0 0,0 0,18 0,-17 0,-19 0,1 0,-18 0,35 0,-35 0,17 0,-17 0,18 0,17 0,-53 0,71 0,-18 0,-17 0,17 0,0 0,-17 0,-1 0,18 0,-17 0,17 0,0 0,1 0,34 0,0 0,1 18,-1-18,-17 0,35 0,-17 0,-1 0,-17 18,18-18,-19 0,37 17,-54-17,35 18,1-18,34 35,-34-35,17 0,18 0,0 18,-18-18,17 0,1 0,-18 0,18 0,-35 0,17 0,-18 0,-17 0,17 0,-34 0,34 0,-35 0,-17 0,17 0,-35 0,0-18,0 18,-18 0,18 0,-18 0,1 0,16 0,-34 0,35 0,-18 0,1 0,-1 0,-18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9T03:08:12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1976 11183,'17'0,"1"0,17 0,-17 0,17 0,36 0,-19 0,-34 0,53 0,-18 18,17-18,-52 0,35 17,0-17,-18 0,0 0,0 0,1 0,-19 0,19 0,-19 0,1 0,17 0,-17 0,0 0,17 0,0 0,-17 0,17 0,18 0,-35 0,17 0,-18 0,36 0,0 0,-17 0,-1 18,0-18,18 0,-18 0,18 0,18 0,-18 0,-36 0,36 0,0 0,0 0,-18 0,18 0,0 0,0 0,-18 0,18 0,18 0,-18 0,-18 0,36 0,17 0,-18 0,19 0,-1 0,35 0,1 0,-18 0,17 0,0 0,-34 0,-1 18,-18-18,19 0,-19 0,-17 0,0 0,-18 0,18 0,0 0,18 0,-36 0,18 0,0 0,0 0,-18 0,36 0,-19 0,1 0,-17 0,17 0,-18 0,0 0,18 0,0 0,0 0,-18 0,53 0,-35 0,35 0,-35 0,36 0,-19 0,18 0,-17 0,17 0,-17 0,-1 0,-17 0,0 0,35 0,-35 0,35 0,-17 0,-1 0,19 0,-19 0,18 0,-35 0,35 0,-17 0,-36 0,36 0,-1 0,-17 0,-35 0,35 0,0 0,-36 0,54 0,-18 0,-18 0,0 0,18 0,0 0,0 0,0 0,0 0,0 0,-35 0,17 0,0 0,0 0,18 0,0 0,18 0,-36 0,36 0,-1 0,18 0,18 0,-53 0,0 0,18 0,-54 0</inkml:trace>
  <inkml:trace contextRef="#ctx0" brushRef="#br0" timeOffset="3184.0339">1852 6879,'35'0,"36"18,52-18,1 17,35-17,17 18,36-18,-18 18,-18 17,0-35,-52 0,-18 18,-18-1,-35-17,0 18,-36-18,19 0,-1 18,0-18,-17 0,35 0,0 0,-18 0,36 0,-1 0,1 0,17 17,-18-17,1 0,-36 0,36 0,-1 0,1 0,0 0,-1 0,-17 0,18 0,-1 0,-17 0,18 0,-1 0,-35 0,36 0,0 0,-36 0,0-17,18 17,18 0,-19 0,19-18,0 18,-19-18,19 18,17 0,-35-17,18 17,-18 0,0-18,-18 18,18-18,0 18,17 0,-35 0,18 0,18 0,-18 0,17 0,-17-17,18 17,17 0,-17 0,-1 0,1-18,-1 18,19 0,-19 0,1-18,17 1,-18 17,1 0,-18-18,-18 1,-17 17,17-18,-17 18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9T03:08:39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6350 6967,'18'0,"-1"0,19 0,34 0,1 0,17-17,35 17,-34 0,34-36,-17 36,-18 0,0 0,-17 0,-18 0,0-17,-36 17,1 0,17 0,-17 0,17 0,-17 0,-1 0,36-18,-17 18,-1 0,0 0,0 0,1 0,-1-17,-17 17,-1-18,1 18,17 0,0 0,1 0,-19 0,36 0,-17 0,-19-18,1 18,17 0,-17 0,17 0,0 0,-17 0,0 0,17 0,-18 0,1 0,0 0,35 0,17 0,-17 0,18 0,-18 0,17 0,1 0,-18 0,0 0,-18 0,18 0,-18 0,0 0,18 18,0-18,18 0,-54 0,36 0,0 0,-18 0,1 0,-19 0,36 0,-35 0,35 0,-18 0,0 0,18 0,-17 0,-1 0,18 0,-18 0,0 0,1 0,17 0,-36 0,18 0,1 0,-19-18,36 18,-17 0,34 0,-52 0,52 0,-17 0,0 0,-18 0,18 0,0 0,0 0,-18 0,18 0,0 0,35 0,1 0,16 0,-34 0,17 0,-35 0,18 0,-1 0,-17 0,0 0,-18 0,18 0,0 0,0 0,-18 0,1 0,17 0,-36 0,19 0,-1 0,0 18,-17-18,17 0,18 0,0 0,-18 0,36 0,-36 0,0 0,-17 0,-1 0,-17 18</inkml:trace>
  <inkml:trace contextRef="#ctx0" brushRef="#br0" timeOffset="16063.6595">6526 15134,'18'0,"17"0,-17 0,35 0,-18 0,-17 0,17 18,0-18,-17 0,17 0,1 17,-1-17,0 18,0-18,18 0,0 0,-35 0,35 0,-18 0,-17 0,17 0,-17 0,17 0,-17 0,-1 0,18 0,1 0,-19 18,19-18,-1 0,0 0,0 0,18 0,18 0,-18 0,17 0,-17 0,36 0,-37 0,19 0,-36 0,36 0,-36 0,36 0,-1 0,-35 0,18 0,18 0,-18 0,0 0,17 0,1 0,-1 0,1 0,0 0,-36 0,18 0,0 0,0 0,-18 0,0 0,0 0,-17 0,35 0,-18 0,-17 0,17 0,-17 0,35 0,0 0,0 0,-36 0,54 0,-18 0,17 0,1 0,-18-18,17 18,1 0,-1-18,1 18,-18 0,0 0,0 0,17 0,1 0,-18 0,-18 0,18 0,17 0,-52 0,35 0,18-17,-19 17,1 0,-17 0,17 0,-1 0,19 0,-36 0,18 0,18 0,-1 0,-17-18,0 18,18 0,-1 0,-17-17,0 17,0 0,-18 0,18 0,0 0,-35 0,35 0,-36 0,19 0,-1 0,-17 0,34 0,19 0,-18 0,-18 0,36 0,-1 0,1 0,-1 0,-34 0,34 0,-17 0,18 0,-18 0,0 0,-18 0,18 0,0 0,-18 0,18 0,17 0,1 0,-36 0,36 0,17 0,18 0,-18 0,-17 0,-1 0,18 0,-35 0,0 0,0 0,0 0,-18 0,18 0,0 0,18 0,-1 0,18 0,1 0,-1 0,-18 0,19 0,-37 0,1 0,-35 0,17 0,18 0,-35 0,17 0,0 0,18 0,-17 0,17 0,-36 0,18-18,-17 18,0 0,17 0,18 0,-35 0,35 0,17 0,-17 0,-35 0,17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9T03:09:44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6685 9596,'35'0,"36"35,-36-35,18 0,18 17,-18 1,17-18,-17 18,-18-18,36 0,-18 0,0 0,0 0,-36 0,19 0,-19 0,1 17,0-17,-1 0,1 0,-1 0,1 0,0 0,-1 0,19 0,-19 18,1-18,17 0,0 0,1 0,-1 0,0 0,1 0,17 0,-1 0,1 0,-17 18,34-18,-35 0,18 0,-35 0,17 0,18 0,-35 0,17 0,18 17,0-17,0 0,17 0,-17 0,18 0,-36 18,18-18,-18 0,-17 0,35 0,0 0,0 0,-18 0,18 0,18 0,-1 0,18 0,0 0,-17 0,35 0,17 0,-17 0,-18 0,1 0,16 0,-52 0,18 0,17 0,-17 0,17 0,-35 0,35 0,-18 0,19 0,-1 0,-18 0,19 0,-19 0,1 0,-1 0,-34 0,34 0,1 0,-1 0,-17 0,-18 0,18 0,0 0,18 0,-36 0,36 0,-18 0,-1 0,-16 0,34 0,-17 0,18 0,-1 0,-34 0,34 0,-17 0,18 0,-36 0,0 0,18 0,0 0,-18 0,18 0,18 18,-1-18,-17 0,-17 0,-1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8T01:22:43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10125 9772,'0'0,"17"0,1 0,-18-18,35 18,18 0,-18 0,18 18,-17 0,17-18,-53 17,35-17,-17 0,-1 0,1 18,-1-18,1 0,17 0,-17 0,0 17,-1-17,1 0,0 0,17 0,-35 18,17-18,1 0,0 0,-18 18,35-18,0 17,1-17,-1 0,-18 18,36-18,-35 0,0 0,35 0,-18 0,-18 0,1 0,0 18,-1-18,1 0,17 0,-17 0,17 0,18 0,0 0,-35 0,35 0,-18-18,0 18,0-18,1 18,-1 0,-17 0,17 0,0 0,1 0,-19 0,1 0,-1 0,1 0,0-17,17 17,-17 0,17 0,0 0,-17 0,17-18,0 18,18-18,-35 18,52-17,-34 17,-19 0,19 0,-1-18,0 18,18-17,-35 17,35 0,0 0,17 0,-17 0,-18 0,36 0,-18-18,0 18,-36 0,19 0,-1 0,-17 0,-1 0,1 0,35 0,0 0,17 0,-34 0,34 0,-17 0,0 0,-35 0,-1 0,1 0,-1 0,1 0,17 0,-17 0,17 0,1 0,-19 0,1 0,-18-18,17 18,36 0,18 0,17 0,0 0,1 0,-37 0,-16 0,-19-17</inkml:trace>
  <inkml:trace contextRef="#ctx0" brushRef="#br0" timeOffset="1528.0498">13705 10072,'0'0,"36"-18,-1 18,18-17,35-1,-35 18,0 0,-35 0,-18-18,0 36,0 17,0 0,0 1,-18-19,0 19,1-1,17 18,-36-36,19 19,-1 17,18-36,-18 1,1 0,17-1</inkml:trace>
  <inkml:trace contextRef="#ctx0" brushRef="#br0" timeOffset="2248.6027">14058 10248,'0'0,"18"0,-1 0,1 0,17 0,18 18,0-1,-35 1,0 0,17-1,-18 1</inkml:trace>
  <inkml:trace contextRef="#ctx0" brushRef="#br0" timeOffset="3032.1152">14182 10495,'0'18,"0"-1,0 1,17 0,-17-1,18 1,-18 0,0-1,18-17,-18 18,17 0</inkml:trace>
  <inkml:trace contextRef="#ctx0" brushRef="#br0" timeOffset="3728.6851">14305 10760,'0'0,"71"-53,35 0,17 18,-17-1,-36 19,-17 17,-35-18</inkml:trace>
  <inkml:trace contextRef="#ctx0" brushRef="#br0" timeOffset="4616.1309">14728 9948,'0'18,"0"0,0 87,18-52,17 36,-17-19,0 1,-1-54,-17 54,18-1,0-17,-18 0,17-35,-17 35,0-36,0 1,0 0,0-1,18-17,-18 18</inkml:trace>
  <inkml:trace contextRef="#ctx0" brushRef="#br0" timeOffset="5631.5009">14887 10336,'18'0,"-1"-17,1 17,0 0,-1 0,19 0,34-18,-34 18,-1-18,-18 18,1 0,0-17,-1 17,1-18,0 18,-1 0,1 0</inkml:trace>
  <inkml:trace contextRef="#ctx0" brushRef="#br0" timeOffset="6288.0929">15822 9454,'-18'0,"-17"18,0 17,-18 1,35-19,-17 1,0 17,0-17,35-1</inkml:trace>
  <inkml:trace contextRef="#ctx0" brushRef="#br0" timeOffset="6400.0221">15540 9666,'0'0,"-18"18,18-1,-17-17,17 18,0 17,0-17,-18 0</inkml:trace>
  <inkml:trace contextRef="#ctx0" brushRef="#br0" timeOffset="6743.8091">15822 9966,'18'0,"-1"0,19-18,-19 1,1 17,0-18,-18 0,17 18,1-17,-18-1,17 18,-17-18</inkml:trace>
  <inkml:trace contextRef="#ctx0" brushRef="#br0" timeOffset="6943.6872">16016 9719,'0'0,"0"-18,0 1,0-1,0 0,0 1,0-1,0 1,0-1,0 0</inkml:trace>
  <inkml:trace contextRef="#ctx0" brushRef="#br0" timeOffset="7729.1963">16016 9525,'-35'0,"0"0,17 0,-35 0,0 0,35 0,-17 0,-18 18,36-18,-1 0,0 0,1 17,17 1,-18-18,0 0,1 18,-1-1,1 1,-1-1,0 1,1-18,17 18,0-1,-18-17,0 18,1 0,17-1,0 1,0 0,0-1,17 1</inkml:trace>
  <inkml:trace contextRef="#ctx0" brushRef="#br0" timeOffset="8264.864">15646 9913,'0'0,"0"18,17-18,1 0,0 0,-1 17,1-17,0 0,17 0,-18 0,1 0,0 0,17 0,0 0,1 18,-19-18,-34 0,-1 0,0 18</inkml:trace>
  <inkml:trace contextRef="#ctx0" brushRef="#br0" timeOffset="9368.1803">15205 10319,'0'0,"0"-18,17 18,1 0,0 0,35-18,35 18,106-17,-18-18,36 17,35 0,0-17,-71 17,-17 1,-89-1,-34 18,-36-18</inkml:trace>
  <inkml:trace contextRef="#ctx0" brushRef="#br0" timeOffset="10632.3925">15769 10266,'0'17,"0"1,0 70,18 53,-18-35,0 0,0-18,0-17,0-18,17-18,-17-17,0 17</inkml:trace>
  <inkml:trace contextRef="#ctx0" brushRef="#br0" timeOffset="12240.3932">13794 10901,'0'-18,"17"18,1-17,0 17,-1 0,18 0,36 0,17-18,-17 18,17 0,-17 0,-1 0,-35 0,-17-18,0 18,-1 0,1 0,0 0,-18-17,0-1,0 0,0 1,0-1</inkml:trace>
  <inkml:trace contextRef="#ctx0" brushRef="#br0" timeOffset="15071.6345">7532 9260,'0'0,"17"0,1 0,0 0,-1 0,1 0,0 0,35 0,-1 0,1 0,-35 18,17 0,1-18,-19 17,19 1,-19-18,1 0,17 0,-17 18,17-18,0 0,-17 17,0-17,-1 0,1 0,-1 18,1-18,0 0,17 0,0 0,-17 0,35 0,-18 0,0 0,1 0,17 0,-36 0,1 0,17 0,-17 0,-1 0,19 0,-19 0,19 0,-19 0,19 0,-19 0,36 0,0 0,-35 0,17 0,0 0,-17 0,17 0,0-18,-17 18,17-17,-17 17,17-18,-17 18,17 0,0-18,1 1,-1 17,0-18,36 0,-54 18,19 0,-19 0,19-17,-1 17,-17-18,-1 18,18 0,-17 0,0 0,-1 0,1-17,0 17,-1 0</inkml:trace>
  <inkml:trace contextRef="#ctx0" brushRef="#br0" timeOffset="16551.7151">8643 8678,'0'36,"0"-1,-18-17,18-1,-17 1,-1-1,18 1,-18 17,18 1,0-19,-17-17,17 18,0 0,-18-1,18 1,0-1,-17-17,-1 18,18 0,0-1,-18-17,18 18</inkml:trace>
  <inkml:trace contextRef="#ctx0" brushRef="#br0" timeOffset="17536.1011">8625 8943,'18'0,"0"0,-1 0,1 0,0 0,17 0,0 18,0-1,-17-17</inkml:trace>
  <inkml:trace contextRef="#ctx0" brushRef="#br0" timeOffset="18335.6076">8784 8590,'0'18,"0"35,18 0,17 0,-35-1,18-16,-1-1,1 18,-18-18,18-17,-1 17,-17-17,0-1,0 1,0 0,0-1,18-17,-18 18,18 0,-18-1,17-17</inkml:trace>
  <inkml:trace contextRef="#ctx0" brushRef="#br0" timeOffset="20312.3767">8943 8872,'0'-17,"18"17,-1 0,1 0,-1 0,1 0,17 0,-17 0</inkml:trace>
  <inkml:trace contextRef="#ctx0" brushRef="#br0" timeOffset="21895.3934">8749 9172,'0'18,"0"0,0 17,-18-18,18 1,0 0,0-1,0 1,0 0,18-18,-18 17,53 1,-36-18,19 18,17-18,-18 0,-17 0,-1 0,1 0,-1 0,1 0,0 0,-18-18,0 0,17 18,1-17,-18-1,18 0,-18 1,0-1</inkml:trace>
  <inkml:trace contextRef="#ctx0" brushRef="#br0" timeOffset="22584.9632">9102 9278,'-18'0,"18"-18,-18 18,-35 0,18 0,0-17,17 17,1 0,17-18,-18 18,0 0,1 0,-19 0,19 0,-1 0,1 0,-19 0,19 0</inkml:trace>
  <inkml:trace contextRef="#ctx0" brushRef="#br0" timeOffset="23392.4617">9102 8714,'17'0,"-17"-18,18 18,0 0,-1 0,54 0,-1 0,-17 0</inkml:trace>
  <inkml:trace contextRef="#ctx0" brushRef="#br0" timeOffset="23551.3652">9472 8696</inkml:trace>
  <inkml:trace contextRef="#ctx0" brushRef="#br0" timeOffset="23607.3294">9472 8696</inkml:trace>
  <inkml:trace contextRef="#ctx0" brushRef="#br0" timeOffset="24343.8718">9190 8943,'0'0,"18"-18,-1 18,36 0,0-35,0 35,-18-35,36 35,-18-18,0 0,-1 18,-34 0,0-17</inkml:trace>
  <inkml:trace contextRef="#ctx0" brushRef="#br0" timeOffset="26103.7768">9349 9066,'0'18,"0"0,0-1,0 1,0 0,0-1,0 1,0 0,17-1,1-17,17 0,-17 0,-1 18,1-18,0 0,-1 0,1 0,17 0,-17 0,0 0,-1-18,1 1,-1 17,1-18,0 18,-1 0,-17-18,0 1,0-1,-17 18,-1-18,0 1,1 17,-18 0,35-18,-18 18,0 0,18-18,-17 18,-1 0,0-17,1 17,-1 0,-17 0,0 0</inkml:trace>
  <inkml:trace contextRef="#ctx0" brushRef="#br0" timeOffset="26967.2412">9737 8555,'0'53,"0"0,0 17,17-17,-17 0,0 18,0-18,0-18,0 18,0-36,0 1,0 17,0-17,0 0,0 17,18 0,-18 0,0-17,0 17,18-17,-18 0,0-1,0 1</inkml:trace>
  <inkml:trace contextRef="#ctx0" brushRef="#br0" timeOffset="28103.5345">9790 8890,'17'0,"1"0,-1 0,19 0,52 0,0 0,-17 0,-1 0,-17 0,-35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9T03:09:59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3775 8767,'17'0,"1"0,0-18,17 18,0 0,-17 0,35 0,-18 0,-17 0,17 0,-17 0,-1 0,1 0,17 0,0 0,-17 0,17 0,18 0,-17 0,16 0,1 0</inkml:trace>
  <inkml:trace contextRef="#ctx0" brushRef="#br0" timeOffset="399.4126">5697 8661,'0'0,"18"0,0 0,17 0,-17-18,17 18,-18-18,1 18,0-17,35 17,-36 0,19 0,-1-18,0 18,0 0,1 0</inkml:trace>
  <inkml:trace contextRef="#ctx0" brushRef="#br0" timeOffset="662.5006">6315 8555,'0'0,"53"0,-36 0,36 0,0 0,-35 0,17 0,0-18,-17 18,0 0</inkml:trace>
  <inkml:trace contextRef="#ctx0" brushRef="#br0" timeOffset="3462.4858">4551 8802,'17'0,"19"0,34 0,1-18,-1 18,1-17,35-1,-18 0,18 1,-53 17,17 0,-17 0,0-18,0 18,-35 0,17 0,18 0,-18 0,18 0,0 0,0-18,0 18,0 0,17 0,1-17,-18 17,-18 0,0 0,1 0,-19-18,1 18,17 0,-17 0,35 0,0 0,0 0,-1 0,1 0,0 0,0-18,-35 18,0 0,17 0,-18 0,1 0,17 0,1 0,-19 0,19 0,-1 0,-18 0,19 0,-1-17,-17 17,-1-18,1 18,0 0,17 0,0 0,0 0,-17 0,35 0,0 0,0 0,0 0,0 0,0 0,-36 0,18 0,-17 0,0 0,-1 0,1 0,0 0,17 0,0 0,0 0,-17 0,0 0,17 0,-17 0,17 0,-17 0,-1 0,19 0,-19 0,18 0,18 0,-35 0,35 0,-18 0,0-18,18 18,0 0,-17 0,-1 0,0 0,18 0,-35 0,17 0,18 0,-36 0,36 0,-17 0,-19 0,54-17,-18 17,0 0,-18 0,18 0,17 0,1 0,0 0,-36 0,35 0,1 0,-18 0,0 0,0 0,0 0,17 0,1 0,-1 0,-34 0,34 0,1 0,-18 0,0 0,-18 0,18 0,0 0,-36 0,19 17,-1-17,-18 0,19 0,-19 0,1 0,35 0,-35 0,35 18,17-18,1 0,-1 0,-35 0,36 18,0-18,-1 0,-17 0,18 0,-36 0,35 0,1 0,17 17,-17-17,17 0,0 0,-17 0,17 0,-18 0,-17 0,-17 18,-1-18,0 0,18 0,0 0,0 18,17-1,1-17,0 0,17 0,0 0,18 0,-53 18,-36-18,1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9T03:11:54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6473 8308,'18'0,"0"0,-1-18,19 18,-1 0,0 0,1 0,-1 0,18 0,-36 0,54 0,-18 0,0 0,-36 0,19 0,17 0,-36 0,18 0,1 0,-19 0,19 0,-19 0,19 0,17 0,-36 0,18 0,1 0,-1 0,18 0,0 0,0 0,17 0,-34 0,16 0,-16 0,-1 0,-17 0,-1 0,1 0,0 0,-1 0,1 0,0 0,-1 0,18 0,1 0,-1 0,0 0,-17 0,0 0,-1 0,1 0,17 0,-17 0,17 0,0 0,-17 0,17 0,0 0,-17 0,0 0,17 0,-17 0,-1 0,1 0,0 0,17 0,0 0,-17 0,-1 0,19 0,-19 0,1 0,0 0,-1 0,1 0,0 0,34 0,1 0,0 0,-35 0,17 0,18-17,-35 17,17 0,0 0,-17 0,17 0,1 0,-19 0,18 0,18 0,-17 0,-1 0,0 0,-17-18,17 18,0 0,-35-18,36 18,-1 0,0 0,-17 0,-1 0,19 0,-19 0,19 0,-1 0,0 0,0 0,-17 0,35 0,-18 0,1-17,-1 17,18 0,-36 0,19 0,-19 0,1 0,0 0,-1 0,1 0,17 0,0 0,-17 0,17 0,-17 0,17 0,1 0,-19 0,19 0,-19 0,1 0,17 0,-17 0,-1 0,19 0,-1 0,-17 0,34 0,1 0,-17 0,-1 0,18 0,-18 0,0 0,18 0,-17 0,-19 0,18 0,-17 0,0 0,17 0,-17 0,-1 0,19 0,-1 0,0 0,36 0,-36 0,18 0,17 0,19 0,-19 0,1 0,-18 0,17 0,-52 0,17 0,0 0,-17 0,17 0,-17 0,0 0,-1 0,1 0,17 0,0 0,-17 0,0 0,35 0,-36 0,19 0,-1 0,-18 0,1 0,0 0,-1 0,1 0,0 0</inkml:trace>
  <inkml:trace contextRef="#ctx0" brushRef="#br0" timeOffset="279.8267">12471 8220</inkml:trace>
  <inkml:trace contextRef="#ctx0" brushRef="#br0" timeOffset="3511.6801">6720 13282,'18'0,"17"0,36 18,35-18,-53 17,52 1,-16-18,17 18,-36-18,-35 0,18 0,-17 0,-19 0,18 0,-17 0,0 0,-18 17,35-17,-17 0,-1 0,19 0,-1 0,18 0,0 0,0 0,-18 0,18 0,0 0,-18 0,-17 0,17 0,-17 0,17 0,18 18,0-18,-18 0,18 0,0 0,0 0,-18 0,18 0,0 0,0 0,-18 0,-17 0,17 18,18-18,0 0,-36 0,54 0,-18 0,-18 0,71 0,-71 0,53 0,-17 0,17 0,18 0,-18 0,0 0,-17 0,17 0,-35 0,18 0,-18 0,-1 0,1 0,0 0,-17 0,16 0,1 0,18 0,17 0,-17 0,-18 0,52 0,-52 0,53-18,-53 18,53 0,-53 0,17 0,1 0,17 0,-17 0,17 0,0 0,-17 0,17 0,18 0,-53 0,52 0,-52 0,0 0,18 0,-1 0,-34 0,17 0,-1 0,19 0,-18 0,-18 0,36 0,-18 0,0 0,-18 0,18 0,0 0,-18 0,36 0,-1 0,18 0,18 0,-18 0,1 0,-1 0,-18 0,1-18,-18 18,-36 0,36 0,-35 0,0 0,-1 0,19 0,-19 0,1 0,-1 0,1 0,17 0,1 0,-19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9T03:13:13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7408 13141,'18'0,"0"0,-1 0,1 0,0 0,-18-18,17 18,1 0,-1 0,1 0,0-17,-1 17,1-18,0 18,-1 0,1 0,0 0,-1 0,18 0,1 0,-19 0,36 0,-17 0,-19 0,1 0,17 0,-17 0,-1 0,1 0,0 0,-1 0,1 0,17 0,18 18,-35-18,17 0,18 0,-35 0,17 0,-17 0,-1 17,18-17,1 0,-1 0,0 0,-17 0,0 18,17-18,-18 0,36 0,-17 0,-19 0,19 0,-1 0,-17 0,34 0,-16 0,-1 0,0 0,1 0,-19 0,18 0,1 18,-19-18,36 0,-17 0,-19 0,36 0,-18 0,-17 0,35 0,-18 0,-17 0,35 0,-36 17,1-17,17 0,1 0,-1 0,-17 0,17 0,0 0,-17 0,17 0,-17 0,17 0,18 0,-36 0,19 0,17 0,-18 0,0 0,36 0,-18 0,-36 0,54 0,-36 0,-17 0,35 0,-18 0,-17 0,35 0,-36 0,19 0,-1 0,18 0,-18 0,0 0,18 0,-18 0,18 0,0 0,-17 0,-1 0,18 0,-18 0,0 0,1 0,-1 0,0 0,18 0,-18 0,1 0,-1 0,0 0,-17 0,-1 0,1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9T02:44:25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3440 7285,'-36'17,"1"-17,0 36,17-36,18 17,-18-17,1 0,-1 18,18 0,-17-18,17 17,-18-17,0 0,18 18,-17 0,-1-18,18 17,0 1,-18 0,-17-1,35 1,-18-1,18 1,-35-18,35 18,0-1,-35-17,35 18,0 0,0-1,-18 1,18 0,0-1,-17-17,17 18,0 17,0-17,0-1,0 1,0 0,0-1,0 1,0 17,0-17,0 0,0-1,0 1,0-1,0 1,0 0,0-1,0 1,0 17,0-17,0 0,0-1,0 1,0-1,0 1,0 17,0-17,0 0,0-1,0 1,17-18,-17 35,0-17,0-1,0 1,18-18,-18 18,0-1,18 19,-18-1,17-35,-17 18,18 17,-18-18,0 1,17 0,1-18,-18 17,0 1,0 0,18-1,-18 19,17-36,-17 17,18 1,-18 0,0-1,18-17,-18 35,17-35,-17 18,18 0,-18-1,0 1,18 0,-1-18,-17 17,0 1,18 0,-1-18,-17 17,18 1,-18-1,18-17,-18 18,17 0,-17-1,18-17,0 18,-1 17,1-35,0 0,-1 0</inkml:trace>
  <inkml:trace contextRef="#ctx0" brushRef="#br0" timeOffset="3863.8661">3334 11977,'-18'0,"-17"17,-18 19,18-19,-1 19,1-1,17 0,-17-17,18-18,-1 17,18 1,0 0,0 17,-35-17,35-1,-18 19,0-36,18 17,0 1,-17-18,17 17,0 1,0 17,-18-17,0 17,1-17,17 0,0 17,0 0,-18-17,18-1,-17 19,17-19,0 1,0 0,-18-1,18 1,0 0,0-1,0 18,0-17,0 0,0-1,0 1,0 0,0-1,0 1,0 17,0-17,0 17,0 18,0-35,18 35,-18-18,0 0,17-17,1 17,-18-17,0-1,17 1,-17 0,0 17,18-35,-18 18,0 17,18-18,-1 19,1-19,-18 1,0 0,18-1,-18 1,17-18,-17 18,0 17,18-35,17 0,-17 17,-1-17,19 18,-36 0,35-18,18 17,-35-17,34 18,-16 0,-1 17,-17-35</inkml:trace>
  <inkml:trace contextRef="#ctx0" brushRef="#br0" timeOffset="49024.7324">20038 8572,'-53'18,"18"0,-1-18,1 0,35 17,0 1,-18-18,1 0,-1 0,0 0,18 18,-35-18,18 0,-19 0,19 17,-1-17,0 0,18 18,-17-18,-1 0,0 0,-17 0,18 0,-1 0,0 0,1 0,-19 0,1 0,0-18,17 18,-17 0,-18 0,35 0,1 0,-1 0,18-17,0-19,-18 1,-17 35,17-18,18-17,-17 18,17-1,0 0,-35-17,35 0,-18 17,18 0,0 1,-18-1,18 1,-17-19,-1 19,18-1,0 0,0 1,0-1,0 0,-18 1,18-18,0 17,0 0,0 1,0-1,0 0,0 1,0-1,0 0,0 1,0-1,0 1,18-1,0 0,-18-17,35 35,-17-35,-1 17,-17 0,18-17,-1 17,1 18,-18-17,18-1,-1 1,1 17,0 0,-1-18,1 18,0 0,-1-18,1 18,17-17,-17 17,-1 0,1 0,0 0,-1 0,1 0,0-18,-1 18,1 0,17 0,0 0,1 0,-1 0,-17 0,-1 0,1 0,0 0,-1 18,-17-1,18 1,-1 17,1 0,-18-17,35 0,-17-1,-18 1,0 0,18-18,-18 17,0 1,17 0,1-1,0 19,-18-19,0 1,17-18,-17 17,18-17,-18 18,0 0,0-1,0 1,17-18,-17 18,0 17,0 0,18-35,0 0,-18 18,0-1,0 1,0 0,0-1,0 1,0 17,0-17,17-18,-17 35,0-17,0-1,0 1,0 0,0-1,0 1,0-36</inkml:trace>
  <inkml:trace contextRef="#ctx0" brushRef="#br0" timeOffset="50024.99">16369 9419,'0'18</inkml:trace>
  <inkml:trace contextRef="#ctx0" brushRef="#br0" timeOffset="50071.4019">16351 9525,'0'0,"-17"0,-1 18</inkml:trace>
  <inkml:trace contextRef="#ctx0" brushRef="#br0" timeOffset="52008.3354">16281 9578,'-18'0,"36"0,-54 0,19 0,-19 18,19-18,-1 0,1 0,-19 0,19 0,-1 0,-17 0,17 0,-17 0,17 0,1 0,-1 0,18-18,-18 0,1 18,-1-35,-17 17,17 1,18-1,-18 18,-17-35,18 17,-1 1,0 17,1 0,17-18,0-17,-36 35,36-18,-35-17,0 17,35 0,-18-17,1 35,17-17,-18-1,18 0,-18 1,1-1,17 0,0 1,0-1,-18 0,18 1,0-1,-18 18,18-35,0 0,-17 35,17-36,0 19,0-1,0 0,0 1,0-1,0 0,17 1,1-1,-18 1,18-19,-18 19,17-1,1 18,-18-18,35 18,-17-17,-1-1,36 0,-17 1,34 17,-17 0,-35-18,35 0,-18 18,-35-17,18 17,-1 0,1 0,-1 0,19 0,17 0,-18 17,35-17,-34 18,-1 0,-17-18,-1 0,1 0,-18 17,18-17,-18 18,0 17,0 1,17-36,1 35,-18-17,0-1,18-17,-18 35,0-17,0 0,0 17,17-17,-17 17,18-35,-1 0,-17 18,0-1,0 1,0-1,0 1,0 0,0-1,0 1,0 0,0-1,0 1,18 0,-18-1,0 1,0 0,0 17,0 0,0-17,0-1,0 1,0 0,0-1,0 1,0 0,0-36,0 0,0-17,0-36,0 54</inkml:trace>
  <inkml:trace contextRef="#ctx0" brushRef="#br0" timeOffset="60575.4008">9384 10460,'-18'0,"1"0,-19 0,1 18,17-18,-34 0,34 0,0 0,1 0,-19 0,1 0,0 17,17-17,-17 0,17 0,1 0,-1 0,0 0,1 0,-19-17,1 17,0-18,0 0,-1 18,19 0,17-17,-18 17,0 0,18-18,-17 0,17 1,-18 17,0-36,18 19,0-1,-17 0,17 1,-36 17,36-18,-17 18,17-17,0-1,-18 18,18-18,0 1,0-1,-17 0,17 1,0-1,-18 0,18 1,0-1,0 1,0-1,0 0,0 1,0-1,0 0,0 1,0-1,0 0,0 1,0-19,0 19,0-1,0 1,18-1,-18 0,17 18,-17-17,0-1,0 0,18 1,-1-1,-17 0,18 18,-18-17,0-1,18 18,-1-17,1 17,-18-18,18 18,-1-18,1 1,0 17,-1 0,1 0,-18-18,18 18,-1 0,1-18,-1 18,1 0,0 0,-1 0,19 0,-1 0,-17 0,-1 0,18 0,-17 0,17 0,-17 0,0 0,-1 0,1 0,0 18,-1-18,19 0,-19 0,1 0,-18 18,17-18,1 0,-18 17,18-17,-1 18,19-18,-1 18,-17-18,-18 17,0 1,17-18,1 0,-1 0,-17 17,18 1,0 0,-18-1,17-17,1 18,-18 0,18-18,-18 35,17-17,1-18,0 17,-18 1,0-1,17 1,-17 0,0-1,18-17,-18 36,0-19,0 1,0 0,17-1,-17 1,18 0,-18-1,0 1,0-1,0 1,0 17,0-17,0 0,0-1,-18-17,18 18,-17 0,17-1,-18 1,18-1,-17-17,17 18,-18 17,0-17,18 0,0-1,-17-17,17 18,-18-18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9T03:20:58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7161 8625,'0'0,"-17"18,-1 0,18-1,0 1,-18 0,18-1,-17 1,17 0,-18-1,18 1,0-1,0 1</inkml:trace>
  <inkml:trace contextRef="#ctx0" brushRef="#br0" timeOffset="3231.7249">7073 8837,'0'18,"0"-1,0 1,0 0,18-1,-18 1,17-18,-17 18,0-1,18-17,-18 18,18-1,-18 1,17-18,1 18,0-18,-18 17,17 1,1-18,0 0,-18 18,17-18,1 0,0 17,-1-17,1 0,-1 0,1 0,0 0,17 0,-17 0,17 18,-17-18,-1 0,1 18,-1-18,1 0,0 0,17 0,-17 0,-1 0,1 0,0 0,17 0,-18 0,19 0,-1 0,-17 0,17 0,18 0,-18 0,0 0,18 0,-35 0,17 0,-17 0,0 0,-1 0,1 0,-1-18,1 18,17 0,-17 0,0 0,-1 0,1 0,0 0,-1 0,18 0,1 0,-1 0,0 0,-17 0,0 0,-1 0,1 0,-1 0,1 0,17 0,1 0,-1 0,0 0,1 0,-1 0,0-18,18 18,-18-17,-17 17,17 0,0-18,-17 0,17 18,-17-17,0 17,-1-18,19 18,-19 0,19 0,-1-18,-18 1,1 17,17-18,-17 18,0-17,-1 17,1 0,0 0,17-18,-18 0,19 1,-19 17,19-18,-36 0,17 18,-17-17,0-1,0 0,0 1,0-1,0 1,18-19,-18 1,0 17,0 1,0-19,0 19,0-1,0 0,0 1,0-1,0 1,0-1,0 0,-18 1,18-1,-17 0,17 1,0-1,-18 0,0 1,1-1,17 1,-18 17,-17 0,17 0,1 0,-1 0,0-18,1 18,-19-18,19 18,-36-17,18 17,17 0,-17 0,-18 0,35-18,0 18,-17-18,0 18,17 0,1 0,-1 0,-17 0,17 0,0 0,-17 0,-18 0,36 0,-36 0,17 0,19 0,-19 0,19 0,-1 0,0 0,1 0,-1 0,1 0,-1 0,0 0,1 0,-1 0,0 0,-17 0,17 0,1 0,-1 0,1 0,-1 0,-17 0,-1 18,19-18,-19 18,19-18,-1 17,1-17,-1 0,0 0,1 0,-19 0,19 18,-19-18,19 18,-1-1,-35-17,18 18,0-1,17-17,-17 0,17 18,0-18,1 18,-1-18,1 17,-1-17,0 0,1 0,-19 18,19 0,-1-18,0 35,-17-35,18 0,17 18,-18-18,18 17,-18-17,1 0,-1 18,0-18,1 0,-1 17,0-17,1 18,17 0,-18-18,1 0</inkml:trace>
  <inkml:trace contextRef="#ctx0" brushRef="#br0" timeOffset="6631.5764">11130 8132,'0'0,"-18"0,18 17,-17-17,-1 0,18 18</inkml:trace>
  <inkml:trace contextRef="#ctx0" brushRef="#br0" timeOffset="6863.6648">11077 8220,'0'0,"0"17,18 1,-18 0,17-18</inkml:trace>
  <inkml:trace contextRef="#ctx0" brushRef="#br0" timeOffset="7239.5968">11148 8326,'17'0,"1"0,0 0,-1 0,1 0,0 0,-1 0,1 0,-18-18,18 18,-1 0,-17-18,0 1</inkml:trace>
  <inkml:trace contextRef="#ctx0" brushRef="#br0" timeOffset="8255.7418">11324 8255,'0'0,"0"-18,0 1,0-1,0 0,0 1,0-1,0 1,0-1,-17 0,17 1,-18 17,0-18,1 18,-1 0,0-18,1 18,-1 0,0 0,1 0,-1 0,18-17,-35 17,35 17,0 1,0 0,0-1</inkml:trace>
  <inkml:trace contextRef="#ctx0" brushRef="#br0" timeOffset="9423.6152">14005 8043,'0'18,"0"0,0 17,-17 18,-1-18,0-17,1-1,17 19,-18-19,18 1,-35 0,35-1,-18-17</inkml:trace>
  <inkml:trace contextRef="#ctx0" brushRef="#br0" timeOffset="11135.9153">16334 7920,'17'0,"-17"18,0-1,0 18,18 1,-18-19,0 19,0-1,0-17,0-1,0 18,0-17,0 17,-18-17,18 0,-17-18,-1 0,18 17,0 1,-53-18,35 0,-35 0,71-18,35 1,18 17,-18 0,-1 0,19-18,-36 18,1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9T03:13:28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6385 3404,'0'-17,"18"17,0 0,-18-18,17 18,1 0,-1 0,1 0,0 0,-1 0,1 0,17 0,-17 0,0 0,-1 0,1 0,0 0,-1 0,1 0,-1 0,1 0,0 0,-1 0,1 0,0 0,-1 0,1 0,0 0,-1 0,1 0,-1 0,1 0,0 0,-1 0,1 0,0 18,-1-18,1 0,35 0,-18 0,-17 0,-1 0,1 0,0 0,-1 0,1 0,17 0,-17 0,0 17,-1-17,1 0,-1 18,19-18,-19 18,1-18,0 0,17 0,-17 0,-1 0,1 0,-1 0,1 17,0-17,-1 0,1 0,0 0,-1 0,1 0,0 0,-1 0,-17 18,35-18,18 0,-35 0,35 17,-18-17,-17 0,17 0,0 0,-17 18,17-18,-17 0,0 0,17 0,0 0,-17 0,35 18,0-18,-18 0,35 0,-17 0,-17 0,-19 0,1 0,0 0,-1 0,1 0,17 0,-17 0,17 0,0 0,-17 0,35 0,-18 0,-17 0,-1 0,1 0,0 0,17 0,0 0,18 17,-35-17,35 0,-18 0,36 0,-18 0,-1 0,1 0,0 0,-17 0,-1 0,18 0,-36 0,19 0,-1 0,0 0,0 0,18 0,-35 0,35 0,-18 0,0 0,1 0,-1 0,-17 0,-1 0,1 0,17 0,1 0,-36 18,35-18,-18 0,1 0,0 0</inkml:trace>
  <inkml:trace contextRef="#ctx0" brushRef="#br0" timeOffset="3768.5684">6385 9895,'36'0,"-19"0,18 0,-17 0,0 0,-1 0,1 0</inkml:trace>
  <inkml:trace contextRef="#ctx0" brushRef="#br0" timeOffset="4912.2434">7285 9984,'0'0,"18"0,-1 0,1 0,17 0,-17 0,17 0,18 0,-35 0,34 0,1 0,-35 0,17 0,18 0,-35 0,17 0,0 0,1 0,-1 0,18 0,-18 0,18 0,0 0,0 0,0 0,-18 0,0 0,-17 0,0 0,17 0,-17 0,34 0,-16 0,-19 0,36 0,0 0,0 0,-18 0,18-18,0 18,0-18,-18 1,-17 17,17-18,1 18,-19 0,1 0,0 0,34 0,-16-18,-1 18,-17 0,17 0,0-17,-17 17,35 0,-18 0,-17-18,35 18,-18 0,18 0,-36 0,19 0,-19 0,19 0,17 0,-36 0,36 0,-18 0,18 0,-35 0,17 0,0 0,-17 0,17 0,-17 0,0 0,-1 0,1 0</inkml:trace>
  <inkml:trace contextRef="#ctx0" brushRef="#br0" timeOffset="7936.0892">6897 12012,'17'0,"1"0,0 0,-1 0,1 0,17 0,1 0,16 0,1 0,18 0,0 0,-19 0,1 0,0 0,0 18,0-1,-18-17,36 0,-18 0,0 18,-36-18,36 0,18 18,-18-18,-36 0,36 0,0 0,0 0,-35 0,35 0,0 0,-36 0,19 0,16 0,-16 0,-1 0,0 0,1 0,16 0,19 0,-36 0,18 0,0 0,0 0,-18 0,1 0,17 0,-36 0,18 0,18 0,-17 0,17 0,0 0,-1 0,19 0,-36 0,18 0,0 0,-35 0,35 0,0 0,-1 0,-16 0,34-18,-17 18,18-18,-18 1,0-1,-18 0,18 18,0 0,17-17,-52 17,17 0,-17 0,-1 0</inkml:trace>
  <inkml:trace contextRef="#ctx0" brushRef="#br0" timeOffset="238245.7822">10372 16828,'0'-18,"17"18,-17-18,0-17,18 35,0-35,-1 17,1-17,0 17,-1 0,-17 1,18-1,-1 1,1 17,-18-18,18 0,-1 18,-17-17,18 17,0-18,-18 0,35 18,-17-17,17 17,-35-18,17 18,1 0,0-18,-1 18,1 0,17 0,1 0,-19 0,36 0,-18 0,1 0,-1 0,0 18,-17-18,17 18,-17-18,-1 0,19 17,-19-17,-17 18,18-18,0 0,-1 0,1 0,0 0,-1 18,1-18,-1 0,-17 17,18-17,0 18,-1-18,19 0,-36 18,17-18,19 17,-36 1,17-18,1 0,-1 17,1 1,0-18,-1 35,1-35,17 0,-35 18,0 0,18-1,-18 19,18-36,-18 35,35 0,-35-17,0-1,18-17</inkml:trace>
  <inkml:trace contextRef="#ctx0" brushRef="#br0" timeOffset="240805.6836">10530 16916,'0'-18,"18"18,-18-18,18 1,-1-1,1 18,-18-17,18-1,-18 0,35 18,-35-17,0-1,18 18,-18-18,17 18,-17-17,18 17,-1 0,19-18,-19 18,1 0,17-18,-17 18,0 0,-1 0,1 0,-1 0,1 0,17 0,18 0,-35 0,35 0,-18 18,0-18,-17 0,17 0,-35 18,18-18,-18 17,18-17,-1 18,1 0,-18-1,35 1,-17-18,-18 18,17-18,1 0,-18 17,18-17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9T03:14:49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6050 3263,'-17'18,"-19"17,1-35,17 18,1-1,-1 1,0-18,1 18,-1-1,0-17,18 18,-17-18,-1 0,18 18,-17-1,-1 1,18-1,-35 1,35 0,-18-18,0 17,18 1,0 0,-17-18,-1 17,18 1,0 0,0-1,0 1,-18 0,18 17,0-18,0 1,0 0,0-1,0 1,0 0,0-1,0 19,18-36,0 17,-1 1,-17-1,0 1,0 0,18-18,0 0,-18 17,17 19,1-36,0 35,-1 0,-17-17,18 0,-1 17,-17-18,36-17,-36 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9T02:45:52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8202 8678,'-53'0,"0"36,36-19,-36 1,35-18,-17 35,17-17,18-1,-53-17,36 18,17 0,-18-1,-17 1,35 0,-18-1,0-17,18 18,-17 0,17-1,-18 1,0-1,1 19,17-1,-18-35,1 35,17 18,-18-35,18 0,0-1,-18 18,18-17,0 17,-17-35,17 36,-18-1,18-17,0-1,-18 18,18 1,-17-1,17-17,0 35,0-36,0 1,-18 17,18 0,0-17,0 17,0 1,0-1,0 0,0-17,0-1,0 19,0-19,0 19,0 17,0-36,0 18,0 18,0-35,0 17,0-17,0 17,0 0,0-17,0 17,0 18,0-35,0 17,0 1,0 16,0-34,0 0,18-1,-18 1,17 0,-17-1,18 1,-18 0,0-1,0 18,0 1,0-19,18 1,-18 0,0-1,0 1,17 17,-17-17,18-18,-18 17,0 19,0-19,0 19,18-19,-1 19,-17-1,18-35,-18 53,35-18,-35-17,18-1,-18 19,17-1,1-17,0-1,-18 1,0-1,0 1,17 0,1 17,-18-17,18-1,-18 19,17-36,1 35,0 18,-1-53,-17 35,18 0,-1 1,1-36,0 17,-18 19,17-19,-17 1,0-1,18-17,0 18,-18 0,0 17,35-17,-35-1,0 1,18-18,-18 18,17-1,1-17,-18 35,17-17,-17 0,18-18</inkml:trace>
  <inkml:trace contextRef="#ctx0" brushRef="#br0" timeOffset="55631.2325">15875 9084,'18'0,"-1"0,1 0,0 0,-1 0,1 0,17 0,0 0,1 0,-1 0,18 0,-18 0,0 0,18 0,-17 0,-1 0,0 0,-17 0,-1 0,19 0,-19 0,1 18,17-18,1 0,-19 0,1 0,-1 0,1 0,17 0,1 0,-1 0,0 0,1 0,-19 0,1 17,-1-17,1 0,0 0,-1 0,1 0,0 0,-1 0,19 0,-1 0,-18 0,36 0,-17 18,-19-18,36 0,-18 0,-17 0,0 0,-1 0,1 0,17 0,1 0,-19 0,36 0,-18 0,-17 0,35 0,-18 0,1 0,16 0,-16 0,17 0,-18 0,18 0,0 0,17 0,-34 0,34 0,-17 0,-18 0,-17 0,35 0,-18 0,18 0,0 0,0 0,0 0,-18 0,18 0,0 0,17 0,-34 0,17 0,0 0,-18 0,0 0,0 0,-17 0,0 0,17 0,-17 0,17 0,18 0,0 0,-18 0,36 0,-36 0,18-18,-18 18,18-17,-18 17,-17 0,17 0,-17 0,-1 0,1 0,17 0,-17 0,17-18,1 18,-19 0,18 0,1-18,-19 18,1 0,0 0,-1 0,1 0,0 0,-1 0</inkml:trace>
  <inkml:trace contextRef="#ctx0" brushRef="#br0" timeOffset="59015.1389">15416 10425,'36'0,"-1"0,36 0,-19 0,37 0,-19 0,1 17,-1-17,-34 0,-1 0,0 0,-17 0,17 18,0-18,-17 0,35 0,-18 0,36 0,-36 0,0 0,18 0,-35 0,17 0,0 0,-17 0,17 0,18 0,-35 18,35-18,-18 0,36 17,-36-17,35 0,-17 0,0 0,18 0,-36 0,0 0,1 0,-1 0,-17 0,17 0,0 0,0 18,1-18,34 0,-17 0,18 0,-18 0,17 0,-17 0,18 0,-18 0,-1 0,1 0,0 0,-17 0,-1 0,18 0,0 0,-18 0,36 0,-19 0,1 0,0 0,-17 0,34 0,-17-18,0 18,-35 0,34 0,-16 0,-19 0,1 0,35 0,-18 0,18 0,18 0,-18 0,-18 0,18 0,-36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9T02:47:22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9102 10001,'17'0,"1"0,0 0,-1 0,19 0,34 0,-35 0,1 18,-1-18,-17 0,17 0,-18 0,19 0,-19 0,1 0,0 0,-1 0,1 0,0 0,-1 0,-17 18,53-18,-18 0,-17 0,17 0,1 0,-19 0,1 0,-1 0,1 17,0-17,-1 0,1 0,17 0,-17 0,17 0,1 0,-19 0,1 0,-1 0,1 0,17 0,1 0,-1 0,-17 18,-1-18,18 0,-17 0,0 0,-1 0,1 0,17 0,1 0,-19 0,36 0,-35 0,17 0,-17 0,-1 0,1 0,17 0,1-18,-1 18,0 0,18-17,-35 17</inkml:trace>
  <inkml:trace contextRef="#ctx0" brushRef="#br0" timeOffset="6816.1647">20620 10037,'53'0,"0"0,17-18,-17 18,18-18,35 18,-18 0,-18 0,-52 0,17 0,-17 0,-1 0,36 0,0-17,-35 17,35 0,0 0,-18 0,0 0,1-18,-1 18,0 0,18 0,0 0,-18 0,36-18,-18 18,17 0,-17 0,0-17,0 17,18 0,-36 0,-17 0,17 0,-18 0,1 0,17 0,18 0,-17 0,34 0,1 0,-1-18,1 18,-1 0,1 0,-36 0,0 0,18 0,-35 0,0 0,-1 0,1 0,0 0,-1 0,1 0,17 0,0 0,1 0,-1-18,-17 18,-1 0,19-17,-19 17,18 0,-17-18,17 18,1 0,-1 0,-17 0,-1 0,1 0,-1-18,1 18,0 0</inkml:trace>
  <inkml:trace contextRef="#ctx0" brushRef="#br0" timeOffset="14016.1991">6862 9825,'0'17,"-18"1,0 17,1-35,-1 0,0 0,1 0,17 18,-36-18,1 0,18 0,-19 0,1 0,17 18,-17-18,0 0,17 0,-17 0,0 17,17-17,-17 0,35 18,-36-18,19 0,-1 0,0 0,1 0,-1 0,1 0,-1 0,0 0,18-18,0 1,-17 17,17-18,-18 0,18 1,-18 17,1-18,17 0,-18 1,18-18,0 17,-18 0,18 1,0-1,0 0,0 1,0-1,0 0,-17 18,17-17,0-1,0 1,0-1,0 0,0 1,0-1,0 0,0 1,0-1,0 0,0 1,0-1,17 1,-17-1,18 18,-18-18,0 1,18 17,-18-18,35 0,-17 1,-1-1,1 0,17 1,0-1,18 18,-35-17,17 17,1-18,-1 0,-18 18,19 0,-1-17,-17 17,-1 0,1 0,0 0,-1 0,1 0,0 0,-1 0,1 17,-1 1,1-18,0 18,-1-18,1 17,0-17,-18 18,17-18,19 35,-36-17,17-18,-17 17,18 1,-18 0,17-1,-17 1,18-18,-18 35,0-17,18-18,-18 17,0 1,0 0,0-1,0 1,0 0,0-1,0 19,0-19,0 1,0 17,0 0,0 1,0-19,0 1,0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9T02:48:14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12100 5609,'0'-17,"0"-19,0 19,-17-19,-1 36,0-17</inkml:trace>
  <inkml:trace contextRef="#ctx0" brushRef="#br0" timeOffset="2631.4878">12012 5433,'-35'0,"17"0,1 0,-1 0,0 0,1 0,-1 0,18 17,-18 1,1-18,-1 35,0 1,1-19,-1-17,18 18,0 0,0-1,0 1,0-1,0 1,-17-18,17 18,0-1,0 1,17-18,1 0,-1 0,1 0,0 0,-1 0,1-18,0 18,-18-17,0-1,17 18,1 0,-18-18,18 1,-18-1,17 1,-17-1,18 18,-18 18,0-1,0 1,0 35,0-36,0 1,0 17,17-17,-17 17,0 0,18-35,0 0,-1 0</inkml:trace>
  <inkml:trace contextRef="#ctx0" brushRef="#br0" timeOffset="5983.1048">21943 14182,'0'0,"-18"0,18-18,-70 18,34 0,1 0,0 0,17 0,0 0,1 0,17 18,0-1,-18-17,1 18,-1 0,18-1,0 1,-18 0,18 17,0-18,-17-17,17 18,-18 17,18-17,0 17,0-17,0 0,0-1,0 1,0-1,0 1,18-18,-1 0,1 0,0 0,-1-35,1 17,17 18,-35-17,35-1,-17 0,0 18,-18-17,17-1,1 18,-18-35,18-1,-1 19,1 17,-18-18,0 1,18 17,-18 17,35 36,-18 0,1-18,17 1,-17-1,0 0,-1-17,1-1,0-17,-18 18,0 0,17-18,-17 17,18-17</inkml:trace>
  <inkml:trace contextRef="#ctx0" brushRef="#br0" timeOffset="9295.6493">15028 5239,'0'17,"0"19,0 17,18-18,-18-17,18-1,-18 1,0-1,0 1,17 0,-17-1,0 19,0-19,0 19,0-19,0 18,0-17,18 0,-18-1,0 1,0 0,0-1,0 1,18 0,-18-1,0 1,0-1,0 1,0 0,17-18,-17-18,0 0,0 1,18 17,-18-18,0 1,0-1,0 0,0 1,17 17,-17-18,0 0,0 1,0-1,0 0,0-17,18 35,-18-17,0-1,18 18,-18-18,17 1,1 17,0 0,-1-18,1 18,0 0,-18 18,17-18,1 17,-1 1,1 0,17 17,-17-18,-18 1,18-18,-18 18,0 17,0-17,0 17,0-17,-18-1,18 1,0-1,-18-17,1 0,17 18,-36-18,19 0,-1 0,1 0,-19 0,19 0,-1 0,0 0,1 0</inkml:trace>
  <inkml:trace contextRef="#ctx0" brushRef="#br0" timeOffset="12407.4166">23777 15205,'18'17,"-18"1,0 35,0 17,17-34,-17-19,0 19,0-1,0-17,0 17,18 0,-18-17,0-1,0 1,0 0,18-1,-1-17,-17 18,0 0,0 17,0-17,0-1,18 18,-18-17,0 17,0 1,0-19,0 1,0 0,0-36,0 0,18 18,-18-17,0-1,0 0,0-35,0 18,0 18,17-1,-17 0,0 1,18-1,-18 0,0 1,0-1,0 0,18 1,-18-1,17 18,-17-17,18-1,0 18,-1 0,-17 18,18-1,-1 1,1-18,-18 17,0 1,0 0,18-18,-18 17,0 36,0-35,0 0,0-1,0 1,0-1,0 1,0 0,0-1,0 1,-18-18,18 18,0-1,-35-17,35 18,-18-18,18 18,-35-18,17 17,1-17,-19 0,36 18</inkml:trace>
  <inkml:trace contextRef="#ctx0" brushRef="#br0" timeOffset="25975.1716">15416 10848,'18'0,"-18"-18,18 18,17 0,-35-17,18 17,-1 0,1 0,0 0,-1 0,1 0,-1 0,1 0,0 0,35 0,-36 0,1 0,0 0,34 0,-16 0,-1 0,-17 0,-1 0,1 0,0 0,17 17,0-17,-17 18,17-18,0 0,-17 0,0 0,17 18,-18-18,1 0,0 0,-1 0,1 0,0 0,-1 0,19 17,-19-17,19 0,-1 0,-18 0,19 0,-19 0,19 18,-19-18,1 0,17 0,0 0,-17 17,35-17,-18 0,1 18,-1-18,0 0,-17 0,17 0,0 0,-17 0</inkml:trace>
  <inkml:trace contextRef="#ctx0" brushRef="#br0" timeOffset="29367.1244">5909 5909,'18'0,"35"0,35 0,35 0,18 0,36 0,17 18,-18-18,18 17,-53 19,18-36,-35 0,-54 17,1-17,-1 18,-52-18,17 0,36 0,-54 0,36 0,-17 0,16 0,-34 0,35 0,-18 0,-17 0,17 0,18 17,-35-17,35 18,-18-18,18 0,-18 0,36 18,-18-18,-1 0,-34 0,17 0,18 0,-17 0,-1 0,-17 0,-1 0,1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9T02:49:54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7726 6050,'17'0,"1"0,0 0,-1 0,19 0,-1 0,-17 0,17 0,-17 0,17 18,-18-18,1 0,0 0,17 0,-17 0,-1 0,1 0,17 17,-17-17,17 0,0 0,-17 18,35-18,-18 0,18 0,-35 0,17 0,-17 18,-1-18,1 0,0 0</inkml:trace>
  <inkml:trace contextRef="#ctx0" brushRef="#br0" timeOffset="2871.8334">19473 10901,'0'17,"-17"1,-1 0,0-1,1 1,-18 0,-18-1,35 1,0 0,-17-18,0 0,17 17,-17 1,0-1,-1-17,19 18,-1-18,-17 0,35 18,-18-18,-35 0,0 17,18-17,17 0,1 0,-1 0,-17 0,17 0,0 0,1 0,-1 0,1 0,-1 0,-17 0,17 0,0 0,-17 0,0-17,17-1,1 18,-19 0,19-18,17 1,-18-1,0 18,1 0,-1-17,0-1,1 0</inkml:trace>
  <inkml:trace contextRef="#ctx0" brushRef="#br0" timeOffset="4167.8035">18309 11024,'0'-17,"0"34,-17-52,-1 17,18-17,-35 17,35 1,0-1,-18 1,18-1,0-17,0-1,0 1,0 17,0-17,0 18,0-19,0 19,0-19,0 19,18 17,-18-36,17 19,-17-1,0 1,18-1,0 0,-1-17,1 35,-18-18,0 1,17-1,1 18,-18-18,18 1,-1 17,1 0,-18-18,18 18,-1 0,1-18,0 18,-18-17,35 17,-18 0,1-18,0 18,-1-17,19 17,-36-18,35 18,0 0,-17 0,-1 0,1 0,0 0,17 0,0 0,-17 0,17 0,-17 0,0 0,17 18,-18-18,-17 17,18-17,0 0,-1 0,19 18,-1-1,-17-17,-1 18,18 0,-17-1,0-17,-1 18,1 0,17-1,-35 1,0 0,18-18,0 17,-18 1,0 0,17-18,-17 17,18 1,-18-1,18-17,-18 18,0 0,0-1,17 19,-17-19,0 1,18 0,-18-1,0 1,0 17,0-17,0-1,0 1,0 0,0-1</inkml:trace>
  <inkml:trace contextRef="#ctx0" brushRef="#br0" timeOffset="5992.874">8696 5997,'0'18</inkml:trace>
  <inkml:trace contextRef="#ctx0" brushRef="#br0" timeOffset="7775.8894">8590 6085,'0'0,"-18"18,1 0,-18-1,17 1,0-18,1 18,-1-1,0-17,1 0,17 18,-18-18,0 0,1 0,-1 0,1 0,-19 0,36 18,-35-18,17 0,-17 0,17 0,1 17,-1-17,-35-17,18-1,-18-17,18 17,0 18,35-18,-36 1,1-1,0 0,17 18,0 0,-17-17,17-19,1 36,17-17,-18 17,18-18,0 1,0-1,-17 18,-1-18,18 1,0-1,-18 18,18-18,0 1,0-1,0-17,-17 17,17-17,0 17,0 1,0-1,0 0,0 1,0-1,0 0,0-17,0 18,0-1,0 0,0 1,0-1,0 0,35 1,-17-1,-1-17,-17 17,18 1,17-1,-17 0,-18-17,35 35,0-35,1 35,-19-18,1 18,0-18,-1 18,1-17,17 17,-17-18,-1 18,19 0,-19 0,1 0,17 0,-17 0,-1 0,1 0,0 0,17 0,-17 0,17 0,-17 0,-1 0,1 0,-1 0,19 0,-19 0,19 0,-19 18,1-18,0 0,-1 17,1 1,-1-18,1 0,-18 18,18-18,-1 17,1 1,-18 0,18-18,-1 17,-17 1,18-18,-18 18,0-1,0 1,18-18,-18 17,0 1,0 0,0-1,0 19,0-19,0 1,0 0,0-1,0 1,0-1,0 19,0-19,0 1,0 17,0-17,0 0,0-1,0 1,0-1,0 1</inkml:trace>
  <inkml:trace contextRef="#ctx0" brushRef="#br0" timeOffset="7847.7535">8714 5856</inkml:trace>
  <inkml:trace contextRef="#ctx0" brushRef="#br0" timeOffset="13975.8672">6385 10266,'18'0,"0"0,17 0,0 0,-17 0,35 0,-18 0,0 0,1 0,-1 0,-18 0,1 0,0 0,-1 0,1 0,0 0,17 17,0-17,-17 0,17 0,0 18,1-18,17 0,-1 0,1 0,-17 0,-1 0,0 0,1 0,-1 0,0 0,-17 18,35-18,-18 0,0 0,18 0,-18 17,18-17,-35 0,17 0,0 0,1 0,-19 0,-17 18,18-18,0 0,-1 0,19 0,17 0,-18 0,35 0,1 0,-1 0,1 0,0 0,-36 0,18 0,17 0,-17 0,-35 0,35 0,-18 0,0 0,18 0,18 0,-18 0,-18 0,18 0,0-18,-18 18,-17 0,35 0,-18 0,-17 0,17 0,-17 0,-1 0,1-17,-1 17,1 0,0 0,-1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9T02:51:04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8749 11571,'-35'0,"17"0,-35 18,35-1,1-17,-1 0,-17 0,17 18,1-18,-1 0,18 18,-18-18,-17 0,0 0,-1-18,19 18,-1 0,-35-18,36 1,-1 17,18-18,-35 18,17 0,0 0,18-18,-17 1,-1-1,1 18,-1-17,18-1,-35 0,17 1,0 17,18-18,0 0,-17 18,17-17,0-1,-18 18,0 0,18-18,0 1,0-1,-17 18,-1-17,18-1,0 0,-17 18,17-17,0-1,0 0,-18 1,18-1,0 0,0-17,-18 35,18-35,0 17,0 1,0-1,0 0,0 1,0-1,0 0,0 1,0-1,18 0,0 18,-18-35,0 18,17-1,1 0,-1 1,-17-1,18 0,-18 1,18 17,-1-18,1-17,0 17,-1 18,1-17,0 17,-1-18,18 0,-17 18,17 0,-17-17,17-1,-17 18,0-18,-1 18,1 0,17 0,-17 0,-1 0,1 0,0 0,17 0,0 0,0 0,-17 18,0 0,-1-18,1 0,-18 17,18 1,-18 0,17-18,1 0,-18 17,0 1,18-1,-1 1,-17 0,18-1,-18 1,0 0,18-18,-18 17,17 1,-17 0,0-1,0 1,0-1,0 1,0 0,0-1,0 1,18 0,-18-1,0 1,0 17,0-17,0-1,0 1,0 0,0-1,0 1,0 0,0-1,0 1,0 0,0-1,0 1,0 0,0-1,0 18,0-17,0 0,0-1,0 1,-18 17,1-35,17 18,0 17,0 0,-18-17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9T02:51:15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17110 4110,'-18'0,"-35"0,18 0,-18 35,18-35,-1 18,1-18,18 0,-36 0,17 0,19 0,-19 0,-17 0,18 0,0 0,17 0,1 0,17-18,-18 18,0-17,1 17,17-18,0 0,-18 18,18-17,-18 17,1-18,-18 0,35 1,-36-1,19-17,-1-1,0 36,18-35,-17 0,-1 0,0 17,18-17,-17-1,-1 19,18-18,0-18,-18 17,18 19,0-1,0 0,0-17,0 0,0 17,0-17,0-18,0 35,0-17,0 0,0 17,0-17,0 17,0-17,0 17,0 1,0-19,18 19,0-1,-18 1,17-19,1 19,0-19,-1 19,1-19,17 19,-17-1,17-17,-17 35,-18-35,35 35,-17 0,-18-18,35 18,0-18,-17 1,0 17,-1 0,1 0,-1 0,1 0,17 0,1 0,-19 0,1 0,0 0,17 17,-17-17,-1 18,1-18,-1 0,-17 18,0-1,36 1,-1 0,-17-1,-1 1,1-1,0-17,-18 18,17-18,1 18,-1-1,-17 1,0 0,18-1,0-17,-1 0,-17 18,0 0,0-1,18-17,-18 18,18-1,-18 1,0 0,17-1,1 1,-18 17,0-17,0 17,0-17,0-1,18 19,-18-19,0 1,0 0,0-1,0 19,0-1,0 0,0-17,0-1,0 19,0-19,-18 19,18-19,-18 19,18-19,0 1,0-1,-17 1,17 0,-18 17,0-17,18 17,0-17,-17 17,-1 0,0-17,18-1,-17 1,17 17,-18-17,18 0,-17-1</inkml:trace>
  <inkml:trace contextRef="#ctx0" brushRef="#br0" timeOffset="992.9445">20020 4039,'-35'0,"-18"0,18 18,-1 0,1-1,0 1,17-18,-35 18,18-1,0 1,17-18</inkml:trace>
  <inkml:trace contextRef="#ctx0" brushRef="#br0" timeOffset="2968.5439">19579 4163,'-17'0,"-1"0,18-18,0 1,-18 17,-52 0,17 0,-18 0,1 0,-19 0,19 0,35 0,-1 0,1 0,17 0,1 0,-1 0,1 0,-19 0,19 0,-19 0,1 0,0 0,-18 0,0 0,0 0,0 0,18 0,-18 0,18 0,17 0,-17-18,-1 18,36-18,-17 18,-1-17,1 17,-1 0,0-18,1 0,-1 1,0 17,1 0,17-18,0 0,-36 1,19 17,-1-18,-17 0,35 1,-53 17,0-18,18 1,-1-1,1-17,18 35,17-18,-18 0,18 1,0-19,0 19,-18-1,18 1,0-1,-17 0,17 1,0-19,-18 1,18 17,0 1,0-1,0-17,0 0,0 17,0-17,0-1,0 19,0-19,18-16,-1 16,1 36,0-53,-1 0,1 18,17 0,0-18,1 18,-1-18,0 18,18-1,-35 19,17 17,18-18,-18-17,18 17,-18 0,18 1,0-1,0 0,0 18,0-17,18 17,-1 0,18 0,36 0,-1 0,-35 0,36 0,-53 0,-1 0,1 0,-36 17,-35 1,35-18,-17 0,-18 18,17-1,1-17,0 36,-1-36,1 17,0 19,-1-36,1 17,-18 1,18 0,-18-1,17 1,1-1,-18 1,17 0,1-1,-18 1,18 0,-18-1,0 19,17-36,-17 35,0 0,18-35,-18 35,18 1,-18-1,17 0,-17 0,0-17,0 35,0-18,0-17,0 17,0 0,0-17,0 35,0 0,0-18,-17 1,17 16,-18 1,18-17,-18-19,18 19,-17-1,17 0,-18 0,18-17,0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18-11-28T00:33:05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22207 8484,'18'0,"-18"-17,-35 17</inkml:trace>
  <inkml:trace contextRef="#ctx0" brushRef="#br0" timeOffset="1352.1593">22102 8467,'-36'0,"36"-18,0 0,0 1,18-19,-18 1,0 18,0-1,18 18,-18-18,17 1,1-1,-1 18,1 0,17 0,-17-18,17 1,1-1,-19 18,1 0,-1-18,1 18,-18 18,18-18,-1 0,-17 18,18-1,-18 1,0 17,0-17,0 0,0-1,0 1,0 17,0-17,0-1,0 1,0 0,0-1,0 1,-35-18,17 0,0 0,-17 0,18 18,-1-18,0 17,1-17</inkml:trace>
  <inkml:trace contextRef="#ctx0" brushRef="#br0" timeOffset="1416.119">22243 8537,'-36'0,"1"0,35 18</inkml:trace>
  <inkml:trace contextRef="#ctx0" brushRef="#br0" timeOffset="3463.8472">22207 9754,'0'-17,"-35"17,35-18,-18 18,1 0,-1-18,1 1,-1-1,0 0,1 18,17-17,-18-1,18 1,0-1,0 0,0 1,0-1,0 0,35 18,1 0,-19 0,1 0,-18-17,17 17,1 0,0 0,-1 0,1 0,17 0,-17 0,0 0,-1 0,1 0,-1 0,1 0,0 0,-18 17,0 1,0 0,0-1,0 1,0 0,0-1,0 1,0-1,0 1,-18 0,0-1,18 1,-17 0,-1-18,18 17,-35-17,17 18</inkml:trace>
  <inkml:trace contextRef="#ctx0" brushRef="#br0" timeOffset="6663.8576">21467 13688,'-18'0,"-17"0,-1 0,19 0,-19 0,19 0,-19 0,19 0,-1 0,1 0,-19 0,19 0,-1 0,-17 0,17 0,18-18,0 0,0 1,0-1,0 1,0-1,0 0,0 1,18 17,-1 0,-17-18,18 0,0 18,-1-17,19 17,-19 0,1 0,-1 0,1 0,-18-18,35 18,1 0,-19 0,19 0,-19 0,1 0,0 0,-1 0,-17 18,0-1,0 1,18-18,-1 18,-17-1,0 1,0 0,0-1,0 1,0-1,0 1,0 0</inkml:trace>
  <inkml:trace contextRef="#ctx0" brushRef="#br0" timeOffset="8575.6694">23001 14358,'0'18,"0"-1,-18-17,18 18,-17-18,17 18,-53-1,35-17,-17 0,17 0,1 0,-19 0,19 0,-18 0,17 0,-17 0,17 0,18-17,0-1,0 0,0 1,0-19,0 19,0-18,0 17,0-17,0-1,0 19,18-1,-1 18,-17-18,36 18,-19 0,1-17,-1 17,1 0,17-18,1 0,-19 18,1 0,0 0,-1 0,-17-17,0 34,18 1,-18 17,17-35,-17 18,18 0,-18-1,0 1,0 0,0-1,0 1,0 0,0-1</inkml:trace>
  <inkml:trace contextRef="#ctx0" brushRef="#br0" timeOffset="15519.3554">23319 14340,'0'-17,"0"-1,0 1,0-1,0 0,0 1,0-1,17 18,-17-18,0 1,0-1,0 0,18 18,0 0,-1 0,18 18,1 0,-36-1,17 1,1-18,0 0,-18 18,17-1,1-17,0 18,-18 0,17-1,1 1,-1-18,-17 17,18-17,-18 18,18 0,17 17,-35-17,0-1</inkml:trace>
  <inkml:trace contextRef="#ctx0" brushRef="#br0" timeOffset="16495.7475">23707 14023,'-18'0,"0"35,1 18,-19 0,1 0,18 0,-1-18,18-17,-18 17,1-35,17 35,-18-35,18 18,0 0,-18-1,18 1,-17 0,17-1,-18 1,18-1,0 1,-18-18,1 18,17 17,0-17,-18-18,18 17</inkml:trace>
  <inkml:trace contextRef="#ctx0" brushRef="#br0" timeOffset="17911.8679">21802 13494,'35'35,"0"-17,-17 17,17-35,-35 18,18-18,-1 17,-17 1,18-1,0-17</inkml:trace>
  <inkml:trace contextRef="#ctx0" brushRef="#br0" timeOffset="19215.0589">22296 13353,'-18'35,"-17"18,-1-18,1 36,0-54,17 19,-35-1,36 0,17-17,-18-18,0 17,18 19,-17-36,17 17,0 1,-18 0,0-18,18 17,0 1,-17 0,17-1,-35 1,35-1,0 1,0 0,-18-18,0 17,18 1,-17 0,17-1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/43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emf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emf"/><Relationship Id="rId4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emf"/><Relationship Id="rId4" Type="http://schemas.openxmlformats.org/officeDocument/2006/relationships/customXml" Target="../ink/ink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36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emf"/><Relationship Id="rId4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1.emf"/><Relationship Id="rId4" Type="http://schemas.openxmlformats.org/officeDocument/2006/relationships/customXml" Target="../ink/ink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1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4.emf"/><Relationship Id="rId4" Type="http://schemas.openxmlformats.org/officeDocument/2006/relationships/customXml" Target="../ink/ink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0.emf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7.xml"/><Relationship Id="rId5" Type="http://schemas.openxmlformats.org/officeDocument/2006/relationships/image" Target="../media/image57.emf"/><Relationship Id="rId4" Type="http://schemas.openxmlformats.org/officeDocument/2006/relationships/customXml" Target="../ink/ink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emf"/><Relationship Id="rId5" Type="http://schemas.openxmlformats.org/officeDocument/2006/relationships/customXml" Target="../ink/ink20.xml"/><Relationship Id="rId4" Type="http://schemas.openxmlformats.org/officeDocument/2006/relationships/image" Target="../media/image7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1.emf"/><Relationship Id="rId4" Type="http://schemas.openxmlformats.org/officeDocument/2006/relationships/customXml" Target="../ink/ink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3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emf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(3)-</a:t>
            </a:r>
            <a:r>
              <a:rPr lang="ko-KR" altLang="en-US" dirty="0"/>
              <a:t>라벨</a:t>
            </a:r>
            <a:r>
              <a:rPr lang="en-US" altLang="ko-KR" dirty="0"/>
              <a:t>(Label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문자를 </a:t>
            </a:r>
            <a:r>
              <a:rPr lang="ko-KR" altLang="en-US" sz="1800" dirty="0"/>
              <a:t>표현할 수 있는 </a:t>
            </a:r>
            <a:r>
              <a:rPr lang="ko-KR" altLang="en-US" sz="1800" dirty="0" err="1" smtClean="0"/>
              <a:t>위젯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위젯은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pack() </a:t>
            </a:r>
            <a:r>
              <a:rPr lang="ko-KR" altLang="en-US" sz="1800" dirty="0"/>
              <a:t>함수를 호출해야 화면에 </a:t>
            </a:r>
            <a:r>
              <a:rPr lang="ko-KR" altLang="en-US" sz="1800" dirty="0" smtClean="0"/>
              <a:t>나타남</a:t>
            </a:r>
            <a:endParaRPr lang="en-US" altLang="ko-KR" sz="1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63530"/>
            <a:ext cx="7876102" cy="448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6000365"/>
            <a:ext cx="1240147" cy="45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226" y="3786811"/>
            <a:ext cx="3423435" cy="266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/>
              <p14:cNvContentPartPr/>
              <p14:nvPr/>
            </p14:nvContentPartPr>
            <p14:xfrm>
              <a:off x="1022400" y="2622600"/>
              <a:ext cx="6197760" cy="23371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3040" y="2613240"/>
                <a:ext cx="6216480" cy="23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33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(4-1)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3483" y="575948"/>
            <a:ext cx="8963994" cy="566995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8</a:t>
            </a:r>
            <a:r>
              <a:rPr lang="ko-KR" altLang="en-US" sz="2800" dirty="0" smtClean="0"/>
              <a:t>행 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pack() </a:t>
            </a:r>
            <a:r>
              <a:rPr lang="ko-KR" altLang="en-US" sz="2800" dirty="0"/>
              <a:t>함수를 통해 해당 라벨을 화면에 </a:t>
            </a:r>
            <a:r>
              <a:rPr lang="ko-KR" altLang="en-US" sz="2800" dirty="0" smtClean="0"/>
              <a:t>표시</a:t>
            </a:r>
            <a:endParaRPr lang="en-US" altLang="ko-KR" sz="2800" dirty="0" smtClean="0"/>
          </a:p>
          <a:p>
            <a:r>
              <a:rPr lang="ko-KR" altLang="en-US" sz="2800" dirty="0" smtClean="0"/>
              <a:t>옵션 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 lvl="1"/>
            <a:r>
              <a:rPr lang="en-US" altLang="ko-KR" sz="2000" dirty="0" smtClean="0"/>
              <a:t>text</a:t>
            </a:r>
            <a:r>
              <a:rPr lang="ko-KR" altLang="en-US" sz="2000" dirty="0"/>
              <a:t>는 글자 </a:t>
            </a:r>
            <a:r>
              <a:rPr lang="ko-KR" altLang="en-US" sz="2000" dirty="0" smtClean="0"/>
              <a:t>자체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font</a:t>
            </a:r>
            <a:r>
              <a:rPr lang="ko-KR" altLang="en-US" sz="2000" dirty="0"/>
              <a:t>는 글꼴과 </a:t>
            </a:r>
            <a:r>
              <a:rPr lang="ko-KR" altLang="en-US" sz="2000" dirty="0" smtClean="0"/>
              <a:t>크기 지정</a:t>
            </a:r>
            <a:r>
              <a:rPr lang="en-US" altLang="ko-KR" sz="2000" dirty="0" smtClean="0"/>
              <a:t>, </a:t>
            </a:r>
          </a:p>
          <a:p>
            <a:pPr lvl="1"/>
            <a:r>
              <a:rPr lang="en-US" altLang="ko-KR" sz="2000" dirty="0" err="1" smtClean="0"/>
              <a:t>fg</a:t>
            </a:r>
            <a:r>
              <a:rPr lang="ko-KR" altLang="en-US" sz="2000" dirty="0"/>
              <a:t>는 </a:t>
            </a:r>
            <a:r>
              <a:rPr lang="en-US" altLang="ko-KR" sz="2000" dirty="0"/>
              <a:t>foreground</a:t>
            </a:r>
            <a:r>
              <a:rPr lang="ko-KR" altLang="en-US" sz="2000" dirty="0"/>
              <a:t>의 약자로 </a:t>
            </a:r>
            <a:r>
              <a:rPr lang="ko-KR" altLang="en-US" sz="2000" dirty="0" smtClean="0"/>
              <a:t>글자 색을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bg</a:t>
            </a:r>
            <a:r>
              <a:rPr lang="ko-KR" altLang="en-US" sz="2000" dirty="0"/>
              <a:t>는 </a:t>
            </a:r>
            <a:r>
              <a:rPr lang="en-US" altLang="ko-KR" sz="2000" dirty="0"/>
              <a:t>background</a:t>
            </a:r>
            <a:r>
              <a:rPr lang="ko-KR" altLang="en-US" sz="2000" dirty="0"/>
              <a:t>의 약자로 배경색을 </a:t>
            </a:r>
            <a:r>
              <a:rPr lang="ko-KR" altLang="en-US" sz="2000" dirty="0" smtClean="0"/>
              <a:t>지정함</a:t>
            </a:r>
            <a:r>
              <a:rPr lang="en-US" altLang="ko-KR" sz="2000" dirty="0" smtClean="0"/>
              <a:t>, </a:t>
            </a:r>
          </a:p>
          <a:p>
            <a:pPr lvl="1"/>
            <a:r>
              <a:rPr lang="en-US" altLang="ko-KR" sz="2000" dirty="0" smtClean="0"/>
              <a:t>width</a:t>
            </a:r>
            <a:r>
              <a:rPr lang="ko-KR" altLang="en-US" sz="2000" dirty="0"/>
              <a:t>와 </a:t>
            </a:r>
            <a:r>
              <a:rPr lang="en-US" altLang="ko-KR" sz="2000" dirty="0"/>
              <a:t>height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위젯의</a:t>
            </a:r>
            <a:r>
              <a:rPr lang="ko-KR" altLang="en-US" sz="2000" dirty="0"/>
              <a:t> 폭과 높이를 </a:t>
            </a:r>
            <a:r>
              <a:rPr lang="ko-KR" altLang="en-US" sz="2000" dirty="0" smtClean="0"/>
              <a:t>설정</a:t>
            </a:r>
            <a:r>
              <a:rPr lang="en-US" altLang="ko-KR" sz="2000" dirty="0" smtClean="0"/>
              <a:t>,  </a:t>
            </a:r>
          </a:p>
          <a:p>
            <a:pPr lvl="1"/>
            <a:r>
              <a:rPr lang="en-US" altLang="ko-KR" sz="2000" dirty="0" smtClean="0"/>
              <a:t>anchor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위젯이</a:t>
            </a:r>
            <a:r>
              <a:rPr lang="ko-KR" altLang="en-US" sz="2000" dirty="0"/>
              <a:t> 어느 위치에 자리 잡을지를 </a:t>
            </a:r>
            <a:r>
              <a:rPr lang="ko-KR" altLang="en-US" sz="2000" dirty="0" smtClean="0"/>
              <a:t>지정함</a:t>
            </a:r>
            <a:r>
              <a:rPr lang="en-US" altLang="ko-KR" sz="2000" dirty="0" smtClean="0"/>
              <a:t>, anchor</a:t>
            </a:r>
            <a:r>
              <a:rPr lang="ko-KR" altLang="en-US" sz="2000" dirty="0"/>
              <a:t>에 사용할 수 있는 값은 </a:t>
            </a:r>
            <a:r>
              <a:rPr lang="en-US" altLang="ko-KR" sz="2000" dirty="0"/>
              <a:t>N, </a:t>
            </a:r>
            <a:r>
              <a:rPr lang="en-US" altLang="ko-KR" sz="2000" dirty="0" smtClean="0"/>
              <a:t>NE</a:t>
            </a:r>
            <a:r>
              <a:rPr lang="en-US" altLang="ko-KR" sz="2000" dirty="0"/>
              <a:t>, E, SE, S, SW, W, NW, CENTER </a:t>
            </a:r>
            <a:r>
              <a:rPr lang="ko-KR" altLang="en-US" sz="2000" dirty="0"/>
              <a:t>등이며 기본값은 </a:t>
            </a:r>
            <a:r>
              <a:rPr lang="en-US" altLang="ko-KR" sz="2000" dirty="0"/>
              <a:t>CENTER</a:t>
            </a:r>
            <a:r>
              <a:rPr lang="ko-KR" altLang="en-US" sz="2000" dirty="0" smtClean="0"/>
              <a:t>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131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(4-2)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3483" y="575948"/>
            <a:ext cx="8963994" cy="5669958"/>
          </a:xfrm>
        </p:spPr>
        <p:txBody>
          <a:bodyPr/>
          <a:lstStyle/>
          <a:p>
            <a:r>
              <a:rPr lang="ko-KR" altLang="en-US" dirty="0" smtClean="0"/>
              <a:t>라벨에 이미지 </a:t>
            </a:r>
            <a:r>
              <a:rPr lang="ko-KR" altLang="en-US" dirty="0"/>
              <a:t>파일 </a:t>
            </a:r>
            <a:r>
              <a:rPr lang="ko-KR" altLang="en-US" dirty="0" smtClean="0"/>
              <a:t>사용해 보기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28" y="1201756"/>
            <a:ext cx="8336311" cy="456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253" y="3969060"/>
            <a:ext cx="3255086" cy="259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2724120" y="3124080"/>
              <a:ext cx="4464360" cy="12070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4760" y="3114720"/>
                <a:ext cx="4483080" cy="12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86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(5)- </a:t>
            </a:r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1" y="638690"/>
            <a:ext cx="8963994" cy="5804973"/>
          </a:xfrm>
        </p:spPr>
        <p:txBody>
          <a:bodyPr/>
          <a:lstStyle/>
          <a:p>
            <a:r>
              <a:rPr lang="ko-KR" altLang="en-US" dirty="0" smtClean="0"/>
              <a:t>마우스로 </a:t>
            </a:r>
            <a:r>
              <a:rPr lang="ko-KR" altLang="en-US" dirty="0"/>
              <a:t>클릭하면 눌리는 효과와 함께 지정한 작업이 실행되게 하는 </a:t>
            </a:r>
            <a:r>
              <a:rPr lang="ko-KR" altLang="en-US" dirty="0" err="1" smtClean="0"/>
              <a:t>위젯</a:t>
            </a:r>
            <a:endParaRPr lang="en-US" altLang="ko-KR" dirty="0" smtClean="0"/>
          </a:p>
          <a:p>
            <a:r>
              <a:rPr lang="ko-KR" altLang="en-US" dirty="0"/>
              <a:t>버튼을 누르면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</a:t>
            </a:r>
            <a:r>
              <a:rPr lang="ko-KR" altLang="en-US" dirty="0"/>
              <a:t>이 종료되는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command </a:t>
            </a:r>
            <a:r>
              <a:rPr lang="ko-KR" altLang="en-US" dirty="0"/>
              <a:t>옵션에 </a:t>
            </a:r>
            <a:r>
              <a:rPr lang="en-US" altLang="ko-KR" dirty="0"/>
              <a:t>quit </a:t>
            </a:r>
            <a:r>
              <a:rPr lang="ko-KR" altLang="en-US" dirty="0"/>
              <a:t>명령을 줬으므로 버튼을 클릭하면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</a:t>
            </a:r>
            <a:r>
              <a:rPr lang="ko-KR" altLang="en-US" dirty="0"/>
              <a:t>이 </a:t>
            </a:r>
            <a:r>
              <a:rPr lang="ko-KR" altLang="en-US" dirty="0" smtClean="0"/>
              <a:t>닫힘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2213865"/>
            <a:ext cx="8181684" cy="414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2184480" y="3295800"/>
              <a:ext cx="6331320" cy="3304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5120" y="3286440"/>
                <a:ext cx="6350040" cy="3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8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224" y="0"/>
            <a:ext cx="7785100" cy="474662"/>
          </a:xfrm>
        </p:spPr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1" y="614217"/>
            <a:ext cx="8963994" cy="5669958"/>
          </a:xfrm>
        </p:spPr>
        <p:txBody>
          <a:bodyPr/>
          <a:lstStyle/>
          <a:p>
            <a:pPr lvl="1"/>
            <a:r>
              <a:rPr lang="ko-KR" altLang="en-US" dirty="0"/>
              <a:t>이미지 버튼을 누르면 간단한 메시지 창이 나오는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0" y="1020827"/>
            <a:ext cx="7269455" cy="403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97" y="4417875"/>
            <a:ext cx="5267946" cy="209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2127240" y="1886040"/>
              <a:ext cx="6547320" cy="38674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7880" y="1876680"/>
                <a:ext cx="6566040" cy="388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152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(7)- </a:t>
            </a:r>
            <a:r>
              <a:rPr lang="ko-KR" altLang="en-US" dirty="0" smtClean="0"/>
              <a:t>체크버튼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180006" y="638690"/>
            <a:ext cx="8963994" cy="5669958"/>
          </a:xfrm>
        </p:spPr>
        <p:txBody>
          <a:bodyPr/>
          <a:lstStyle/>
          <a:p>
            <a:r>
              <a:rPr lang="ko-KR" altLang="en-US" sz="1800" dirty="0" smtClean="0"/>
              <a:t>켜기</a:t>
            </a:r>
            <a:r>
              <a:rPr lang="en-US" altLang="ko-KR" sz="1800" dirty="0"/>
              <a:t>/</a:t>
            </a:r>
            <a:r>
              <a:rPr lang="ko-KR" altLang="en-US" sz="1800" dirty="0"/>
              <a:t>끄기를 위해 사용되는 </a:t>
            </a:r>
            <a:r>
              <a:rPr lang="ko-KR" altLang="en-US" sz="1800" dirty="0" err="1" smtClean="0"/>
              <a:t>위젯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형식은 ‘</a:t>
            </a:r>
            <a:r>
              <a:rPr lang="en-US" altLang="ko-KR" sz="1800" dirty="0" err="1"/>
              <a:t>Checkbutton</a:t>
            </a:r>
            <a:r>
              <a:rPr lang="en-US" altLang="ko-KR" sz="1800" dirty="0"/>
              <a:t>(</a:t>
            </a:r>
            <a:r>
              <a:rPr lang="ko-KR" altLang="en-US" sz="1800" dirty="0"/>
              <a:t>부모 윈도우</a:t>
            </a:r>
            <a:r>
              <a:rPr lang="en-US" altLang="ko-KR" sz="1800" dirty="0"/>
              <a:t>, </a:t>
            </a:r>
            <a:r>
              <a:rPr lang="ko-KR" altLang="en-US" sz="1800" dirty="0"/>
              <a:t>옵션</a:t>
            </a:r>
            <a:r>
              <a:rPr lang="en-US" altLang="ko-KR" sz="1800" dirty="0" smtClean="0"/>
              <a:t>…)’</a:t>
            </a:r>
            <a:endParaRPr lang="en-US" altLang="ko-KR" sz="1800" dirty="0"/>
          </a:p>
          <a:p>
            <a:r>
              <a:rPr lang="ko-KR" altLang="en-US" dirty="0"/>
              <a:t>체크버튼을 켜거나 끄면 메시지 창이 나오게 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910003"/>
            <a:ext cx="7524384" cy="259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8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(7)- </a:t>
            </a:r>
            <a:r>
              <a:rPr lang="ko-KR" altLang="en-US" dirty="0" smtClean="0"/>
              <a:t>체크버튼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548680"/>
            <a:ext cx="7390173" cy="47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5420085"/>
            <a:ext cx="90492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12</a:t>
            </a:r>
            <a:r>
              <a:rPr lang="ko-KR" altLang="en-US" sz="1600" dirty="0"/>
              <a:t>행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chk</a:t>
            </a:r>
            <a:r>
              <a:rPr lang="en-US" altLang="ko-KR" sz="1600" dirty="0"/>
              <a:t> </a:t>
            </a:r>
            <a:r>
              <a:rPr lang="ko-KR" altLang="en-US" sz="1600" dirty="0"/>
              <a:t>변수를 준비하는데 </a:t>
            </a:r>
            <a:r>
              <a:rPr lang="en-US" altLang="ko-KR" sz="1600" dirty="0" err="1"/>
              <a:t>IntVar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사용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IntVar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함수는 정수형 형식의 변수를 생성</a:t>
            </a:r>
            <a:endParaRPr lang="en-US" altLang="ko-KR" sz="1600" dirty="0"/>
          </a:p>
          <a:p>
            <a:r>
              <a:rPr lang="en-US" altLang="ko-KR" sz="1600" dirty="0"/>
              <a:t>13</a:t>
            </a:r>
            <a:r>
              <a:rPr lang="ko-KR" altLang="en-US" sz="1600" dirty="0"/>
              <a:t>행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Checkbutton</a:t>
            </a:r>
            <a:r>
              <a:rPr lang="en-US" altLang="ko-KR" sz="1600" dirty="0"/>
              <a:t>() </a:t>
            </a:r>
            <a:r>
              <a:rPr lang="ko-KR" altLang="en-US" sz="1600" dirty="0"/>
              <a:t>옵션 중에서 </a:t>
            </a:r>
            <a:r>
              <a:rPr lang="en-US" altLang="ko-KR" sz="1600" dirty="0"/>
              <a:t>variable</a:t>
            </a:r>
            <a:r>
              <a:rPr lang="ko-KR" altLang="en-US" sz="1600" dirty="0"/>
              <a:t>에 </a:t>
            </a:r>
            <a:r>
              <a:rPr lang="en-US" altLang="ko-KR" sz="1600" dirty="0" err="1"/>
              <a:t>chk</a:t>
            </a:r>
            <a:r>
              <a:rPr lang="en-US" altLang="ko-KR" sz="1600" dirty="0"/>
              <a:t> </a:t>
            </a:r>
            <a:r>
              <a:rPr lang="ko-KR" altLang="en-US" sz="1600" dirty="0"/>
              <a:t>변수를 사용하는데 체크버튼을 켜면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chk</a:t>
            </a:r>
            <a:r>
              <a:rPr lang="ko-KR" altLang="en-US" sz="1600" dirty="0"/>
              <a:t>에 </a:t>
            </a:r>
            <a:r>
              <a:rPr lang="en-US" altLang="ko-KR" sz="1600" dirty="0"/>
              <a:t>1</a:t>
            </a:r>
            <a:r>
              <a:rPr lang="ko-KR" altLang="en-US" sz="1600" dirty="0"/>
              <a:t>이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끄면 </a:t>
            </a:r>
            <a:r>
              <a:rPr lang="en-US" altLang="ko-KR" sz="1600" dirty="0" err="1"/>
              <a:t>chk</a:t>
            </a:r>
            <a:r>
              <a:rPr lang="ko-KR" altLang="en-US" sz="1600" dirty="0"/>
              <a:t>에 </a:t>
            </a:r>
            <a:r>
              <a:rPr lang="en-US" altLang="ko-KR" sz="1600" dirty="0"/>
              <a:t>0</a:t>
            </a:r>
            <a:r>
              <a:rPr lang="ko-KR" altLang="en-US" sz="1600" dirty="0"/>
              <a:t>이 대입</a:t>
            </a:r>
            <a:r>
              <a:rPr lang="en-US" altLang="ko-KR" sz="1600" dirty="0"/>
              <a:t>. </a:t>
            </a:r>
            <a:r>
              <a:rPr lang="ko-KR" altLang="en-US" sz="1600" dirty="0"/>
              <a:t>또 체크버튼을 켜거나 끄면 </a:t>
            </a:r>
            <a:r>
              <a:rPr lang="en-US" altLang="ko-KR" sz="1600" dirty="0" err="1"/>
              <a:t>myFunc</a:t>
            </a:r>
            <a:r>
              <a:rPr lang="en-US" altLang="ko-KR" sz="1600" dirty="0"/>
              <a:t>() </a:t>
            </a:r>
            <a:r>
              <a:rPr lang="ko-KR" altLang="en-US" sz="1600" dirty="0"/>
              <a:t>함수가 실행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5</a:t>
            </a:r>
            <a:r>
              <a:rPr lang="ko-KR" altLang="en-US" sz="1600" dirty="0"/>
              <a:t>행</a:t>
            </a:r>
            <a:r>
              <a:rPr lang="en-US" altLang="ko-KR" sz="1600" dirty="0"/>
              <a:t>~9</a:t>
            </a:r>
            <a:r>
              <a:rPr lang="ko-KR" altLang="en-US" sz="1600" dirty="0"/>
              <a:t>행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 err="1"/>
              <a:t>myFunc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함수는 </a:t>
            </a:r>
            <a:r>
              <a:rPr lang="en-US" altLang="ko-KR" sz="1600" dirty="0" err="1"/>
              <a:t>chk.get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함수로 체크버튼에 설정된 값을 가져와서 메시지를 </a:t>
            </a:r>
            <a:r>
              <a:rPr lang="ko-KR" altLang="en-US" sz="1600" dirty="0" smtClean="0"/>
              <a:t>출력</a:t>
            </a:r>
            <a:endParaRPr lang="en-US" altLang="ko-KR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2298600" y="1879560"/>
              <a:ext cx="4712040" cy="21402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9240" y="1870200"/>
                <a:ext cx="4730760" cy="21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83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(9)- </a:t>
            </a:r>
            <a:r>
              <a:rPr lang="ko-KR" altLang="en-US" dirty="0" smtClean="0"/>
              <a:t>라디오버튼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여러 </a:t>
            </a:r>
            <a:r>
              <a:rPr lang="ko-KR" altLang="en-US" dirty="0"/>
              <a:t>개 중 하나를 선택하는 데 사용되는 </a:t>
            </a:r>
            <a:r>
              <a:rPr lang="ko-KR" altLang="en-US" dirty="0" err="1" smtClean="0"/>
              <a:t>위젯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형식은 </a:t>
            </a:r>
            <a:r>
              <a:rPr lang="ko-KR" altLang="en-US" dirty="0"/>
              <a:t>‘</a:t>
            </a:r>
            <a:r>
              <a:rPr lang="en-US" altLang="ko-KR" dirty="0" err="1"/>
              <a:t>Radiobutton</a:t>
            </a:r>
            <a:r>
              <a:rPr lang="en-US" altLang="ko-KR" dirty="0"/>
              <a:t>(</a:t>
            </a:r>
            <a:r>
              <a:rPr lang="ko-KR" altLang="en-US" dirty="0"/>
              <a:t>부모 윈도우</a:t>
            </a:r>
            <a:r>
              <a:rPr lang="en-US" altLang="ko-KR" dirty="0"/>
              <a:t>, </a:t>
            </a:r>
            <a:r>
              <a:rPr lang="ko-KR" altLang="en-US" dirty="0"/>
              <a:t>옵션</a:t>
            </a:r>
            <a:r>
              <a:rPr lang="en-US" altLang="ko-KR" dirty="0" smtClean="0"/>
              <a:t>…)’</a:t>
            </a:r>
          </a:p>
          <a:p>
            <a:pPr lvl="1"/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33845"/>
            <a:ext cx="8465063" cy="418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2844720" y="3809880"/>
              <a:ext cx="324360" cy="3816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5360" y="3800520"/>
                <a:ext cx="343080" cy="4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4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err="1"/>
          </a:p>
          <a:p>
            <a:pPr lvl="2"/>
            <a:r>
              <a:rPr lang="ko-KR" altLang="en-US" dirty="0"/>
              <a:t>라디오버튼을 선택하면 </a:t>
            </a:r>
            <a:r>
              <a:rPr lang="en-US" altLang="ko-KR" dirty="0" err="1"/>
              <a:t>var</a:t>
            </a:r>
            <a:r>
              <a:rPr lang="ko-KR" altLang="en-US" dirty="0"/>
              <a:t>에는 </a:t>
            </a:r>
            <a:r>
              <a:rPr lang="en-US" altLang="ko-KR" dirty="0"/>
              <a:t>value</a:t>
            </a:r>
            <a:r>
              <a:rPr lang="ko-KR" altLang="en-US" dirty="0"/>
              <a:t>에 할당된 값이 </a:t>
            </a:r>
            <a:r>
              <a:rPr lang="ko-KR" altLang="en-US" dirty="0" smtClean="0"/>
              <a:t>들어감</a:t>
            </a:r>
            <a:r>
              <a:rPr lang="en-US" altLang="ko-KR" dirty="0" smtClean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rb1 </a:t>
            </a:r>
            <a:r>
              <a:rPr lang="ko-KR" altLang="en-US" dirty="0"/>
              <a:t>버튼을 선택하면 </a:t>
            </a:r>
            <a:r>
              <a:rPr lang="en-US" altLang="ko-KR" dirty="0" err="1"/>
              <a:t>var</a:t>
            </a:r>
            <a:r>
              <a:rPr lang="ko-KR" altLang="en-US" dirty="0"/>
              <a:t>에는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ko-KR" altLang="en-US" dirty="0" smtClean="0"/>
              <a:t>대입</a:t>
            </a:r>
            <a:r>
              <a:rPr lang="en-US" altLang="ko-KR" dirty="0" smtClean="0"/>
              <a:t>. </a:t>
            </a:r>
            <a:r>
              <a:rPr lang="en-US" altLang="ko-KR" dirty="0"/>
              <a:t>6</a:t>
            </a:r>
            <a:r>
              <a:rPr lang="ko-KR" altLang="en-US" dirty="0"/>
              <a:t>행</a:t>
            </a:r>
            <a:r>
              <a:rPr lang="en-US" altLang="ko-KR" dirty="0"/>
              <a:t>~11</a:t>
            </a:r>
            <a:r>
              <a:rPr lang="ko-KR" altLang="en-US" dirty="0"/>
              <a:t>행의 </a:t>
            </a:r>
            <a:r>
              <a:rPr lang="en-US" altLang="ko-KR" dirty="0" err="1"/>
              <a:t>myFunc</a:t>
            </a:r>
            <a:r>
              <a:rPr lang="en-US" altLang="ko-KR" dirty="0"/>
              <a:t>() </a:t>
            </a:r>
            <a:r>
              <a:rPr lang="ko-KR" altLang="en-US" dirty="0"/>
              <a:t>함수는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변수의 값에 의해 제일 아래 라벨의 텍스트를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2" y="584791"/>
            <a:ext cx="6887614" cy="48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5829120" y="952560"/>
              <a:ext cx="1378440" cy="5464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9760" y="943200"/>
                <a:ext cx="139716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5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좋아하는 동물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73" y="953724"/>
            <a:ext cx="7852323" cy="508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1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33965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12</a:t>
            </a:r>
          </a:p>
          <a:p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윈도우 </a:t>
            </a:r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창이 나오는 </a:t>
            </a:r>
            <a:endParaRPr lang="en-US" altLang="ko-KR" sz="3600" dirty="0" smtClean="0">
              <a:solidFill>
                <a:srgbClr val="1F497D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윈도우 프로그래밍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기본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위젯을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활용해봅시다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위젯의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배치와 크기를 조절해봅시다 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키보드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/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마우스 이벤트를 처리해봅시다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실습문제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좋아하는 </a:t>
            </a:r>
            <a:r>
              <a:rPr lang="ko-KR" altLang="en-US" dirty="0"/>
              <a:t>동물 투표 프로그램 </a:t>
            </a:r>
            <a:r>
              <a:rPr lang="ko-KR" altLang="en-US" dirty="0" smtClean="0"/>
              <a:t>완성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74133" y="550421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라벨</a:t>
            </a:r>
            <a:r>
              <a:rPr lang="en-US" altLang="ko-KR" sz="1600" dirty="0"/>
              <a:t>, </a:t>
            </a:r>
            <a:r>
              <a:rPr lang="ko-KR" altLang="en-US" sz="1600" dirty="0"/>
              <a:t>라디오버튼</a:t>
            </a:r>
            <a:r>
              <a:rPr lang="en-US" altLang="ko-KR" sz="1600" dirty="0"/>
              <a:t>, </a:t>
            </a:r>
            <a:r>
              <a:rPr lang="ko-KR" altLang="en-US" sz="1600" dirty="0"/>
              <a:t>버튼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이미지 </a:t>
            </a:r>
            <a:r>
              <a:rPr lang="ko-KR" altLang="en-US" sz="1600" dirty="0"/>
              <a:t>모두 </a:t>
            </a:r>
            <a:r>
              <a:rPr lang="ko-KR" altLang="en-US" sz="1600" dirty="0" smtClean="0"/>
              <a:t>활용 </a:t>
            </a:r>
            <a:endParaRPr lang="en-US" altLang="ko-KR" sz="1600" dirty="0" smtClean="0"/>
          </a:p>
          <a:p>
            <a:r>
              <a:rPr lang="en-US" altLang="ko-KR" sz="1600" dirty="0" smtClean="0"/>
              <a:t>Configure: </a:t>
            </a:r>
            <a:r>
              <a:rPr lang="ko-KR" altLang="en-US" sz="1600" dirty="0" err="1" smtClean="0"/>
              <a:t>위젯의</a:t>
            </a:r>
            <a:r>
              <a:rPr lang="ko-KR" altLang="en-US" sz="1600" dirty="0" smtClean="0"/>
              <a:t> 속성을 변경하는 함수</a:t>
            </a:r>
            <a:endParaRPr lang="en-US" altLang="ko-KR" sz="16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493785"/>
            <a:ext cx="8259439" cy="499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2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638690"/>
            <a:ext cx="5902773" cy="462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38" y="5289578"/>
            <a:ext cx="5902773" cy="80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57265" y="5004175"/>
            <a:ext cx="169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padx</a:t>
            </a:r>
            <a:r>
              <a:rPr lang="en-US" altLang="ko-KR" dirty="0" smtClean="0"/>
              <a:t> </a:t>
            </a:r>
            <a:r>
              <a:rPr lang="ko-KR" altLang="en-US" dirty="0" smtClean="0"/>
              <a:t>좌우여백</a:t>
            </a:r>
            <a:endParaRPr lang="en-US" altLang="ko-KR" dirty="0" smtClean="0"/>
          </a:p>
          <a:p>
            <a:r>
              <a:rPr lang="en-US" altLang="ko-KR" dirty="0" err="1" smtClean="0"/>
              <a:t>pady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상하여백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8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 err="1"/>
              <a:t>위젯의</a:t>
            </a:r>
            <a:r>
              <a:rPr lang="ko-KR" altLang="en-US" dirty="0"/>
              <a:t> 배치와</a:t>
            </a:r>
            <a:br>
              <a:rPr lang="ko-KR" altLang="en-US" dirty="0"/>
            </a:br>
            <a:r>
              <a:rPr lang="ko-KR" altLang="en-US" dirty="0"/>
              <a:t>크기를 조절해봅시다</a:t>
            </a:r>
          </a:p>
        </p:txBody>
      </p:sp>
    </p:spTree>
    <p:extLst>
      <p:ext uri="{BB962C8B-B14F-4D97-AF65-F5344CB8AC3E}">
        <p14:creationId xmlns:p14="http://schemas.microsoft.com/office/powerpoint/2010/main" val="96403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위젯의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배치와 크기를 </a:t>
            </a:r>
            <a:r>
              <a:rPr lang="ko-KR" altLang="en-US" spc="-150" dirty="0"/>
              <a:t>조절해봅시다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0" y="615978"/>
            <a:ext cx="8963994" cy="5669958"/>
          </a:xfrm>
        </p:spPr>
        <p:txBody>
          <a:bodyPr/>
          <a:lstStyle/>
          <a:p>
            <a:r>
              <a:rPr lang="ko-KR" altLang="en-US" dirty="0"/>
              <a:t>수평으로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dirty="0" err="1"/>
              <a:t>위젯을</a:t>
            </a:r>
            <a:r>
              <a:rPr lang="ko-KR" altLang="en-US" dirty="0"/>
              <a:t> 출력할 때는 </a:t>
            </a:r>
            <a:r>
              <a:rPr lang="en-US" altLang="ko-KR" dirty="0"/>
              <a:t>pack( )</a:t>
            </a:r>
            <a:r>
              <a:rPr lang="ko-KR" altLang="en-US" dirty="0"/>
              <a:t>이나 </a:t>
            </a:r>
            <a:r>
              <a:rPr lang="en-US" altLang="ko-KR" dirty="0"/>
              <a:t>place( )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사용하며</a:t>
            </a:r>
            <a:r>
              <a:rPr lang="en-US" altLang="ko-KR" dirty="0" smtClean="0"/>
              <a:t>, </a:t>
            </a:r>
            <a:r>
              <a:rPr lang="ko-KR" altLang="en-US" dirty="0"/>
              <a:t>기존에 출력된 </a:t>
            </a:r>
            <a:r>
              <a:rPr lang="ko-KR" altLang="en-US" dirty="0" err="1"/>
              <a:t>위젯의</a:t>
            </a:r>
            <a:r>
              <a:rPr lang="ko-KR" altLang="en-US" dirty="0"/>
              <a:t> 모양을 변경할 때는 </a:t>
            </a:r>
            <a:r>
              <a:rPr lang="en-US" altLang="ko-KR" dirty="0"/>
              <a:t>configure( )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pack( </a:t>
            </a:r>
            <a:r>
              <a:rPr lang="en-US" altLang="ko-KR" dirty="0" smtClean="0"/>
              <a:t>)</a:t>
            </a:r>
            <a:r>
              <a:rPr lang="ko-KR" altLang="en-US" dirty="0" smtClean="0"/>
              <a:t>함수의 </a:t>
            </a:r>
            <a:r>
              <a:rPr lang="ko-KR" altLang="en-US" dirty="0"/>
              <a:t>옵션 </a:t>
            </a:r>
            <a:r>
              <a:rPr lang="ko-KR" altLang="en-US" dirty="0" smtClean="0"/>
              <a:t>중 </a:t>
            </a:r>
            <a:r>
              <a:rPr lang="ko-KR" altLang="en-US" dirty="0"/>
              <a:t>수평으로 정렬하는 방법으로 ‘</a:t>
            </a:r>
            <a:r>
              <a:rPr lang="en-US" altLang="ko-KR" dirty="0"/>
              <a:t>side =</a:t>
            </a:r>
            <a:r>
              <a:rPr lang="en-US" altLang="ko-KR" dirty="0" smtClean="0"/>
              <a:t>LEFT,RIGHT</a:t>
            </a:r>
            <a:r>
              <a:rPr lang="en-US" altLang="ko-KR" dirty="0"/>
              <a:t>’ </a:t>
            </a:r>
            <a:r>
              <a:rPr lang="ko-KR" altLang="en-US" dirty="0" smtClean="0"/>
              <a:t>방식을 알아봄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8</a:t>
            </a:r>
            <a:r>
              <a:rPr lang="ko-KR" altLang="en-US" dirty="0"/>
              <a:t>행</a:t>
            </a:r>
            <a:r>
              <a:rPr lang="en-US" altLang="ko-KR" dirty="0"/>
              <a:t>~10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side =LEFT </a:t>
            </a:r>
            <a:r>
              <a:rPr lang="ko-KR" altLang="en-US" dirty="0" smtClean="0"/>
              <a:t>옵션은 왼쪽부터 </a:t>
            </a:r>
            <a:r>
              <a:rPr lang="ko-KR" altLang="en-US" dirty="0"/>
              <a:t>채우라는 </a:t>
            </a:r>
            <a:r>
              <a:rPr lang="ko-KR" altLang="en-US" dirty="0" smtClean="0"/>
              <a:t>의미임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묵시값은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top)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3" y="2798930"/>
            <a:ext cx="7371594" cy="369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049180"/>
            <a:ext cx="3490709" cy="93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8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위젯의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배치와 크기를 조절해봅시다</a:t>
            </a:r>
            <a:r>
              <a:rPr lang="en-US" altLang="ko-KR" spc="-150" dirty="0" smtClean="0"/>
              <a:t>(</a:t>
            </a:r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pack( ) </a:t>
            </a:r>
            <a:r>
              <a:rPr lang="ko-KR" altLang="en-US" dirty="0" smtClean="0"/>
              <a:t>함수로 이번엔 오른쪽부터 채워봄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리스트와 </a:t>
            </a:r>
            <a:r>
              <a:rPr lang="en-US" altLang="ko-KR" dirty="0"/>
              <a:t>for</a:t>
            </a:r>
            <a:r>
              <a:rPr lang="ko-KR" altLang="en-US" dirty="0" smtClean="0"/>
              <a:t>문 활용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빈 리스트를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6</a:t>
            </a:r>
            <a:r>
              <a:rPr lang="ko-KR" altLang="en-US" dirty="0"/>
              <a:t>행</a:t>
            </a:r>
            <a:r>
              <a:rPr lang="en-US" altLang="ko-KR" dirty="0"/>
              <a:t>~7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/>
              <a:t>회 반복하여 버튼을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9</a:t>
            </a:r>
            <a:r>
              <a:rPr lang="ko-KR" altLang="en-US" dirty="0"/>
              <a:t>행</a:t>
            </a:r>
            <a:r>
              <a:rPr lang="en-US" altLang="ko-KR" dirty="0"/>
              <a:t>~10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준비한 </a:t>
            </a:r>
            <a:r>
              <a:rPr lang="ko-KR" altLang="en-US" dirty="0"/>
              <a:t>버튼 리스트를 화면에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377720"/>
            <a:ext cx="8148814" cy="385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2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위젯의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배치와 크기를 </a:t>
            </a:r>
            <a:r>
              <a:rPr lang="ko-KR" altLang="en-US" spc="-150" dirty="0"/>
              <a:t>조절해봅시다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37409" y="683695"/>
            <a:ext cx="8963994" cy="5669958"/>
          </a:xfrm>
        </p:spPr>
        <p:txBody>
          <a:bodyPr/>
          <a:lstStyle/>
          <a:p>
            <a:r>
              <a:rPr lang="ko-KR" altLang="en-US" dirty="0"/>
              <a:t>수직으로 </a:t>
            </a:r>
            <a:r>
              <a:rPr lang="ko-KR" altLang="en-US" dirty="0" smtClean="0"/>
              <a:t>정렬</a:t>
            </a:r>
            <a:endParaRPr lang="en-US" altLang="ko-KR" dirty="0"/>
          </a:p>
          <a:p>
            <a:pPr lvl="1"/>
            <a:r>
              <a:rPr lang="ko-KR" altLang="en-US" dirty="0" smtClean="0"/>
              <a:t>수직 </a:t>
            </a:r>
            <a:r>
              <a:rPr lang="ko-KR" altLang="en-US" dirty="0"/>
              <a:t>정렬하는 방법으로 ‘</a:t>
            </a:r>
            <a:r>
              <a:rPr lang="en-US" altLang="ko-KR" dirty="0"/>
              <a:t>side=TOP, BOTTOM’ 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소스코드 </a:t>
            </a:r>
            <a:r>
              <a:rPr lang="en-US" altLang="ko-KR" dirty="0"/>
              <a:t>12-11]</a:t>
            </a:r>
            <a:r>
              <a:rPr lang="ko-KR" altLang="en-US" dirty="0"/>
              <a:t>의 </a:t>
            </a:r>
            <a:r>
              <a:rPr lang="en-US" altLang="ko-KR" dirty="0"/>
              <a:t>10</a:t>
            </a:r>
            <a:r>
              <a:rPr lang="ko-KR" altLang="en-US" dirty="0"/>
              <a:t>행을 </a:t>
            </a:r>
            <a:r>
              <a:rPr lang="ko-KR" altLang="en-US" dirty="0" smtClean="0"/>
              <a:t>변경</a:t>
            </a:r>
            <a:r>
              <a:rPr lang="ko-KR" altLang="en-US" dirty="0"/>
              <a:t>함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2125688"/>
            <a:ext cx="8289050" cy="168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45" y="4186825"/>
            <a:ext cx="7649177" cy="216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130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위젯의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배치와 크기를 </a:t>
            </a:r>
            <a:r>
              <a:rPr lang="ko-KR" altLang="en-US" spc="-150" dirty="0"/>
              <a:t>조절해봅시다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위젯의</a:t>
            </a:r>
            <a:r>
              <a:rPr lang="ko-KR" altLang="en-US" dirty="0"/>
              <a:t> 폭 </a:t>
            </a:r>
            <a:r>
              <a:rPr lang="ko-KR" altLang="en-US" dirty="0" smtClean="0"/>
              <a:t>맞추기</a:t>
            </a:r>
            <a:endParaRPr lang="en-US" altLang="ko-KR" dirty="0" smtClean="0"/>
          </a:p>
          <a:p>
            <a:pPr lvl="1"/>
            <a:r>
              <a:rPr lang="ko-KR" altLang="en-US" dirty="0"/>
              <a:t>윈도우 창의 폭에 맞추는 방법으로 ‘</a:t>
            </a:r>
            <a:r>
              <a:rPr lang="en-US" altLang="ko-KR" dirty="0"/>
              <a:t>fill=X’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12-11]</a:t>
            </a:r>
            <a:r>
              <a:rPr lang="ko-KR" altLang="en-US" dirty="0"/>
              <a:t>의 </a:t>
            </a:r>
            <a:r>
              <a:rPr lang="en-US" altLang="ko-KR" dirty="0"/>
              <a:t>10</a:t>
            </a:r>
            <a:r>
              <a:rPr lang="ko-KR" altLang="en-US" dirty="0"/>
              <a:t>행을 다음과 같이 </a:t>
            </a:r>
            <a:r>
              <a:rPr lang="ko-KR" altLang="en-US" dirty="0" smtClean="0"/>
              <a:t>변경</a:t>
            </a:r>
            <a:endParaRPr lang="en-US" altLang="ko-KR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56" y="2528900"/>
            <a:ext cx="7778393" cy="63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25" y="3654025"/>
            <a:ext cx="5702295" cy="2898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53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위젯의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배치와 크기를 </a:t>
            </a:r>
            <a:r>
              <a:rPr lang="ko-KR" altLang="en-US" spc="-150" dirty="0"/>
              <a:t>조절해봅시다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위젯</a:t>
            </a:r>
            <a:r>
              <a:rPr lang="ko-KR" altLang="en-US" dirty="0"/>
              <a:t> </a:t>
            </a:r>
            <a:r>
              <a:rPr lang="ko-KR" altLang="en-US" dirty="0" smtClean="0"/>
              <a:t>사이에 여백 주기</a:t>
            </a:r>
            <a:endParaRPr lang="en-US" altLang="ko-KR" dirty="0" smtClean="0"/>
          </a:p>
          <a:p>
            <a:pPr lvl="1"/>
            <a:r>
              <a:rPr lang="ko-KR" altLang="en-US" dirty="0" err="1"/>
              <a:t>위젯</a:t>
            </a:r>
            <a:r>
              <a:rPr lang="ko-KR" altLang="en-US" dirty="0"/>
              <a:t> 사이에 여백을 주려면 ‘</a:t>
            </a:r>
            <a:r>
              <a:rPr lang="en-US" altLang="ko-KR" dirty="0" err="1"/>
              <a:t>padx</a:t>
            </a:r>
            <a:r>
              <a:rPr lang="en-US" altLang="ko-KR" dirty="0"/>
              <a:t>=</a:t>
            </a:r>
            <a:r>
              <a:rPr lang="ko-KR" altLang="en-US" dirty="0" err="1"/>
              <a:t>픽셀값</a:t>
            </a:r>
            <a:r>
              <a:rPr lang="ko-KR" altLang="en-US" dirty="0"/>
              <a:t>’ 또는 ‘</a:t>
            </a:r>
            <a:r>
              <a:rPr lang="en-US" altLang="ko-KR" dirty="0" err="1"/>
              <a:t>pady</a:t>
            </a:r>
            <a:r>
              <a:rPr lang="en-US" altLang="ko-KR" dirty="0"/>
              <a:t>=</a:t>
            </a:r>
            <a:r>
              <a:rPr lang="ko-KR" altLang="en-US" dirty="0" err="1"/>
              <a:t>픽셀값</a:t>
            </a:r>
            <a:r>
              <a:rPr lang="ko-KR" altLang="en-US" dirty="0"/>
              <a:t>’ </a:t>
            </a:r>
            <a:r>
              <a:rPr lang="ko-KR" altLang="en-US" dirty="0" smtClean="0"/>
              <a:t>방식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12-11]</a:t>
            </a:r>
            <a:r>
              <a:rPr lang="ko-KR" altLang="en-US" dirty="0"/>
              <a:t>의 </a:t>
            </a:r>
            <a:r>
              <a:rPr lang="en-US" altLang="ko-KR" dirty="0"/>
              <a:t>10</a:t>
            </a:r>
            <a:r>
              <a:rPr lang="ko-KR" altLang="en-US" dirty="0"/>
              <a:t>행을 다음과 같이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/>
              <a:t>위젯</a:t>
            </a:r>
            <a:r>
              <a:rPr lang="ko-KR" altLang="en-US" dirty="0"/>
              <a:t> </a:t>
            </a:r>
            <a:r>
              <a:rPr lang="ko-KR" altLang="en-US" dirty="0" smtClean="0"/>
              <a:t>내부에 여백 주기</a:t>
            </a:r>
            <a:endParaRPr lang="en-US" altLang="ko-KR" dirty="0" smtClean="0"/>
          </a:p>
          <a:p>
            <a:pPr lvl="1"/>
            <a:r>
              <a:rPr lang="ko-KR" altLang="en-US" dirty="0"/>
              <a:t>‘</a:t>
            </a:r>
            <a:r>
              <a:rPr lang="en-US" altLang="ko-KR" dirty="0" err="1"/>
              <a:t>ipadx</a:t>
            </a:r>
            <a:r>
              <a:rPr lang="en-US" altLang="ko-KR" dirty="0"/>
              <a:t>=</a:t>
            </a:r>
            <a:r>
              <a:rPr lang="ko-KR" altLang="en-US" dirty="0" err="1"/>
              <a:t>픽셀값</a:t>
            </a:r>
            <a:r>
              <a:rPr lang="ko-KR" altLang="en-US" dirty="0"/>
              <a:t>’ 또는 ‘</a:t>
            </a:r>
            <a:r>
              <a:rPr lang="en-US" altLang="ko-KR" dirty="0" err="1"/>
              <a:t>ipady</a:t>
            </a:r>
            <a:r>
              <a:rPr lang="en-US" altLang="ko-KR" dirty="0"/>
              <a:t>=</a:t>
            </a:r>
            <a:r>
              <a:rPr lang="ko-KR" altLang="en-US" dirty="0" err="1"/>
              <a:t>픽셀값</a:t>
            </a:r>
            <a:r>
              <a:rPr lang="ko-KR" altLang="en-US" dirty="0"/>
              <a:t>’ 방식을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12-11]</a:t>
            </a:r>
            <a:r>
              <a:rPr lang="ko-KR" altLang="en-US" dirty="0"/>
              <a:t>의 </a:t>
            </a:r>
            <a:r>
              <a:rPr lang="en-US" altLang="ko-KR" dirty="0"/>
              <a:t>10</a:t>
            </a:r>
            <a:r>
              <a:rPr lang="ko-KR" altLang="en-US" dirty="0"/>
              <a:t>행을 다음과 같이 </a:t>
            </a:r>
            <a:r>
              <a:rPr lang="ko-KR" altLang="en-US" dirty="0" smtClean="0"/>
              <a:t>변경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213866"/>
            <a:ext cx="6435715" cy="4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239" y="2134317"/>
            <a:ext cx="2891181" cy="1948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869161"/>
            <a:ext cx="5400600" cy="40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26" y="4449027"/>
            <a:ext cx="3054205" cy="20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잉크 1"/>
              <p14:cNvContentPartPr/>
              <p14:nvPr/>
            </p14:nvContentPartPr>
            <p14:xfrm>
              <a:off x="7594560" y="2946240"/>
              <a:ext cx="940320" cy="232452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85200" y="2936880"/>
                <a:ext cx="959040" cy="23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04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위젯의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배치와 크기를 </a:t>
            </a:r>
            <a:r>
              <a:rPr lang="ko-KR" altLang="en-US" spc="-150" dirty="0"/>
              <a:t>조절해봅시다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위젯의</a:t>
            </a:r>
            <a:r>
              <a:rPr lang="ko-KR" altLang="en-US" dirty="0"/>
              <a:t> 내부와 외부 모두 </a:t>
            </a:r>
            <a:r>
              <a:rPr lang="ko-KR" altLang="en-US" dirty="0" smtClean="0"/>
              <a:t>여백 주기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12-11]</a:t>
            </a:r>
            <a:r>
              <a:rPr lang="ko-KR" altLang="en-US" dirty="0"/>
              <a:t>의 </a:t>
            </a:r>
            <a:r>
              <a:rPr lang="en-US" altLang="ko-KR" dirty="0"/>
              <a:t>10</a:t>
            </a:r>
            <a:r>
              <a:rPr lang="ko-KR" altLang="en-US" dirty="0"/>
              <a:t>행을 다음과 같이 </a:t>
            </a:r>
            <a:r>
              <a:rPr lang="ko-KR" altLang="en-US" dirty="0" smtClean="0"/>
              <a:t>변경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30" y="1770325"/>
            <a:ext cx="8364335" cy="58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98930"/>
            <a:ext cx="4500500" cy="349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6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위젯의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배치와 크기를 </a:t>
            </a:r>
            <a:r>
              <a:rPr lang="ko-KR" altLang="en-US" spc="-150" dirty="0"/>
              <a:t>조절해봅시다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52868" y="646114"/>
            <a:ext cx="8963994" cy="5669958"/>
          </a:xfrm>
        </p:spPr>
        <p:txBody>
          <a:bodyPr/>
          <a:lstStyle/>
          <a:p>
            <a:r>
              <a:rPr lang="ko-KR" altLang="en-US" dirty="0" err="1"/>
              <a:t>위젯을</a:t>
            </a:r>
            <a:r>
              <a:rPr lang="ko-KR" altLang="en-US" dirty="0"/>
              <a:t> </a:t>
            </a:r>
            <a:r>
              <a:rPr lang="ko-KR" altLang="en-US" dirty="0" smtClean="0"/>
              <a:t>고정 위치에 배치하기</a:t>
            </a:r>
            <a:endParaRPr lang="en-US" altLang="ko-KR" dirty="0" smtClean="0"/>
          </a:p>
          <a:p>
            <a:pPr lvl="1"/>
            <a:r>
              <a:rPr lang="en-US" altLang="ko-KR" dirty="0"/>
              <a:t>pack() </a:t>
            </a:r>
            <a:r>
              <a:rPr lang="ko-KR" altLang="en-US" dirty="0"/>
              <a:t>대신에 </a:t>
            </a:r>
            <a:r>
              <a:rPr lang="en-US" altLang="ko-KR" dirty="0"/>
              <a:t>place()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형식은 </a:t>
            </a:r>
            <a:r>
              <a:rPr lang="ko-KR" altLang="en-US" dirty="0"/>
              <a:t>‘</a:t>
            </a:r>
            <a:r>
              <a:rPr lang="en-US" altLang="ko-KR" dirty="0"/>
              <a:t>place(x=X</a:t>
            </a:r>
            <a:r>
              <a:rPr lang="ko-KR" altLang="en-US" dirty="0"/>
              <a:t>좌표</a:t>
            </a:r>
            <a:r>
              <a:rPr lang="en-US" altLang="ko-KR" dirty="0"/>
              <a:t>, y=Y</a:t>
            </a:r>
            <a:r>
              <a:rPr lang="ko-KR" altLang="en-US" dirty="0"/>
              <a:t>좌표</a:t>
            </a:r>
            <a:r>
              <a:rPr lang="en-US" altLang="ko-KR" dirty="0"/>
              <a:t>, width=</a:t>
            </a:r>
            <a:r>
              <a:rPr lang="ko-KR" altLang="en-US" dirty="0"/>
              <a:t>폭</a:t>
            </a:r>
            <a:r>
              <a:rPr lang="en-US" altLang="ko-KR" dirty="0"/>
              <a:t>, height=</a:t>
            </a:r>
            <a:r>
              <a:rPr lang="ko-KR" altLang="en-US" dirty="0"/>
              <a:t>높이</a:t>
            </a:r>
            <a:r>
              <a:rPr lang="en-US" altLang="ko-KR" dirty="0"/>
              <a:t>)’ </a:t>
            </a:r>
            <a:r>
              <a:rPr lang="en-US" altLang="ko-KR" dirty="0" smtClean="0"/>
              <a:t>. 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를 생략하면 </a:t>
            </a:r>
            <a:r>
              <a:rPr lang="ko-KR" altLang="en-US" dirty="0" err="1"/>
              <a:t>위젯의</a:t>
            </a:r>
            <a:r>
              <a:rPr lang="ko-KR" altLang="en-US" dirty="0"/>
              <a:t> 원래 크기로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다음은 </a:t>
            </a:r>
            <a:r>
              <a:rPr lang="en-US" altLang="ko-KR" dirty="0"/>
              <a:t>9</a:t>
            </a:r>
            <a:r>
              <a:rPr lang="ko-KR" altLang="en-US" dirty="0"/>
              <a:t>개의 그림을 </a:t>
            </a:r>
            <a:r>
              <a:rPr lang="en-US" altLang="ko-KR" dirty="0"/>
              <a:t>2</a:t>
            </a:r>
            <a:r>
              <a:rPr lang="ko-KR" altLang="en-US" dirty="0"/>
              <a:t>차원으로 배치하는 </a:t>
            </a:r>
            <a:r>
              <a:rPr lang="ko-KR" altLang="en-US" dirty="0" smtClean="0"/>
              <a:t>코드임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22" y="2945747"/>
            <a:ext cx="8033431" cy="142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87" y="4359253"/>
            <a:ext cx="6587466" cy="217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2629080" y="4629240"/>
              <a:ext cx="933480" cy="194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9720" y="4619880"/>
                <a:ext cx="95220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7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윈도우 프로그래밍의 개념을 익힙니다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윈도우 </a:t>
            </a:r>
            <a:r>
              <a:rPr lang="ko-KR" altLang="en-US" dirty="0"/>
              <a:t>프로그램에서 활용되는 다양한 </a:t>
            </a:r>
            <a:r>
              <a:rPr lang="ko-KR" altLang="en-US" dirty="0" err="1"/>
              <a:t>위젯을</a:t>
            </a:r>
            <a:r>
              <a:rPr lang="ko-KR" altLang="en-US" dirty="0"/>
              <a:t> 배웁니다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메뉴의 </a:t>
            </a:r>
            <a:r>
              <a:rPr lang="ko-KR" altLang="en-US" dirty="0"/>
              <a:t>구성을 통해 고급 윈도우 프로그래밍을 배웁니다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위젯의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배치와 크기를 </a:t>
            </a:r>
            <a:r>
              <a:rPr lang="ko-KR" altLang="en-US" spc="-150" dirty="0"/>
              <a:t>조절해봅시다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8" y="734010"/>
            <a:ext cx="7791157" cy="548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125" y="3248980"/>
            <a:ext cx="3313965" cy="2554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1359000" y="2610000"/>
              <a:ext cx="7518600" cy="29023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9640" y="2600640"/>
                <a:ext cx="7537320" cy="29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18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ㅗ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308069"/>
              </p:ext>
            </p:extLst>
          </p:nvPr>
        </p:nvGraphicFramePr>
        <p:xfrm>
          <a:off x="881590" y="945635"/>
          <a:ext cx="7830868" cy="54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9"/>
                <a:gridCol w="2025225"/>
                <a:gridCol w="2295255"/>
                <a:gridCol w="2970329"/>
              </a:tblGrid>
              <a:tr h="651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eclair.gif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gif/eclair.gif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eclair.gif</a:t>
                      </a:r>
                      <a:r>
                        <a:rPr lang="ko-KR" altLang="en-US" dirty="0" smtClean="0"/>
                        <a:t>가 삽입된 버튼</a:t>
                      </a:r>
                      <a:endParaRPr lang="ko-KR" altLang="en-US" dirty="0"/>
                    </a:p>
                  </a:txBody>
                  <a:tcPr/>
                </a:tc>
              </a:tr>
              <a:tr h="540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froyo.gif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gif/froyo.gif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gif/froyo.gif </a:t>
                      </a:r>
                      <a:r>
                        <a:rPr lang="ko-KR" altLang="en-US" dirty="0" smtClean="0"/>
                        <a:t>버튼</a:t>
                      </a:r>
                      <a:endParaRPr lang="ko-KR" altLang="en-US" dirty="0"/>
                    </a:p>
                  </a:txBody>
                  <a:tcPr/>
                </a:tc>
              </a:tr>
              <a:tr h="552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gingerbread.gif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gif/gingerbread.gif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gif/gingerbread.gif </a:t>
                      </a:r>
                      <a:r>
                        <a:rPr lang="ko-KR" altLang="en-US" dirty="0" smtClean="0"/>
                        <a:t>버튼</a:t>
                      </a:r>
                    </a:p>
                  </a:txBody>
                  <a:tcPr/>
                </a:tc>
              </a:tr>
              <a:tr h="495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honeycomb.gif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gif/honeycomb.gif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gif/honeycomb.gif </a:t>
                      </a:r>
                      <a:r>
                        <a:rPr lang="ko-KR" altLang="en-US" dirty="0" smtClean="0"/>
                        <a:t>버튼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0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icecream.gif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gif/icecream.gif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gif/icecream.gif</a:t>
                      </a:r>
                      <a:r>
                        <a:rPr lang="ko-KR" altLang="en-US" dirty="0" smtClean="0"/>
                        <a:t>버튼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jellybean.gif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gif/jellybean.gif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gif/jellybean.gif</a:t>
                      </a:r>
                      <a:r>
                        <a:rPr lang="ko-KR" altLang="en-US" dirty="0" smtClean="0"/>
                        <a:t>버튼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kitkat.gif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gif/kitkat.gif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gif/kitkat.gif</a:t>
                      </a:r>
                      <a:r>
                        <a:rPr lang="ko-KR" altLang="en-US" dirty="0" smtClean="0"/>
                        <a:t>버튼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0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lollipop.gif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gif/lollipop.gif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gif/lollipop.gif</a:t>
                      </a:r>
                      <a:r>
                        <a:rPr lang="ko-KR" altLang="en-US" dirty="0" smtClean="0"/>
                        <a:t>버튼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53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marshmallow.gif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gif/marshmallow.gif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gif/marshmallow.gif</a:t>
                      </a:r>
                      <a:r>
                        <a:rPr lang="ko-KR" altLang="en-US" dirty="0" smtClean="0"/>
                        <a:t>버튼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1690" y="55955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fnameList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930" y="559556"/>
            <a:ext cx="115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photoList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7205" y="57630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btnList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2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err="1"/>
              <a:t>위젯의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배치와 크기를 </a:t>
            </a:r>
            <a:r>
              <a:rPr lang="ko-KR" altLang="en-US" spc="-150" dirty="0"/>
              <a:t>조절해봅시다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버튼을 </a:t>
            </a:r>
            <a:r>
              <a:rPr lang="ko-KR" altLang="en-US" dirty="0"/>
              <a:t>저장할 </a:t>
            </a:r>
            <a:r>
              <a:rPr lang="en-US" altLang="ko-KR" dirty="0"/>
              <a:t>9</a:t>
            </a:r>
            <a:r>
              <a:rPr lang="ko-KR" altLang="en-US" dirty="0"/>
              <a:t>개짜리 리스트를 준비하고 </a:t>
            </a:r>
            <a:r>
              <a:rPr lang="en-US" altLang="ko-KR" dirty="0"/>
              <a:t>5</a:t>
            </a:r>
            <a:r>
              <a:rPr lang="ko-KR" altLang="en-US" dirty="0"/>
              <a:t>행에서 이미지 파일명 </a:t>
            </a:r>
            <a:r>
              <a:rPr lang="en-US" altLang="ko-KR" dirty="0"/>
              <a:t>9</a:t>
            </a:r>
            <a:r>
              <a:rPr lang="ko-KR" altLang="en-US" dirty="0"/>
              <a:t>개를 리스트로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6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PhotoImage</a:t>
            </a:r>
            <a:r>
              <a:rPr lang="en-US" altLang="ko-KR" dirty="0"/>
              <a:t>()</a:t>
            </a:r>
            <a:r>
              <a:rPr lang="ko-KR" altLang="en-US" dirty="0"/>
              <a:t>로 생성할 </a:t>
            </a:r>
            <a:r>
              <a:rPr lang="en-US" altLang="ko-KR" dirty="0"/>
              <a:t>9</a:t>
            </a:r>
            <a:r>
              <a:rPr lang="ko-KR" altLang="en-US" dirty="0"/>
              <a:t>개짜리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8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/>
              <a:t>xPos</a:t>
            </a:r>
            <a:r>
              <a:rPr lang="en-US" altLang="ko-KR" dirty="0"/>
              <a:t>, </a:t>
            </a:r>
            <a:r>
              <a:rPr lang="en-US" altLang="ko-KR" dirty="0" err="1"/>
              <a:t>yPos</a:t>
            </a:r>
            <a:r>
              <a:rPr lang="ko-KR" altLang="en-US" dirty="0"/>
              <a:t>는 그림을 출력할 </a:t>
            </a:r>
            <a:r>
              <a:rPr lang="en-US" altLang="ko-KR" dirty="0"/>
              <a:t>X, Y </a:t>
            </a:r>
            <a:r>
              <a:rPr lang="ko-KR" altLang="en-US" dirty="0"/>
              <a:t>좌표로 사용할 </a:t>
            </a:r>
            <a:r>
              <a:rPr lang="ko-KR" altLang="en-US" dirty="0" smtClean="0"/>
              <a:t>것임</a:t>
            </a:r>
            <a:endParaRPr lang="en-US" altLang="ko-KR" dirty="0" smtClean="0"/>
          </a:p>
          <a:p>
            <a:pPr lvl="2"/>
            <a:r>
              <a:rPr lang="en-US" altLang="ko-KR" dirty="0"/>
              <a:t>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num</a:t>
            </a:r>
            <a:r>
              <a:rPr lang="ko-KR" altLang="en-US" dirty="0"/>
              <a:t>은 그림의 순차 번호로 사용하는데</a:t>
            </a:r>
            <a:r>
              <a:rPr lang="en-US" altLang="ko-KR" dirty="0"/>
              <a:t>, 0~8</a:t>
            </a:r>
            <a:r>
              <a:rPr lang="ko-KR" altLang="en-US" dirty="0"/>
              <a:t>까지 변할 것이며 리스트의 첨자로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15</a:t>
            </a:r>
            <a:r>
              <a:rPr lang="ko-KR" altLang="en-US" dirty="0"/>
              <a:t>행</a:t>
            </a:r>
            <a:r>
              <a:rPr lang="en-US" altLang="ko-KR" dirty="0"/>
              <a:t>~17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9</a:t>
            </a:r>
            <a:r>
              <a:rPr lang="ko-KR" altLang="en-US" dirty="0"/>
              <a:t>번 반복하면서 버튼을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19</a:t>
            </a:r>
            <a:r>
              <a:rPr lang="ko-KR" altLang="en-US" dirty="0"/>
              <a:t>행</a:t>
            </a:r>
            <a:r>
              <a:rPr lang="en-US" altLang="ko-KR" dirty="0"/>
              <a:t>~25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3×3=</a:t>
            </a:r>
            <a:r>
              <a:rPr lang="ko-KR" altLang="en-US" dirty="0"/>
              <a:t>총 </a:t>
            </a:r>
            <a:r>
              <a:rPr lang="en-US" altLang="ko-KR" dirty="0"/>
              <a:t>9</a:t>
            </a:r>
            <a:r>
              <a:rPr lang="ko-KR" altLang="en-US" dirty="0"/>
              <a:t>번 반복하는데</a:t>
            </a:r>
            <a:r>
              <a:rPr lang="en-US" altLang="ko-KR" dirty="0"/>
              <a:t>, </a:t>
            </a:r>
            <a:r>
              <a:rPr lang="ko-KR" altLang="en-US" dirty="0"/>
              <a:t>바깥 </a:t>
            </a:r>
            <a:r>
              <a:rPr lang="en-US" altLang="ko-KR" dirty="0"/>
              <a:t>for</a:t>
            </a:r>
            <a:r>
              <a:rPr lang="ko-KR" altLang="en-US" dirty="0"/>
              <a:t>문에서는 행이 변하고 안쪽 </a:t>
            </a:r>
            <a:r>
              <a:rPr lang="en-US" altLang="ko-KR" dirty="0"/>
              <a:t>for</a:t>
            </a:r>
            <a:r>
              <a:rPr lang="ko-KR" altLang="en-US" dirty="0"/>
              <a:t>문에서는 열이 </a:t>
            </a:r>
            <a:r>
              <a:rPr lang="ko-KR" altLang="en-US" dirty="0" smtClean="0"/>
              <a:t>변함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16605" y="3654025"/>
            <a:ext cx="749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*** </a:t>
            </a:r>
            <a:r>
              <a:rPr lang="ko-KR" altLang="en-US" sz="2400" dirty="0" smtClean="0">
                <a:solidFill>
                  <a:srgbClr val="FF0000"/>
                </a:solidFill>
              </a:rPr>
              <a:t>그림 파일들은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파이썬</a:t>
            </a:r>
            <a:r>
              <a:rPr lang="ko-KR" altLang="en-US" sz="2400" dirty="0" smtClean="0">
                <a:solidFill>
                  <a:srgbClr val="FF0000"/>
                </a:solidFill>
              </a:rPr>
              <a:t> 소스코드가 있는 폴더에서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gif </a:t>
            </a:r>
            <a:r>
              <a:rPr lang="ko-KR" altLang="en-US" sz="2400" dirty="0" smtClean="0">
                <a:solidFill>
                  <a:srgbClr val="FF0000"/>
                </a:solidFill>
              </a:rPr>
              <a:t>폴더를 만들어서 저장해야 에러가 나지 않는다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/>
              <a:t>키보드</a:t>
            </a:r>
            <a:r>
              <a:rPr lang="en-US" altLang="ko-KR" dirty="0"/>
              <a:t>/</a:t>
            </a:r>
            <a:r>
              <a:rPr lang="ko-KR" altLang="en-US" dirty="0"/>
              <a:t>마우스</a:t>
            </a:r>
            <a:br>
              <a:rPr lang="ko-KR" altLang="en-US" dirty="0"/>
            </a:br>
            <a:r>
              <a:rPr lang="ko-KR" altLang="en-US" dirty="0"/>
              <a:t>이벤트를 처리해봅시다</a:t>
            </a:r>
          </a:p>
        </p:txBody>
      </p:sp>
    </p:spTree>
    <p:extLst>
      <p:ext uri="{BB962C8B-B14F-4D97-AF65-F5344CB8AC3E}">
        <p14:creationId xmlns:p14="http://schemas.microsoft.com/office/powerpoint/2010/main" val="20770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마우스 </a:t>
            </a:r>
            <a:r>
              <a:rPr lang="ko-KR" altLang="en-US" dirty="0" smtClean="0"/>
              <a:t>이벤트 기본 처리</a:t>
            </a:r>
            <a:endParaRPr lang="en-US" altLang="ko-KR" dirty="0" smtClean="0"/>
          </a:p>
          <a:p>
            <a:pPr lvl="1"/>
            <a:r>
              <a:rPr lang="ko-KR" altLang="en-US" dirty="0"/>
              <a:t>키보드 및 마우스를 누르는 것을 이벤트</a:t>
            </a:r>
            <a:r>
              <a:rPr lang="en-US" altLang="ko-KR" dirty="0"/>
              <a:t>(Event)</a:t>
            </a:r>
            <a:r>
              <a:rPr lang="ko-KR" altLang="en-US" dirty="0"/>
              <a:t>라 </a:t>
            </a:r>
            <a:r>
              <a:rPr lang="ko-KR" altLang="en-US" dirty="0" smtClean="0"/>
              <a:t>함</a:t>
            </a:r>
            <a:r>
              <a:rPr lang="en-US" altLang="ko-KR" dirty="0"/>
              <a:t>. </a:t>
            </a:r>
            <a:r>
              <a:rPr lang="en-US" altLang="ko-KR" dirty="0" err="1"/>
              <a:t>mainloop</a:t>
            </a:r>
            <a:r>
              <a:rPr lang="en-US" altLang="ko-KR" dirty="0"/>
              <a:t>( ) </a:t>
            </a:r>
            <a:r>
              <a:rPr lang="ko-KR" altLang="en-US" dirty="0"/>
              <a:t>함수는 이러한 이벤트가 발생하기를 기다리는 </a:t>
            </a:r>
            <a:r>
              <a:rPr lang="ko-KR" altLang="en-US" dirty="0" smtClean="0"/>
              <a:t>함수임</a:t>
            </a:r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2" y="2144783"/>
            <a:ext cx="4368418" cy="445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70" y="5902839"/>
            <a:ext cx="886056" cy="46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166" y="2144783"/>
            <a:ext cx="4079679" cy="83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3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31604" y="624849"/>
            <a:ext cx="8963994" cy="5669958"/>
          </a:xfrm>
        </p:spPr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마우스 </a:t>
            </a:r>
            <a:r>
              <a:rPr lang="ko-KR" altLang="en-US" dirty="0"/>
              <a:t>이벤트가 처리되는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3" y="2213864"/>
            <a:ext cx="8268160" cy="229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387360" y="2755800"/>
              <a:ext cx="4845240" cy="16070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000" y="2746440"/>
                <a:ext cx="4863960" cy="16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48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31604" y="624849"/>
            <a:ext cx="8963994" cy="5669958"/>
          </a:xfrm>
        </p:spPr>
        <p:txBody>
          <a:bodyPr/>
          <a:lstStyle/>
          <a:p>
            <a:r>
              <a:rPr lang="ko-KR" altLang="en-US" dirty="0" smtClean="0"/>
              <a:t>마우스 </a:t>
            </a:r>
            <a:r>
              <a:rPr lang="ko-KR" altLang="en-US" dirty="0"/>
              <a:t>왼쪽 버튼 </a:t>
            </a:r>
            <a:r>
              <a:rPr lang="ko-KR" altLang="en-US" dirty="0" smtClean="0"/>
              <a:t>클릭 시 </a:t>
            </a:r>
            <a:r>
              <a:rPr lang="ko-KR" altLang="en-US" dirty="0"/>
              <a:t>처리하는 </a:t>
            </a:r>
            <a:r>
              <a:rPr lang="ko-KR" altLang="en-US" dirty="0" smtClean="0"/>
              <a:t>간단한 코드</a:t>
            </a:r>
            <a:endParaRPr lang="en-US" altLang="ko-KR" dirty="0" smtClean="0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9" y="1430874"/>
            <a:ext cx="5331745" cy="316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915" y="3654025"/>
            <a:ext cx="1146594" cy="40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70" y="1978574"/>
            <a:ext cx="3825425" cy="178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685" y="1430875"/>
            <a:ext cx="976288" cy="46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1550" y="4747852"/>
            <a:ext cx="81706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행</a:t>
            </a:r>
            <a:r>
              <a:rPr lang="en-US" altLang="ko-KR" dirty="0"/>
              <a:t>~5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마우스 이벤트 시에 작동할 함수를 정의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이름은 </a:t>
            </a:r>
            <a:r>
              <a:rPr lang="en-US" altLang="ko-KR" dirty="0" err="1"/>
              <a:t>clickLeft</a:t>
            </a:r>
            <a:r>
              <a:rPr lang="en-US" altLang="ko-KR" dirty="0"/>
              <a:t> (event)</a:t>
            </a:r>
            <a:r>
              <a:rPr lang="ko-KR" altLang="en-US" dirty="0"/>
              <a:t>로 만듦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10</a:t>
            </a:r>
            <a:r>
              <a:rPr lang="ko-KR" altLang="en-US" dirty="0"/>
              <a:t>행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window.bind</a:t>
            </a:r>
            <a:r>
              <a:rPr lang="en-US" altLang="ko-KR" dirty="0"/>
              <a:t>() </a:t>
            </a:r>
            <a:r>
              <a:rPr lang="ko-KR" altLang="en-US" dirty="0"/>
              <a:t>함수에 마우스 왼쪽 클릭 시에 나오는 이벤트인 </a:t>
            </a:r>
            <a:r>
              <a:rPr lang="en-US" altLang="ko-KR" dirty="0"/>
              <a:t>&lt;Button-1&gt;</a:t>
            </a:r>
            <a:r>
              <a:rPr lang="ko-KR" altLang="en-US" dirty="0"/>
              <a:t>을 설정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행의 </a:t>
            </a:r>
            <a:r>
              <a:rPr lang="en-US" altLang="ko-KR" dirty="0" err="1"/>
              <a:t>clickLeft</a:t>
            </a:r>
            <a:r>
              <a:rPr lang="en-US" altLang="ko-KR" dirty="0"/>
              <a:t> </a:t>
            </a:r>
            <a:r>
              <a:rPr lang="ko-KR" altLang="en-US" dirty="0"/>
              <a:t>함수 이름 지정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10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윈도우 창을 의미하는 </a:t>
            </a:r>
            <a:r>
              <a:rPr lang="en-US" altLang="ko-KR" dirty="0"/>
              <a:t>window </a:t>
            </a:r>
            <a:r>
              <a:rPr lang="ko-KR" altLang="en-US" dirty="0"/>
              <a:t>변수를 사용했으므로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 </a:t>
            </a:r>
            <a:r>
              <a:rPr lang="ko-KR" altLang="en-US" dirty="0"/>
              <a:t>창 아무 곳이나 클릭해도 </a:t>
            </a:r>
            <a:r>
              <a:rPr lang="en-US" altLang="ko-KR" dirty="0"/>
              <a:t>bind() </a:t>
            </a:r>
            <a:r>
              <a:rPr lang="ko-KR" altLang="en-US" dirty="0"/>
              <a:t>함수가 작동함</a:t>
            </a:r>
            <a:endParaRPr lang="en-US" alt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잉크 2"/>
              <p14:cNvContentPartPr/>
              <p14:nvPr/>
            </p14:nvContentPartPr>
            <p14:xfrm>
              <a:off x="666720" y="2463840"/>
              <a:ext cx="3003840" cy="15879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7360" y="2454480"/>
                <a:ext cx="3022560" cy="16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90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5537" y="610256"/>
            <a:ext cx="8963994" cy="5669958"/>
          </a:xfrm>
        </p:spPr>
        <p:txBody>
          <a:bodyPr/>
          <a:lstStyle/>
          <a:p>
            <a:r>
              <a:rPr lang="ko-KR" altLang="en-US" dirty="0" smtClean="0"/>
              <a:t>지정된 </a:t>
            </a:r>
            <a:r>
              <a:rPr lang="ko-KR" altLang="en-US" dirty="0" err="1"/>
              <a:t>위젯을</a:t>
            </a:r>
            <a:r>
              <a:rPr lang="ko-KR" altLang="en-US" dirty="0"/>
              <a:t> 클릭했을 때는 다른 함수가 </a:t>
            </a:r>
            <a:r>
              <a:rPr lang="ko-KR" altLang="en-US" dirty="0" smtClean="0"/>
              <a:t>호출되도록 함 </a:t>
            </a:r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275908"/>
            <a:ext cx="8473383" cy="307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89" y="4347166"/>
            <a:ext cx="6981021" cy="205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2286000" y="2457360"/>
              <a:ext cx="3391200" cy="30168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6640" y="2448000"/>
                <a:ext cx="3409920" cy="30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97" y="1088740"/>
            <a:ext cx="6581027" cy="321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1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2530" y="638690"/>
            <a:ext cx="8963994" cy="5669958"/>
          </a:xfrm>
        </p:spPr>
        <p:txBody>
          <a:bodyPr/>
          <a:lstStyle/>
          <a:p>
            <a:r>
              <a:rPr lang="en-US" altLang="ko-KR" dirty="0" smtClean="0"/>
              <a:t>Event </a:t>
            </a:r>
            <a:r>
              <a:rPr lang="ko-KR" altLang="en-US" dirty="0" smtClean="0"/>
              <a:t>매개변수의 활용</a:t>
            </a:r>
            <a:endParaRPr lang="en-US" altLang="ko-KR" dirty="0" smtClean="0"/>
          </a:p>
          <a:p>
            <a:pPr lvl="1"/>
            <a:r>
              <a:rPr lang="ko-KR" altLang="en-US" dirty="0"/>
              <a:t>마우스를 클릭할 때마다</a:t>
            </a:r>
            <a:r>
              <a:rPr lang="en-US" altLang="ko-KR" dirty="0"/>
              <a:t>, </a:t>
            </a:r>
            <a:r>
              <a:rPr lang="ko-KR" altLang="en-US" dirty="0"/>
              <a:t>어떤 마우스가 클릭되었는지 보여주고 클릭한 좌표도 출력하는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988840"/>
            <a:ext cx="8135965" cy="445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2406600" y="3454560"/>
              <a:ext cx="2292840" cy="702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7240" y="3445200"/>
                <a:ext cx="2311560" cy="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80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b="1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marL="627063" lvl="2" indent="0">
              <a:buNone/>
            </a:pPr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789558"/>
            <a:ext cx="6719111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4013051"/>
            <a:ext cx="4545506" cy="250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2711520" y="3079800"/>
              <a:ext cx="3378600" cy="89568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2160" y="3070440"/>
                <a:ext cx="3397320" cy="914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5787135" y="1043735"/>
            <a:ext cx="2655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*expand=1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없애면</a:t>
            </a:r>
            <a:endParaRPr lang="en-US" altLang="ko-KR" dirty="0" smtClean="0"/>
          </a:p>
          <a:p>
            <a:r>
              <a:rPr lang="ko-KR" altLang="en-US" dirty="0" smtClean="0"/>
              <a:t>위쪽으로 출력됨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38090" y="4239090"/>
            <a:ext cx="43444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4</a:t>
            </a:r>
            <a:r>
              <a:rPr lang="ko-KR" altLang="en-US" sz="1600" dirty="0"/>
              <a:t>행</a:t>
            </a:r>
            <a:r>
              <a:rPr lang="en-US" altLang="ko-KR" sz="1600" dirty="0"/>
              <a:t>~12</a:t>
            </a:r>
            <a:r>
              <a:rPr lang="ko-KR" altLang="en-US" sz="1600" dirty="0"/>
              <a:t>행 </a:t>
            </a:r>
            <a:r>
              <a:rPr lang="en-US" altLang="ko-KR" sz="1600" dirty="0"/>
              <a:t>: </a:t>
            </a:r>
            <a:r>
              <a:rPr lang="ko-KR" altLang="en-US" sz="1600" dirty="0"/>
              <a:t>마우스 클릭 시 실행될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이벤트 </a:t>
            </a:r>
            <a:r>
              <a:rPr lang="ko-KR" altLang="en-US" sz="1600" dirty="0"/>
              <a:t>함수 정의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21</a:t>
            </a:r>
            <a:r>
              <a:rPr lang="ko-KR" altLang="en-US" sz="1600" dirty="0"/>
              <a:t>행에서 마우스를 클릭하면 </a:t>
            </a:r>
            <a:r>
              <a:rPr lang="ko-KR" altLang="en-US" sz="1600" dirty="0" smtClean="0"/>
              <a:t>이 함수 </a:t>
            </a:r>
            <a:r>
              <a:rPr lang="ko-KR" altLang="en-US" sz="1600" dirty="0"/>
              <a:t>호출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6</a:t>
            </a:r>
            <a:r>
              <a:rPr lang="ko-KR" altLang="en-US" sz="1600" dirty="0"/>
              <a:t>행</a:t>
            </a:r>
            <a:r>
              <a:rPr lang="en-US" altLang="ko-KR" sz="1600" dirty="0"/>
              <a:t>~9</a:t>
            </a:r>
            <a:r>
              <a:rPr lang="ko-KR" altLang="en-US" sz="1600" dirty="0"/>
              <a:t>행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event.num</a:t>
            </a:r>
            <a:r>
              <a:rPr lang="ko-KR" altLang="en-US" sz="1600" dirty="0"/>
              <a:t>은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왼쪽 </a:t>
            </a:r>
            <a:r>
              <a:rPr lang="ko-KR" altLang="en-US" sz="1600" dirty="0"/>
              <a:t>마우스 클릭 시 </a:t>
            </a:r>
            <a:r>
              <a:rPr lang="en-US" altLang="ko-KR" sz="1600" dirty="0"/>
              <a:t>1,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오른쪽 </a:t>
            </a:r>
            <a:r>
              <a:rPr lang="ko-KR" altLang="en-US" sz="1600" dirty="0"/>
              <a:t>마우스 클릭 시 </a:t>
            </a:r>
            <a:r>
              <a:rPr lang="en-US" altLang="ko-KR" sz="1600" dirty="0"/>
              <a:t>3</a:t>
            </a:r>
            <a:r>
              <a:rPr lang="ko-KR" altLang="en-US" sz="1600" dirty="0"/>
              <a:t>의 값을 가짐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11</a:t>
            </a:r>
            <a:r>
              <a:rPr lang="ko-KR" altLang="en-US" sz="1600" dirty="0"/>
              <a:t>행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event.x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event.y</a:t>
            </a:r>
            <a:r>
              <a:rPr lang="ko-KR" altLang="en-US" sz="1600" dirty="0"/>
              <a:t>는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클릭한 </a:t>
            </a:r>
            <a:r>
              <a:rPr lang="ko-KR" altLang="en-US" sz="1600" dirty="0"/>
              <a:t>위치의 좌표를 </a:t>
            </a:r>
            <a:r>
              <a:rPr lang="ko-KR" altLang="en-US" sz="1600" dirty="0" smtClean="0"/>
              <a:t>가짐</a:t>
            </a:r>
            <a:endParaRPr lang="en-US" altLang="ko-KR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359000" y="3073320"/>
              <a:ext cx="3213360" cy="957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9640" y="3063960"/>
                <a:ext cx="3232080" cy="1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키보드 이벤트 기본 처리</a:t>
            </a:r>
            <a:endParaRPr lang="en-US" altLang="ko-KR" dirty="0" smtClean="0"/>
          </a:p>
          <a:p>
            <a:pPr lvl="1"/>
            <a:r>
              <a:rPr lang="ko-KR" altLang="en-US" dirty="0" err="1"/>
              <a:t>위젯에서</a:t>
            </a:r>
            <a:r>
              <a:rPr lang="ko-KR" altLang="en-US" dirty="0"/>
              <a:t> 키보드가 눌리면 발생하는 이벤트이며 대표적인 </a:t>
            </a:r>
            <a:r>
              <a:rPr lang="ko-KR" altLang="en-US" dirty="0" smtClean="0"/>
              <a:t>것은 </a:t>
            </a:r>
            <a:r>
              <a:rPr lang="en-US" altLang="ko-KR" dirty="0" smtClean="0"/>
              <a:t>&lt;</a:t>
            </a:r>
            <a:r>
              <a:rPr lang="en-US" altLang="ko-KR" dirty="0"/>
              <a:t>Key&gt; </a:t>
            </a:r>
            <a:r>
              <a:rPr lang="ko-KR" altLang="en-US" dirty="0" smtClean="0"/>
              <a:t>이벤트</a:t>
            </a:r>
            <a:endParaRPr lang="en-US" altLang="ko-KR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98830"/>
            <a:ext cx="8178166" cy="352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68846" y="5544235"/>
            <a:ext cx="7740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4</a:t>
            </a:r>
            <a:r>
              <a:rPr lang="ko-KR" altLang="en-US" dirty="0"/>
              <a:t>행</a:t>
            </a:r>
            <a:r>
              <a:rPr lang="en-US" altLang="ko-KR" dirty="0"/>
              <a:t>~5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키보드가 눌릴 때 작동하는 함수를 정의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event.keycode</a:t>
            </a:r>
            <a:r>
              <a:rPr lang="ko-KR" altLang="en-US" dirty="0"/>
              <a:t>에는 눌린 키의 </a:t>
            </a:r>
            <a:r>
              <a:rPr lang="ko-KR" altLang="en-US" dirty="0" err="1"/>
              <a:t>숫자값이</a:t>
            </a:r>
            <a:r>
              <a:rPr lang="ko-KR" altLang="en-US" dirty="0"/>
              <a:t> 들어있으므로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chr</a:t>
            </a:r>
            <a:r>
              <a:rPr lang="en-US" altLang="ko-KR" dirty="0"/>
              <a:t>( ) </a:t>
            </a:r>
            <a:r>
              <a:rPr lang="ko-KR" altLang="en-US" dirty="0"/>
              <a:t>함수를 사용하면 문자로 변환되고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결국 </a:t>
            </a:r>
            <a:r>
              <a:rPr lang="ko-KR" altLang="en-US" dirty="0"/>
              <a:t>눌린 키가 메시지 창에 나옴</a:t>
            </a:r>
            <a:endParaRPr lang="en-US" alt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2330280" y="2959200"/>
              <a:ext cx="2711880" cy="186732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0920" y="2949840"/>
                <a:ext cx="2730600" cy="18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6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/>
              <a:t>특수 키나 키보드로 특별히 처리하려면 다음 표에 나온 이벤트를 </a:t>
            </a:r>
            <a:r>
              <a:rPr lang="ko-KR" altLang="en-US" dirty="0" smtClean="0"/>
              <a:t>사용함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6" y="773705"/>
            <a:ext cx="5519194" cy="20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30" y="3654025"/>
            <a:ext cx="701295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57" y="4122955"/>
            <a:ext cx="9048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1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71500" y="638690"/>
            <a:ext cx="8963994" cy="5669958"/>
          </a:xfrm>
        </p:spPr>
        <p:txBody>
          <a:bodyPr/>
          <a:lstStyle/>
          <a:p>
            <a:r>
              <a:rPr lang="ko-KR" altLang="en-US" dirty="0"/>
              <a:t>사진 앨범 </a:t>
            </a:r>
            <a:r>
              <a:rPr lang="ko-KR" altLang="en-US" dirty="0" smtClean="0"/>
              <a:t>보기 프로그램 완성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/>
              <a:t>버튼을 클릭하면 이전이나 다음 </a:t>
            </a:r>
            <a:r>
              <a:rPr lang="ko-KR" altLang="en-US" dirty="0" smtClean="0"/>
              <a:t>사진이 나옴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</a:t>
            </a:r>
            <a:r>
              <a:rPr lang="en-US" altLang="ko-KR" dirty="0" err="1" smtClean="0"/>
              <a:t>PageUp</a:t>
            </a:r>
            <a:r>
              <a:rPr lang="en-US" altLang="ko-KR" dirty="0" smtClean="0"/>
              <a:t> </a:t>
            </a:r>
            <a:r>
              <a:rPr lang="ko-KR" altLang="en-US" dirty="0"/>
              <a:t>이나 </a:t>
            </a:r>
            <a:r>
              <a:rPr lang="en-US" altLang="ko-KR" dirty="0" err="1"/>
              <a:t>PageDown</a:t>
            </a:r>
            <a:r>
              <a:rPr lang="en-US" altLang="ko-KR" dirty="0"/>
              <a:t> </a:t>
            </a:r>
            <a:r>
              <a:rPr lang="ko-KR" altLang="en-US" dirty="0"/>
              <a:t>키를 눌러도 사진이 바뀌도록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 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6" y="1943835"/>
            <a:ext cx="7110790" cy="448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2666880" y="4711680"/>
              <a:ext cx="1435680" cy="320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7520" y="4702320"/>
                <a:ext cx="14544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/>
              <p14:cNvContentPartPr/>
              <p14:nvPr/>
            </p14:nvContentPartPr>
            <p14:xfrm>
              <a:off x="2546280" y="2851200"/>
              <a:ext cx="3423240" cy="4449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36920" y="2841840"/>
                <a:ext cx="3441960" cy="4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490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31" y="798400"/>
            <a:ext cx="6075675" cy="10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94" y="1755137"/>
            <a:ext cx="6059791" cy="48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2298600" y="1212840"/>
              <a:ext cx="1931040" cy="48772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9240" y="1203480"/>
                <a:ext cx="1949760" cy="489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4617005" y="6106008"/>
            <a:ext cx="3764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#</a:t>
            </a:r>
            <a:r>
              <a:rPr lang="ko-KR" altLang="en-US" sz="1100" dirty="0" smtClean="0"/>
              <a:t>키보드에서 </a:t>
            </a:r>
            <a:r>
              <a:rPr lang="en-US" altLang="ko-KR" sz="1100" dirty="0" err="1" smtClean="0"/>
              <a:t>pageup</a:t>
            </a:r>
            <a:r>
              <a:rPr lang="ko-KR" altLang="en-US" sz="1100" dirty="0" smtClean="0"/>
              <a:t>를 누르면 발행하는 이벤트 </a:t>
            </a:r>
            <a:r>
              <a:rPr lang="en-US" altLang="ko-KR" sz="1100" dirty="0" smtClean="0"/>
              <a:t>&lt;prior&gt;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874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10</a:t>
            </a:r>
            <a:r>
              <a:rPr lang="ko-KR" altLang="en-US" dirty="0"/>
              <a:t>행</a:t>
            </a:r>
            <a:r>
              <a:rPr lang="en-US" altLang="ko-KR" dirty="0"/>
              <a:t>~17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[</a:t>
            </a:r>
            <a:r>
              <a:rPr lang="ko-KR" altLang="en-US" dirty="0"/>
              <a:t>다음</a:t>
            </a:r>
            <a:r>
              <a:rPr lang="en-US" altLang="ko-KR" dirty="0"/>
              <a:t>] </a:t>
            </a:r>
            <a:r>
              <a:rPr lang="ko-KR" altLang="en-US" dirty="0"/>
              <a:t>버튼을 클릭하면 실행되는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11</a:t>
            </a:r>
            <a:r>
              <a:rPr lang="ko-KR" altLang="en-US" dirty="0"/>
              <a:t>행의 </a:t>
            </a:r>
            <a:r>
              <a:rPr lang="en-US" altLang="ko-KR" dirty="0" smtClean="0"/>
              <a:t>global </a:t>
            </a:r>
            <a:r>
              <a:rPr lang="en-US" altLang="ko-KR" dirty="0" err="1" smtClean="0"/>
              <a:t>num</a:t>
            </a:r>
            <a:r>
              <a:rPr lang="ko-KR" altLang="en-US" dirty="0"/>
              <a:t>은 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전역변수를 함수 안에서 사용하겠다는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. </a:t>
            </a:r>
            <a:r>
              <a:rPr lang="ko-KR" altLang="en-US" dirty="0"/>
              <a:t>다음 사진을 </a:t>
            </a:r>
            <a:r>
              <a:rPr lang="ko-KR" altLang="en-US" dirty="0" smtClean="0"/>
              <a:t>보여야 </a:t>
            </a:r>
            <a:r>
              <a:rPr lang="ko-KR" altLang="en-US" dirty="0"/>
              <a:t>하므로 </a:t>
            </a:r>
            <a:r>
              <a:rPr lang="en-US" altLang="ko-KR" dirty="0"/>
              <a:t>12</a:t>
            </a:r>
            <a:r>
              <a:rPr lang="ko-KR" altLang="en-US" dirty="0"/>
              <a:t>행에서 사진 번호를 하나 </a:t>
            </a:r>
            <a:r>
              <a:rPr lang="ko-KR" altLang="en-US" dirty="0" smtClean="0"/>
              <a:t>증가시킴</a:t>
            </a:r>
            <a:endParaRPr lang="en-US" altLang="ko-KR" dirty="0" smtClean="0"/>
          </a:p>
          <a:p>
            <a:pPr lvl="2"/>
            <a:r>
              <a:rPr lang="en-US" altLang="ko-KR" dirty="0"/>
              <a:t>13</a:t>
            </a:r>
            <a:r>
              <a:rPr lang="ko-KR" altLang="en-US" dirty="0"/>
              <a:t>행</a:t>
            </a:r>
            <a:r>
              <a:rPr lang="en-US" altLang="ko-KR" dirty="0"/>
              <a:t>~14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사진 </a:t>
            </a:r>
            <a:r>
              <a:rPr lang="ko-KR" altLang="en-US" dirty="0" smtClean="0"/>
              <a:t>번호가 </a:t>
            </a:r>
            <a:r>
              <a:rPr lang="ko-KR" altLang="en-US" dirty="0"/>
              <a:t>최대 </a:t>
            </a:r>
            <a:r>
              <a:rPr lang="en-US" altLang="ko-KR" dirty="0"/>
              <a:t>8</a:t>
            </a:r>
            <a:r>
              <a:rPr lang="ko-KR" altLang="en-US" dirty="0"/>
              <a:t>이므로 </a:t>
            </a:r>
            <a:r>
              <a:rPr lang="en-US" altLang="ko-KR" dirty="0"/>
              <a:t>8</a:t>
            </a:r>
            <a:r>
              <a:rPr lang="ko-KR" altLang="en-US" dirty="0"/>
              <a:t>이 넘으면 다시 </a:t>
            </a:r>
            <a:r>
              <a:rPr lang="en-US" altLang="ko-KR" dirty="0"/>
              <a:t>0</a:t>
            </a:r>
            <a:r>
              <a:rPr lang="ko-KR" altLang="en-US" dirty="0"/>
              <a:t>번 사진을 </a:t>
            </a:r>
            <a:r>
              <a:rPr lang="ko-KR" altLang="en-US" dirty="0" smtClean="0"/>
              <a:t>보여줌</a:t>
            </a:r>
            <a:endParaRPr lang="en-US" altLang="ko-KR" dirty="0" smtClean="0"/>
          </a:p>
          <a:p>
            <a:pPr lvl="2"/>
            <a:r>
              <a:rPr lang="en-US" altLang="ko-KR" dirty="0"/>
              <a:t>15</a:t>
            </a:r>
            <a:r>
              <a:rPr lang="ko-KR" altLang="en-US" dirty="0"/>
              <a:t>행</a:t>
            </a:r>
            <a:r>
              <a:rPr lang="en-US" altLang="ko-KR" dirty="0"/>
              <a:t>~17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변경된 </a:t>
            </a:r>
            <a:r>
              <a:rPr lang="ko-KR" altLang="en-US" dirty="0"/>
              <a:t>사진 번호에 해당하는 이미지 파일로 </a:t>
            </a:r>
            <a:r>
              <a:rPr lang="en-US" altLang="ko-KR" dirty="0" err="1"/>
              <a:t>pLabel</a:t>
            </a:r>
            <a:r>
              <a:rPr lang="ko-KR" altLang="en-US" dirty="0"/>
              <a:t>을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/>
            <a:r>
              <a:rPr lang="en-US" altLang="ko-KR" dirty="0"/>
              <a:t>19</a:t>
            </a:r>
            <a:r>
              <a:rPr lang="ko-KR" altLang="en-US" dirty="0"/>
              <a:t>행</a:t>
            </a:r>
            <a:r>
              <a:rPr lang="en-US" altLang="ko-KR" dirty="0"/>
              <a:t>~26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이전</a:t>
            </a:r>
            <a:r>
              <a:rPr lang="en-US" altLang="ko-KR" dirty="0"/>
              <a:t>] </a:t>
            </a:r>
            <a:r>
              <a:rPr lang="ko-KR" altLang="en-US" dirty="0"/>
              <a:t>버튼을 클릭하면 실행되는 </a:t>
            </a:r>
            <a:r>
              <a:rPr lang="ko-KR" altLang="en-US" dirty="0" smtClean="0"/>
              <a:t>함수</a:t>
            </a:r>
            <a:endParaRPr lang="en-US" altLang="ko-KR" dirty="0"/>
          </a:p>
          <a:p>
            <a:pPr marL="627063" lvl="2" indent="0">
              <a:buNone/>
            </a:pPr>
            <a:endParaRPr lang="en-US" altLang="ko-KR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822477"/>
            <a:ext cx="6345705" cy="318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2031840" y="1174680"/>
              <a:ext cx="146520" cy="3369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2480" y="1165320"/>
                <a:ext cx="165240" cy="3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키보드</a:t>
            </a:r>
            <a:r>
              <a:rPr lang="en-US" altLang="ko-KR" spc="-150" dirty="0"/>
              <a:t>/</a:t>
            </a:r>
            <a:r>
              <a:rPr lang="ko-KR" altLang="en-US" spc="-150" dirty="0" smtClean="0"/>
              <a:t>마우스 이벤트를 </a:t>
            </a:r>
            <a:r>
              <a:rPr lang="ko-KR" altLang="en-US" spc="-150" dirty="0"/>
              <a:t>처리해봅시다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28</a:t>
            </a:r>
            <a:r>
              <a:rPr lang="ko-KR" altLang="en-US" dirty="0"/>
              <a:t>행</a:t>
            </a:r>
            <a:r>
              <a:rPr lang="en-US" altLang="ko-KR" dirty="0"/>
              <a:t>~29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PageUp</a:t>
            </a:r>
            <a:r>
              <a:rPr lang="en-US" altLang="ko-KR" dirty="0" smtClean="0"/>
              <a:t> </a:t>
            </a:r>
            <a:r>
              <a:rPr lang="ko-KR" altLang="en-US" dirty="0"/>
              <a:t>키를 누르면 실행되는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/>
              <a:t>어차피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 </a:t>
            </a:r>
            <a:r>
              <a:rPr lang="ko-KR" altLang="en-US" dirty="0"/>
              <a:t>버튼을 누르는 것과 </a:t>
            </a:r>
            <a:r>
              <a:rPr lang="ko-KR" altLang="en-US" dirty="0" smtClean="0"/>
              <a:t>동일한 </a:t>
            </a:r>
            <a:r>
              <a:rPr lang="ko-KR" altLang="en-US" dirty="0"/>
              <a:t>기능을 하므로 </a:t>
            </a:r>
            <a:r>
              <a:rPr lang="en-US" altLang="ko-KR" dirty="0" err="1"/>
              <a:t>clickNext</a:t>
            </a:r>
            <a:r>
              <a:rPr lang="en-US" altLang="ko-KR" dirty="0"/>
              <a:t>( ) </a:t>
            </a:r>
            <a:r>
              <a:rPr lang="ko-KR" altLang="en-US" dirty="0"/>
              <a:t>함수를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31</a:t>
            </a:r>
            <a:r>
              <a:rPr lang="ko-KR" altLang="en-US" dirty="0"/>
              <a:t>행</a:t>
            </a:r>
            <a:r>
              <a:rPr lang="en-US" altLang="ko-KR" dirty="0"/>
              <a:t>~32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err="1"/>
              <a:t>PageDown</a:t>
            </a:r>
            <a:r>
              <a:rPr lang="en-US" altLang="ko-KR" dirty="0"/>
              <a:t> </a:t>
            </a:r>
            <a:r>
              <a:rPr lang="ko-KR" altLang="en-US" dirty="0" smtClean="0"/>
              <a:t>키를 </a:t>
            </a:r>
            <a:r>
              <a:rPr lang="ko-KR" altLang="en-US" dirty="0"/>
              <a:t>누르면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39</a:t>
            </a:r>
            <a:r>
              <a:rPr lang="ko-KR" altLang="en-US" dirty="0"/>
              <a:t>행</a:t>
            </a:r>
            <a:r>
              <a:rPr lang="en-US" altLang="ko-KR" dirty="0"/>
              <a:t>~40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윈도우 </a:t>
            </a:r>
            <a:r>
              <a:rPr lang="ko-KR" altLang="en-US" dirty="0"/>
              <a:t>창에서 키보드 이벤트를 </a:t>
            </a:r>
            <a:r>
              <a:rPr lang="ko-KR" altLang="en-US" dirty="0" smtClean="0"/>
              <a:t>처리하도록 설정</a:t>
            </a:r>
            <a:r>
              <a:rPr lang="en-US" altLang="ko-KR" dirty="0" smtClean="0"/>
              <a:t>. &lt;</a:t>
            </a:r>
            <a:r>
              <a:rPr lang="en-US" altLang="ko-KR" dirty="0"/>
              <a:t>Prior&gt;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PageUp</a:t>
            </a:r>
            <a:r>
              <a:rPr lang="en-US" altLang="ko-KR" dirty="0" smtClean="0"/>
              <a:t> </a:t>
            </a:r>
            <a:r>
              <a:rPr lang="ko-KR" altLang="en-US" dirty="0"/>
              <a:t>키를</a:t>
            </a:r>
            <a:r>
              <a:rPr lang="en-US" altLang="ko-KR" dirty="0"/>
              <a:t>, &lt;Next&gt;</a:t>
            </a:r>
            <a:r>
              <a:rPr lang="ko-KR" altLang="en-US" dirty="0"/>
              <a:t>는 </a:t>
            </a:r>
            <a:r>
              <a:rPr lang="en-US" altLang="ko-KR" dirty="0" err="1"/>
              <a:t>PageDown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키를 </a:t>
            </a:r>
            <a:r>
              <a:rPr lang="ko-KR" altLang="en-US" dirty="0"/>
              <a:t>누르는 </a:t>
            </a:r>
            <a:r>
              <a:rPr lang="ko-KR" altLang="en-US" dirty="0" smtClean="0"/>
              <a:t>이벤트임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42</a:t>
            </a:r>
            <a:r>
              <a:rPr lang="ko-KR" altLang="en-US" dirty="0"/>
              <a:t>행</a:t>
            </a:r>
            <a:r>
              <a:rPr lang="en-US" altLang="ko-KR" dirty="0"/>
              <a:t>~43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버튼을 </a:t>
            </a:r>
            <a:r>
              <a:rPr lang="ko-KR" altLang="en-US" dirty="0"/>
              <a:t>눌렀을 때 함수와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45</a:t>
            </a:r>
            <a:r>
              <a:rPr lang="ko-KR" altLang="en-US" dirty="0"/>
              <a:t>행</a:t>
            </a:r>
            <a:r>
              <a:rPr lang="en-US" altLang="ko-KR" dirty="0"/>
              <a:t>~46</a:t>
            </a:r>
            <a:r>
              <a:rPr lang="ko-KR" altLang="en-US" dirty="0" smtClean="0"/>
              <a:t>행은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실행한 직후에 첫 번째 그림이 나오게 함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48</a:t>
            </a:r>
            <a:r>
              <a:rPr lang="ko-KR" altLang="en-US" dirty="0"/>
              <a:t>행</a:t>
            </a:r>
            <a:r>
              <a:rPr lang="en-US" altLang="ko-KR" dirty="0"/>
              <a:t>~50</a:t>
            </a:r>
            <a:r>
              <a:rPr lang="ko-KR" altLang="en-US" dirty="0"/>
              <a:t>행에서는 버튼 </a:t>
            </a:r>
            <a:r>
              <a:rPr lang="ko-KR" altLang="en-US" dirty="0" smtClean="0"/>
              <a:t>및 이미지의 </a:t>
            </a:r>
            <a:r>
              <a:rPr lang="ko-KR" altLang="en-US" dirty="0"/>
              <a:t>위치를 </a:t>
            </a:r>
            <a:r>
              <a:rPr lang="en-US" altLang="ko-KR" dirty="0"/>
              <a:t>place(x =</a:t>
            </a:r>
            <a:r>
              <a:rPr lang="ko-KR" altLang="en-US" dirty="0"/>
              <a:t>좌표</a:t>
            </a:r>
            <a:r>
              <a:rPr lang="en-US" altLang="ko-KR" dirty="0"/>
              <a:t>, y =</a:t>
            </a:r>
            <a:r>
              <a:rPr lang="ko-KR" altLang="en-US" dirty="0"/>
              <a:t>좌표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 </a:t>
            </a:r>
            <a:r>
              <a:rPr lang="en-US" altLang="ko-KR" dirty="0"/>
              <a:t>place( )</a:t>
            </a:r>
            <a:r>
              <a:rPr lang="ko-KR" altLang="en-US" dirty="0"/>
              <a:t>는 절대 </a:t>
            </a:r>
            <a:r>
              <a:rPr lang="ko-KR" altLang="en-US" dirty="0" smtClean="0"/>
              <a:t>위치에 </a:t>
            </a:r>
            <a:r>
              <a:rPr lang="ko-KR" altLang="en-US" dirty="0" err="1"/>
              <a:t>위젯을</a:t>
            </a:r>
            <a:r>
              <a:rPr lang="ko-KR" altLang="en-US" dirty="0"/>
              <a:t> 위치시킬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44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프로그램</a:t>
            </a:r>
            <a:r>
              <a:rPr lang="en-US" altLang="ko-KR" spc="-150" dirty="0" smtClean="0"/>
              <a:t>- </a:t>
            </a:r>
            <a:r>
              <a:rPr lang="ko-KR" altLang="en-US" spc="-150" dirty="0" smtClean="0"/>
              <a:t>실습</a:t>
            </a:r>
            <a:r>
              <a:rPr lang="en-US" altLang="ko-KR" dirty="0" smtClean="0"/>
              <a:t>(1) (</a:t>
            </a:r>
            <a:r>
              <a:rPr lang="ko-KR" altLang="en-US" dirty="0" smtClean="0"/>
              <a:t>소스코드 </a:t>
            </a:r>
            <a:r>
              <a:rPr lang="en-US" altLang="ko-KR" dirty="0" smtClean="0"/>
              <a:t>12-9)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좋아하는 동물 투표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1579401"/>
            <a:ext cx="7094722" cy="459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5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(2)-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소스코드 </a:t>
            </a:r>
            <a:r>
              <a:rPr lang="en-US" altLang="ko-KR" dirty="0" smtClean="0"/>
              <a:t>12-17)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사진 앨범 </a:t>
            </a:r>
            <a:r>
              <a:rPr lang="ko-KR" altLang="en-US" dirty="0" smtClean="0"/>
              <a:t>보기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11496"/>
            <a:ext cx="78962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3940" y="3000215"/>
            <a:ext cx="2180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buttonPrev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이전버튼</a:t>
            </a:r>
            <a:endParaRPr lang="en-US" altLang="ko-KR" sz="1600" dirty="0" smtClean="0"/>
          </a:p>
          <a:p>
            <a:r>
              <a:rPr lang="en-US" altLang="ko-KR" sz="1600" dirty="0" err="1" smtClean="0"/>
              <a:t>buttonNext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다음버튼</a:t>
            </a:r>
            <a:endParaRPr lang="en-US" altLang="ko-KR" sz="1600" dirty="0" smtClean="0"/>
          </a:p>
          <a:p>
            <a:r>
              <a:rPr lang="en-US" altLang="ko-KR" sz="1600" dirty="0" err="1" smtClean="0"/>
              <a:t>pLable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그림 라벨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34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좋아하는 동물 투표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590675"/>
            <a:ext cx="56769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</a:t>
            </a:r>
            <a:r>
              <a:rPr lang="ko-KR" altLang="en-US" spc="-150" dirty="0"/>
              <a:t>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사진 앨범 </a:t>
            </a:r>
            <a:r>
              <a:rPr lang="ko-KR" altLang="en-US" dirty="0" smtClean="0"/>
              <a:t>보기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11496"/>
            <a:ext cx="78962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72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01 </a:t>
            </a:r>
            <a:r>
              <a:rPr lang="ko-KR" altLang="en-US" dirty="0"/>
              <a:t>기본 </a:t>
            </a:r>
            <a:r>
              <a:rPr lang="ko-KR" altLang="en-US" dirty="0" err="1" smtClean="0"/>
              <a:t>위젯을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활용해봅시다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93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기본 </a:t>
            </a:r>
            <a:r>
              <a:rPr lang="ko-KR" altLang="en-US" spc="-150" dirty="0" err="1" smtClean="0"/>
              <a:t>위젯을</a:t>
            </a:r>
            <a:r>
              <a:rPr lang="ko-KR" altLang="en-US" spc="-150" dirty="0" smtClean="0"/>
              <a:t> 활용해봅시다</a:t>
            </a:r>
            <a:r>
              <a:rPr lang="en-US" altLang="ko-KR" dirty="0" smtClean="0"/>
              <a:t>(1)- </a:t>
            </a:r>
            <a:r>
              <a:rPr lang="ko-KR" altLang="en-US" dirty="0"/>
              <a:t>윈도우 창의 기본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13841" y="593685"/>
            <a:ext cx="8963994" cy="575996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위젯</a:t>
            </a:r>
            <a:r>
              <a:rPr lang="en-US" altLang="ko-KR" dirty="0"/>
              <a:t>(Widget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-</a:t>
            </a:r>
            <a:r>
              <a:rPr lang="ko-KR" altLang="en-US" dirty="0" smtClean="0"/>
              <a:t> </a:t>
            </a:r>
            <a:r>
              <a:rPr lang="ko-KR" altLang="en-US" sz="1800" dirty="0"/>
              <a:t>윈도우 창에 나올 수 있는 문자</a:t>
            </a:r>
            <a:r>
              <a:rPr lang="en-US" altLang="ko-KR" sz="1800" dirty="0"/>
              <a:t>, </a:t>
            </a:r>
            <a:r>
              <a:rPr lang="ko-KR" altLang="en-US" sz="1800" dirty="0"/>
              <a:t>버튼</a:t>
            </a:r>
            <a:r>
              <a:rPr lang="en-US" altLang="ko-KR" sz="1800" dirty="0"/>
              <a:t>, </a:t>
            </a:r>
            <a:r>
              <a:rPr lang="ko-KR" altLang="en-US" sz="1800" dirty="0"/>
              <a:t>체크박스</a:t>
            </a:r>
            <a:r>
              <a:rPr lang="en-US" altLang="ko-KR" sz="1800" dirty="0"/>
              <a:t>, </a:t>
            </a:r>
            <a:r>
              <a:rPr lang="ko-KR" altLang="en-US" sz="1800" dirty="0"/>
              <a:t>라디오버튼 </a:t>
            </a:r>
            <a:r>
              <a:rPr lang="ko-KR" altLang="en-US" sz="1800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81" y="1268760"/>
            <a:ext cx="7002685" cy="526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9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 latinLnBrk="1">
              <a:spcBef>
                <a:spcPct val="0"/>
              </a:spcBef>
            </a:pPr>
            <a:r>
              <a:rPr lang="ko-KR" altLang="en-US" sz="2800" spc="-150" dirty="0"/>
              <a:t>기본 </a:t>
            </a:r>
            <a:r>
              <a:rPr lang="ko-KR" altLang="en-US" sz="2800" spc="-150" dirty="0" err="1" smtClean="0"/>
              <a:t>위젯을</a:t>
            </a:r>
            <a:r>
              <a:rPr lang="ko-KR" altLang="en-US" sz="2800" spc="-150" dirty="0" smtClean="0"/>
              <a:t> 활용해봅시다</a:t>
            </a:r>
            <a:r>
              <a:rPr lang="en-US" altLang="ko-KR" sz="2800" dirty="0" smtClean="0"/>
              <a:t>(2)-</a:t>
            </a:r>
            <a:r>
              <a:rPr lang="ko-KR" altLang="en-US" sz="2800" dirty="0" smtClean="0"/>
              <a:t>윈도우 창 조절하기</a:t>
            </a:r>
            <a:endParaRPr lang="ko-KR" altLang="en-US" sz="28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행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tkinter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파이썬에서</a:t>
            </a:r>
            <a:r>
              <a:rPr lang="ko-KR" altLang="en-US" sz="1600" dirty="0"/>
              <a:t> </a:t>
            </a:r>
            <a:r>
              <a:rPr lang="en-US" altLang="ko-KR" sz="1600" dirty="0"/>
              <a:t>GUI </a:t>
            </a:r>
            <a:r>
              <a:rPr lang="ko-KR" altLang="en-US" sz="1600" dirty="0"/>
              <a:t>관련 모듈을 제공해주는 표준 윈도우 라이브러리</a:t>
            </a:r>
          </a:p>
          <a:p>
            <a:r>
              <a:rPr lang="en-US" altLang="ko-KR" sz="1600" dirty="0"/>
              <a:t>3</a:t>
            </a:r>
            <a:r>
              <a:rPr lang="ko-KR" altLang="en-US" sz="1600" dirty="0" smtClean="0"/>
              <a:t>행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err="1"/>
              <a:t>Tk</a:t>
            </a:r>
            <a:r>
              <a:rPr lang="en-US" altLang="ko-KR" sz="1600" dirty="0"/>
              <a:t>( 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는 기본이 되는 윈도우를 반환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루트 윈도우</a:t>
            </a:r>
            <a:r>
              <a:rPr lang="en-US" altLang="ko-KR" sz="1600" dirty="0" smtClean="0"/>
              <a:t>(Root Window) </a:t>
            </a:r>
            <a:r>
              <a:rPr lang="ko-KR" altLang="en-US" sz="1600" dirty="0" smtClean="0"/>
              <a:t>또는 베이스 윈도우</a:t>
            </a:r>
            <a:r>
              <a:rPr lang="en-US" altLang="ko-KR" sz="1600" dirty="0" smtClean="0"/>
              <a:t>(Base Window)</a:t>
            </a:r>
            <a:r>
              <a:rPr lang="ko-KR" altLang="en-US" sz="1600" dirty="0" smtClean="0"/>
              <a:t>라고 함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4</a:t>
            </a:r>
            <a:r>
              <a:rPr lang="ko-KR" altLang="en-US" sz="1600" dirty="0" smtClean="0"/>
              <a:t>행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윈도우 </a:t>
            </a:r>
            <a:r>
              <a:rPr lang="ko-KR" altLang="en-US" sz="1600" dirty="0"/>
              <a:t>창에 제목을 </a:t>
            </a:r>
            <a:r>
              <a:rPr lang="ko-KR" altLang="en-US" sz="1600" dirty="0" smtClean="0"/>
              <a:t>표시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5</a:t>
            </a:r>
            <a:r>
              <a:rPr lang="ko-KR" altLang="en-US" sz="1600" dirty="0"/>
              <a:t>행에서는 윈도우 창의 초기 </a:t>
            </a:r>
            <a:r>
              <a:rPr lang="ko-KR" altLang="en-US" sz="1600" dirty="0" smtClean="0"/>
              <a:t>크기를 </a:t>
            </a:r>
            <a:r>
              <a:rPr lang="en-US" altLang="ko-KR" sz="1600" dirty="0" smtClean="0"/>
              <a:t>400×100</a:t>
            </a:r>
            <a:r>
              <a:rPr lang="ko-KR" altLang="en-US" sz="1600" dirty="0"/>
              <a:t>으로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r>
              <a:rPr lang="en-US" altLang="ko-KR" sz="1600" dirty="0"/>
              <a:t>6</a:t>
            </a:r>
            <a:r>
              <a:rPr lang="ko-KR" altLang="en-US" sz="1600" dirty="0" smtClean="0"/>
              <a:t>행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가로와 세로의 크기가 변경되지 </a:t>
            </a:r>
            <a:r>
              <a:rPr lang="ko-KR" altLang="en-US" sz="1600" dirty="0" smtClean="0"/>
              <a:t>않도록 설정</a:t>
            </a:r>
            <a:endParaRPr lang="en-US" altLang="ko-KR" sz="1600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780" y="1718810"/>
            <a:ext cx="4860540" cy="141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3" y="2978950"/>
            <a:ext cx="6683017" cy="274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2444760" y="3848040"/>
              <a:ext cx="5359680" cy="12387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5400" y="3838680"/>
                <a:ext cx="5378400" cy="125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3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3311</TotalTime>
  <Words>1667</Words>
  <Application>Microsoft Office PowerPoint</Application>
  <PresentationFormat>화면 슬라이드 쇼(4:3)</PresentationFormat>
  <Paragraphs>288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프로그램(1)</vt:lpstr>
      <vt:lpstr>이번 장에서 만들 프로그램(2)</vt:lpstr>
      <vt:lpstr>Section 01 기본 위젯을  활용해봅시다</vt:lpstr>
      <vt:lpstr>기본 위젯을 활용해봅시다(1)- 윈도우 창의 기본 구성</vt:lpstr>
      <vt:lpstr>기본 위젯을 활용해봅시다(2)-윈도우 창 조절하기</vt:lpstr>
      <vt:lpstr>기본 위젯을 활용해봅시다(3)-라벨(Label)</vt:lpstr>
      <vt:lpstr>기본 위젯을 활용해봅시다(4-1)</vt:lpstr>
      <vt:lpstr>기본 위젯을 활용해봅시다(4-2)</vt:lpstr>
      <vt:lpstr>기본 위젯을 활용해봅시다(5)- 버튼</vt:lpstr>
      <vt:lpstr>기본 위젯을 활용해봅시다(6)</vt:lpstr>
      <vt:lpstr>기본 위젯을 활용해봅시다(7)- 체크버튼</vt:lpstr>
      <vt:lpstr>기본 위젯을 활용해봅시다(7)- 체크버튼</vt:lpstr>
      <vt:lpstr>기본 위젯을 활용해봅시다(9)- 라디오버튼</vt:lpstr>
      <vt:lpstr>기본 위젯을 활용해봅시다(10)</vt:lpstr>
      <vt:lpstr>좋아하는 동물 프로그램 – 실습 1</vt:lpstr>
      <vt:lpstr>실습문제 - 좋아하는 동물 투표 프로그램 완성</vt:lpstr>
      <vt:lpstr>기본 위젯을 활용해봅시다(12)</vt:lpstr>
      <vt:lpstr>Section 02 위젯의 배치와 크기를 조절해봅시다</vt:lpstr>
      <vt:lpstr>위젯의 배치와 크기를 조절해봅시다(1)</vt:lpstr>
      <vt:lpstr>위젯의 배치와 크기를 조절해봅시다(2)</vt:lpstr>
      <vt:lpstr>위젯의 배치와 크기를 조절해봅시다(3)</vt:lpstr>
      <vt:lpstr>위젯의 배치와 크기를 조절해봅시다(4)</vt:lpstr>
      <vt:lpstr>위젯의 배치와 크기를 조절해봅시다(5)</vt:lpstr>
      <vt:lpstr>위젯의 배치와 크기를 조절해봅시다(6)</vt:lpstr>
      <vt:lpstr>위젯의 배치와 크기를 조절해봅시다(7)</vt:lpstr>
      <vt:lpstr>위젯의 배치와 크기를 조절해봅시다(8)</vt:lpstr>
      <vt:lpstr>ㅗ</vt:lpstr>
      <vt:lpstr>위젯의 배치와 크기를 조절해봅시다(9)</vt:lpstr>
      <vt:lpstr>Section 03 키보드/마우스 이벤트를 처리해봅시다</vt:lpstr>
      <vt:lpstr>키보드/마우스 이벤트를 처리해봅시다(1)</vt:lpstr>
      <vt:lpstr>키보드/마우스 이벤트를 처리해봅시다(2)</vt:lpstr>
      <vt:lpstr>키보드/마우스 이벤트를 처리해봅시다(2)</vt:lpstr>
      <vt:lpstr>키보드/마우스 이벤트를 처리해봅시다(3)</vt:lpstr>
      <vt:lpstr>키보드/마우스 이벤트를 처리해봅시다(4)</vt:lpstr>
      <vt:lpstr>키보드/마우스 이벤트를 처리해봅시다(5)</vt:lpstr>
      <vt:lpstr>키보드/마우스 이벤트를 처리해봅시다(6)</vt:lpstr>
      <vt:lpstr>키보드/마우스 이벤트를 처리해봅시다(7)</vt:lpstr>
      <vt:lpstr>키보드/마우스 이벤트를 처리해봅시다(8)</vt:lpstr>
      <vt:lpstr>키보드/마우스 이벤트를 처리해봅시다(9)</vt:lpstr>
      <vt:lpstr>키보드/마우스 이벤트를 처리해봅시다(10)</vt:lpstr>
      <vt:lpstr>키보드/마우스 이벤트를 처리해봅시다(11)</vt:lpstr>
      <vt:lpstr>키보드/마우스 이벤트를 처리해봅시다(12)</vt:lpstr>
      <vt:lpstr>이번 장에서 만들 프로그램- 실습(1) (소스코드 12-9)</vt:lpstr>
      <vt:lpstr>이번 장에서 만들 프로그램(2)- 실습2 (소스코드 12-17)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sgrc-101</cp:lastModifiedBy>
  <cp:revision>256</cp:revision>
  <cp:lastPrinted>2017-12-07T02:39:18Z</cp:lastPrinted>
  <dcterms:created xsi:type="dcterms:W3CDTF">2012-07-23T02:34:37Z</dcterms:created>
  <dcterms:modified xsi:type="dcterms:W3CDTF">2018-11-29T03:21:25Z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