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Great Vibes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GreatVibe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ccf4d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ccf4d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ca61c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ca61c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ca61c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ca61c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ca61c8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9ca61c8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ca61c8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ca61c8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c942de4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c942de4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v.snu.ac.kr/dataset/RealSR.t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v.snu.ac.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NPEX Image Restoration Lab.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 5: NAS for Image Restoration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September</a:t>
            </a:r>
            <a:r>
              <a:rPr lang="ko"/>
              <a:t> 25th, 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Sanghyun 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Preparing for Exam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Download a new dataset for exam: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https://cv.snu.ac.kr/dataset/RealSR.tar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Input/target images are all provided (you do not have to synthesize them by yourself)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NAS?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Stands for “Neural Architecture Search”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 deep neural networks to find more efficient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Early works (AlexNet, VGG, ResNet, DenseNet, …)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Manually-designed architectures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Intuition plays an important role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Recent works (AmoebaNet, EfficientNet, …)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Searched by machine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Computing power becomes more important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NAS Strategy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It is very challenging to find all possible network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Define “architecture” as a stack of basic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Find the cell to search the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Still very expensive to do with small computing power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725" y="2383350"/>
            <a:ext cx="3066851" cy="17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925" y="3087175"/>
            <a:ext cx="3045726" cy="19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NAS in Image Restoration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Not explored much yet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Accurate prediction matters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Significantly different from high-level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Large dataset &amp;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Check FGNAS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You may try with open source: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DARTS (Differentiable ARchiTecture Search)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PNAS (Progressive Neural Architecture Search)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ENAS (Efficient Neural Architecture Search via Parameter Sharing)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4881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Kim,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“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Fine-Grained Neural Architecture Search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,”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arXiv 2019.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Some Tips for Your NAS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Start from a small dataset (e.g., DIV2K_sub)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Dataset size also matters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and loss are more important the the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Better architecture is just for better fitting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Novel idea usually does not require extreme state-of-the-art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latin typeface="Great Vibes"/>
                <a:ea typeface="Great Vibes"/>
                <a:cs typeface="Great Vibes"/>
                <a:sym typeface="Great Vibes"/>
              </a:rPr>
              <a:t>Thank you!</a:t>
            </a:r>
            <a:endParaRPr sz="9600"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https://cv.snu.ac.kr</a:t>
            </a:r>
            <a:br>
              <a:rPr lang="ko" sz="1600">
                <a:solidFill>
                  <a:srgbClr val="00FFFF"/>
                </a:solidFill>
              </a:rPr>
            </a:br>
            <a:endParaRPr sz="1600">
              <a:solidFill>
                <a:srgbClr val="00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Sanghyun Son: sonsang35@gmail.com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