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8" r:id="rId4"/>
    <p:sldId id="259" r:id="rId5"/>
    <p:sldId id="261" r:id="rId6"/>
    <p:sldId id="265" r:id="rId7"/>
    <p:sldId id="260" r:id="rId8"/>
    <p:sldId id="262" r:id="rId9"/>
    <p:sldId id="268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182831-B832-4DDA-B7D6-C0B3123D57F9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5984" y="1785926"/>
            <a:ext cx="6194296" cy="1785950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 </a:t>
            </a:r>
            <a:r>
              <a:rPr altLang="ko-KR" smtClean="0"/>
              <a:t/>
            </a:r>
            <a:br>
              <a:rPr altLang="ko-KR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0760" y="4357694"/>
            <a:ext cx="2483974" cy="3684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2013180054 </a:t>
            </a:r>
            <a:r>
              <a:rPr lang="ko-KR" altLang="en-US" dirty="0" smtClean="0"/>
              <a:t>윤종민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항목 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2285992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14744" y="785794"/>
            <a:ext cx="1771608" cy="1000132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414" y="2285992"/>
            <a:ext cx="6400800" cy="2428892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ko-KR" altLang="en-US" sz="2400" dirty="0" smtClean="0"/>
              <a:t>게임 </a:t>
            </a:r>
            <a:r>
              <a:rPr lang="ko-KR" altLang="en-US" sz="2400" dirty="0" err="1" smtClean="0"/>
              <a:t>컨셉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게임 흐름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개발 범위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개발 일정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자체 평가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06" y="1357298"/>
            <a:ext cx="2988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357298"/>
            <a:ext cx="3011366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1928802"/>
            <a:ext cx="2988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8280" y="1428736"/>
            <a:ext cx="414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686" y="1428736"/>
            <a:ext cx="414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5074" y="2571744"/>
            <a:ext cx="4873634" cy="367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기존 게임과 비슷하지만 캐릭터를 중간중간 사용에 맞게 변경 할 수 있다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캐릭터 별 목적이 다르다</a:t>
            </a:r>
            <a:r>
              <a:rPr lang="en-US" altLang="ko-KR" sz="2000" dirty="0" smtClean="0"/>
              <a:t>.)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00166" y="2571744"/>
            <a:ext cx="5929354" cy="928694"/>
            <a:chOff x="1500166" y="2571744"/>
            <a:chExt cx="5929354" cy="928694"/>
          </a:xfrm>
        </p:grpSpPr>
        <p:sp>
          <p:nvSpPr>
            <p:cNvPr id="4" name="타원 3"/>
            <p:cNvSpPr/>
            <p:nvPr/>
          </p:nvSpPr>
          <p:spPr>
            <a:xfrm>
              <a:off x="1500166" y="2571744"/>
              <a:ext cx="928694" cy="9286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0166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캐릭터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1736" y="2786058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단일 공격 위주의 캐릭터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00166" y="3643314"/>
            <a:ext cx="5929354" cy="928694"/>
            <a:chOff x="1500166" y="2571744"/>
            <a:chExt cx="5929354" cy="928694"/>
          </a:xfrm>
        </p:grpSpPr>
        <p:sp>
          <p:nvSpPr>
            <p:cNvPr id="9" name="타원 8"/>
            <p:cNvSpPr/>
            <p:nvPr/>
          </p:nvSpPr>
          <p:spPr>
            <a:xfrm>
              <a:off x="1500166" y="2571744"/>
              <a:ext cx="928694" cy="92869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캐릭터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36" y="2711231"/>
              <a:ext cx="4857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여러 </a:t>
              </a:r>
              <a:r>
                <a:rPr lang="ko-KR" altLang="en-US" dirty="0" err="1" smtClean="0"/>
                <a:t>몬스터를</a:t>
              </a:r>
              <a:r>
                <a:rPr lang="ko-KR" altLang="en-US" dirty="0" smtClean="0"/>
                <a:t> 처치하기 위한 캐릭터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캐릭터</a:t>
              </a:r>
              <a:r>
                <a:rPr lang="en-US" altLang="ko-KR" dirty="0" smtClean="0"/>
                <a:t>1 </a:t>
              </a:r>
              <a:r>
                <a:rPr lang="ko-KR" altLang="en-US" dirty="0" smtClean="0"/>
                <a:t>보다 미사일 공격이 약하다</a:t>
              </a:r>
              <a:r>
                <a:rPr lang="en-US" altLang="ko-KR" dirty="0" smtClean="0"/>
                <a:t>.)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500166" y="4714884"/>
            <a:ext cx="5929354" cy="928694"/>
            <a:chOff x="1500166" y="2571744"/>
            <a:chExt cx="5929354" cy="928694"/>
          </a:xfrm>
        </p:grpSpPr>
        <p:sp>
          <p:nvSpPr>
            <p:cNvPr id="13" name="타원 12"/>
            <p:cNvSpPr/>
            <p:nvPr/>
          </p:nvSpPr>
          <p:spPr>
            <a:xfrm>
              <a:off x="1500166" y="2571744"/>
              <a:ext cx="928694" cy="92869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캐릭터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1736" y="2786058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자신을 방어하기 위한 캐릭터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게임흐름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285860"/>
            <a:ext cx="7786742" cy="5286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5786" y="5929330"/>
            <a:ext cx="228601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필살기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9322" y="5643578"/>
            <a:ext cx="2357454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상태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43702" y="1428736"/>
            <a:ext cx="1643074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점수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6072198" y="5715016"/>
            <a:ext cx="2071702" cy="571504"/>
            <a:chOff x="6072198" y="5715016"/>
            <a:chExt cx="2071702" cy="571504"/>
          </a:xfrm>
        </p:grpSpPr>
        <p:sp>
          <p:nvSpPr>
            <p:cNvPr id="9" name="타원 8"/>
            <p:cNvSpPr/>
            <p:nvPr/>
          </p:nvSpPr>
          <p:spPr>
            <a:xfrm>
              <a:off x="6072198" y="5715016"/>
              <a:ext cx="571504" cy="5715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858016" y="5715016"/>
              <a:ext cx="571504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7572396" y="571501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57620" y="4143380"/>
            <a:ext cx="1428760" cy="928694"/>
            <a:chOff x="3500430" y="2571744"/>
            <a:chExt cx="1428760" cy="928694"/>
          </a:xfrm>
        </p:grpSpPr>
        <p:sp>
          <p:nvSpPr>
            <p:cNvPr id="14" name="타원 13"/>
            <p:cNvSpPr/>
            <p:nvPr/>
          </p:nvSpPr>
          <p:spPr>
            <a:xfrm>
              <a:off x="3500430" y="2571744"/>
              <a:ext cx="928694" cy="9286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71868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캐릭터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286116" y="3572670"/>
            <a:ext cx="2070908" cy="2070114"/>
            <a:chOff x="3286116" y="3572670"/>
            <a:chExt cx="2070908" cy="2070114"/>
          </a:xfrm>
        </p:grpSpPr>
        <p:cxnSp>
          <p:nvCxnSpPr>
            <p:cNvPr id="18" name="직선 화살표 연결선 17"/>
            <p:cNvCxnSpPr/>
            <p:nvPr/>
          </p:nvCxnSpPr>
          <p:spPr>
            <a:xfrm rot="5400000" flipH="1" flipV="1">
              <a:off x="4071934" y="3857628"/>
              <a:ext cx="570710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rot="10800000" flipH="1" flipV="1">
              <a:off x="4786314" y="4572008"/>
              <a:ext cx="570710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rot="16200000" flipH="1" flipV="1">
              <a:off x="4072728" y="5357032"/>
              <a:ext cx="570710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 flipV="1">
              <a:off x="3286116" y="4572008"/>
              <a:ext cx="570710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3286116" y="1357298"/>
            <a:ext cx="1428760" cy="928694"/>
            <a:chOff x="3500430" y="2571744"/>
            <a:chExt cx="1428760" cy="928694"/>
          </a:xfrm>
        </p:grpSpPr>
        <p:sp>
          <p:nvSpPr>
            <p:cNvPr id="27" name="타원 26"/>
            <p:cNvSpPr/>
            <p:nvPr/>
          </p:nvSpPr>
          <p:spPr>
            <a:xfrm>
              <a:off x="3500430" y="2571744"/>
              <a:ext cx="928694" cy="928694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868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몬스터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43570" y="2000240"/>
            <a:ext cx="1428760" cy="928694"/>
            <a:chOff x="3500430" y="2571744"/>
            <a:chExt cx="1428760" cy="928694"/>
          </a:xfrm>
        </p:grpSpPr>
        <p:sp>
          <p:nvSpPr>
            <p:cNvPr id="37" name="타원 36"/>
            <p:cNvSpPr/>
            <p:nvPr/>
          </p:nvSpPr>
          <p:spPr>
            <a:xfrm>
              <a:off x="3500430" y="2571744"/>
              <a:ext cx="928694" cy="928694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1868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몬스터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357290" y="2143116"/>
            <a:ext cx="1428760" cy="928694"/>
            <a:chOff x="3500430" y="2571744"/>
            <a:chExt cx="1428760" cy="928694"/>
          </a:xfrm>
        </p:grpSpPr>
        <p:sp>
          <p:nvSpPr>
            <p:cNvPr id="41" name="타원 40"/>
            <p:cNvSpPr/>
            <p:nvPr/>
          </p:nvSpPr>
          <p:spPr>
            <a:xfrm>
              <a:off x="3500430" y="2571744"/>
              <a:ext cx="928694" cy="928694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71868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몬스터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855767" y="2357430"/>
            <a:ext cx="4287868" cy="1357322"/>
            <a:chOff x="1855767" y="2357430"/>
            <a:chExt cx="4287868" cy="1357322"/>
          </a:xfrm>
        </p:grpSpPr>
        <p:cxnSp>
          <p:nvCxnSpPr>
            <p:cNvPr id="35" name="직선 화살표 연결선 34"/>
            <p:cNvCxnSpPr/>
            <p:nvPr/>
          </p:nvCxnSpPr>
          <p:spPr>
            <a:xfrm rot="5400000">
              <a:off x="3499635" y="2642388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rot="5400000">
              <a:off x="5857089" y="3285330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rot="5400000">
              <a:off x="1570809" y="3428206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28662" y="2000240"/>
            <a:ext cx="6858842" cy="3072628"/>
            <a:chOff x="928662" y="2000240"/>
            <a:chExt cx="6858842" cy="3072628"/>
          </a:xfrm>
        </p:grpSpPr>
        <p:cxnSp>
          <p:nvCxnSpPr>
            <p:cNvPr id="49" name="직선 화살표 연결선 48"/>
            <p:cNvCxnSpPr/>
            <p:nvPr/>
          </p:nvCxnSpPr>
          <p:spPr>
            <a:xfrm rot="5400000" flipH="1" flipV="1">
              <a:off x="6357950" y="3643314"/>
              <a:ext cx="285752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rot="5400000" flipH="1" flipV="1">
              <a:off x="-499304" y="3428206"/>
              <a:ext cx="285752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2285984" y="2928934"/>
            <a:ext cx="3929090" cy="1643074"/>
            <a:chOff x="2285984" y="2928934"/>
            <a:chExt cx="3929090" cy="1643074"/>
          </a:xfrm>
        </p:grpSpPr>
        <p:sp>
          <p:nvSpPr>
            <p:cNvPr id="44" name="타원 43"/>
            <p:cNvSpPr/>
            <p:nvPr/>
          </p:nvSpPr>
          <p:spPr>
            <a:xfrm>
              <a:off x="2285984" y="31432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438384" y="32956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590784" y="34480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714744" y="2928934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143636" y="3714752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714744" y="3357562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714744" y="31432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743184" y="36004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143636" y="4286256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143636" y="4000504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143636" y="4500570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12057864"/>
              </p:ext>
            </p:extLst>
          </p:nvPr>
        </p:nvGraphicFramePr>
        <p:xfrm>
          <a:off x="857224" y="1500174"/>
          <a:ext cx="7610952" cy="420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64"/>
                <a:gridCol w="3024000"/>
                <a:gridCol w="3171288"/>
              </a:tblGrid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1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키보드 상하좌우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마우스이동으로 </a:t>
                      </a:r>
                      <a:r>
                        <a:rPr lang="en-US" altLang="ko-KR" sz="1000" dirty="0" smtClean="0"/>
                        <a:t>360</a:t>
                      </a:r>
                      <a:r>
                        <a:rPr lang="ko-KR" altLang="en-US" sz="1000" dirty="0" smtClean="0"/>
                        <a:t>도 자연스러운 이동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26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Z</a:t>
                      </a:r>
                      <a:r>
                        <a:rPr lang="en-US" altLang="ko-KR" sz="1000" baseline="0" dirty="0" smtClean="0"/>
                        <a:t> -</a:t>
                      </a:r>
                      <a:r>
                        <a:rPr lang="ko-KR" altLang="en-US" sz="1000" dirty="0" smtClean="0"/>
                        <a:t> 미사일</a:t>
                      </a:r>
                      <a:r>
                        <a:rPr lang="en-US" altLang="ko-KR" sz="1000" dirty="0" smtClean="0"/>
                        <a:t>, X -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C - </a:t>
                      </a:r>
                      <a:r>
                        <a:rPr lang="ko-KR" altLang="en-US" sz="1000" baseline="0" dirty="0" smtClean="0"/>
                        <a:t>아이템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게임 중 캐릭터 변화</a:t>
                      </a:r>
                      <a:r>
                        <a:rPr lang="en-US" altLang="ko-KR" sz="1000" dirty="0" smtClean="0"/>
                        <a:t>(a, s, d)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 획득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공격 강화 및 상황 별 캐릭터 변화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스테이지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마을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보스와 대전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새로운 </a:t>
                      </a: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baseline="0" dirty="0" smtClean="0"/>
                        <a:t> 추가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769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 smtClean="0"/>
                        <a:t>몬스터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보스 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 정해진 패턴의 움직임과 미사일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특수 장애물</a:t>
                      </a:r>
                      <a:r>
                        <a:rPr lang="en-US" altLang="ko-KR" sz="1000" baseline="0" dirty="0" smtClean="0"/>
                        <a:t> –</a:t>
                      </a:r>
                      <a:r>
                        <a:rPr lang="ko-KR" altLang="en-US" sz="1000" baseline="0" dirty="0" smtClean="0"/>
                        <a:t>고유한 이동방식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별로 다른 움직임과 미사일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특수 장애물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처치 불가능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보스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기존 </a:t>
                      </a:r>
                      <a:r>
                        <a:rPr lang="ko-KR" altLang="en-US" sz="1000" dirty="0" err="1" smtClean="0"/>
                        <a:t>몬스터보다</a:t>
                      </a:r>
                      <a:r>
                        <a:rPr lang="ko-KR" altLang="en-US" sz="1000" dirty="0" smtClean="0"/>
                        <a:t> 다양한 패턴의 움직임과 미사일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34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체력 없음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시 바로 게임 오버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순차적인 단계별 난이도 증가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61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적 </a:t>
                      </a:r>
                      <a:r>
                        <a:rPr lang="ko-KR" altLang="en-US" sz="1000" dirty="0" err="1" smtClean="0"/>
                        <a:t>제거시</a:t>
                      </a:r>
                      <a:r>
                        <a:rPr lang="ko-KR" altLang="en-US" sz="1000" dirty="0" smtClean="0"/>
                        <a:t> 점수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확률 적으로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미사일 강화 아이템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게임 중 </a:t>
                      </a:r>
                      <a:r>
                        <a:rPr lang="ko-KR" altLang="en-US" sz="1000" dirty="0" err="1" smtClean="0"/>
                        <a:t>케릭터</a:t>
                      </a:r>
                      <a:r>
                        <a:rPr lang="ko-KR" altLang="en-US" sz="1000" dirty="0" smtClean="0"/>
                        <a:t> 변화</a:t>
                      </a:r>
                      <a:endParaRPr lang="en-US" altLang="ko-KR" sz="1000" dirty="0" smtClean="0"/>
                    </a:p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 별 미사일 강화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처치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사망시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배경음</a:t>
                      </a:r>
                      <a:r>
                        <a:rPr lang="ko-KR" altLang="en-US" sz="1000" dirty="0" smtClean="0"/>
                        <a:t> 등 게임 분위기에 맞춘 효과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폭발 등 약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종이상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상황에 따른 특수 효과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보스몬스터</a:t>
                      </a:r>
                      <a:r>
                        <a:rPr lang="ko-KR" altLang="en-US" sz="1000" dirty="0" smtClean="0"/>
                        <a:t> 처치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아이템 </a:t>
                      </a:r>
                      <a:r>
                        <a:rPr lang="ko-KR" altLang="en-US" sz="1000" dirty="0" err="1" smtClean="0"/>
                        <a:t>획득시</a:t>
                      </a:r>
                      <a:r>
                        <a:rPr lang="ko-KR" altLang="en-US" sz="1000" dirty="0" smtClean="0"/>
                        <a:t>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264997"/>
              </p:ext>
            </p:extLst>
          </p:nvPr>
        </p:nvGraphicFramePr>
        <p:xfrm>
          <a:off x="467999" y="1844999"/>
          <a:ext cx="8208000" cy="451800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936001"/>
                <a:gridCol w="1584000"/>
                <a:gridCol w="5687999"/>
              </a:tblGrid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정보 수집 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err="1" smtClean="0"/>
                        <a:t>맵</a:t>
                      </a:r>
                      <a:r>
                        <a:rPr lang="ko-KR" altLang="en-US" sz="1200" b="1" dirty="0" smtClean="0"/>
                        <a:t> 처리</a:t>
                      </a:r>
                      <a:endParaRPr lang="ko-KR" altLang="en-US" sz="1200" b="1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리소스 수집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처리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보스와 대전 시 변경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포함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기본 오브젝트 처리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특수 장애물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오브젝트</a:t>
                      </a:r>
                      <a:r>
                        <a:rPr lang="ko-KR" altLang="en-US" sz="1200" b="1" baseline="0" dirty="0" smtClean="0"/>
                        <a:t> </a:t>
                      </a:r>
                      <a:endParaRPr lang="en-US" altLang="ko-KR" sz="1200" b="1" baseline="0" dirty="0" smtClean="0"/>
                    </a:p>
                    <a:p>
                      <a:pPr algn="ctr"/>
                      <a:r>
                        <a:rPr lang="ko-KR" altLang="en-US" sz="1200" b="1" baseline="0" dirty="0" smtClean="0"/>
                        <a:t>이벤트 처리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필살기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몬스터와</a:t>
                      </a:r>
                      <a:r>
                        <a:rPr lang="ko-KR" altLang="en-US" sz="1200" dirty="0" smtClean="0"/>
                        <a:t> 보스 패턴 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보스는 간단히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충돌 처리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캐릭터와 충돌 체크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 미사일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특수장애물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중간 점검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 까지 점검 후 부족한 점 보안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특수한 상황들 파악 후 처리방향</a:t>
                      </a:r>
                      <a:r>
                        <a:rPr lang="ko-KR" altLang="en-US" sz="1200" baseline="0" dirty="0" smtClean="0"/>
                        <a:t> 파악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아이템 구현</a:t>
                      </a:r>
                      <a:endParaRPr lang="en-US" altLang="ko-KR" sz="1200" b="1" dirty="0" smtClean="0"/>
                    </a:p>
                    <a:p>
                      <a:pPr algn="ctr"/>
                      <a:r>
                        <a:rPr lang="ko-KR" altLang="en-US" sz="1200" b="1" dirty="0" err="1" smtClean="0"/>
                        <a:t>캐릭</a:t>
                      </a:r>
                      <a:r>
                        <a:rPr lang="ko-KR" altLang="en-US" sz="1200" b="1" dirty="0" smtClean="0"/>
                        <a:t> 변화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아이템</a:t>
                      </a:r>
                      <a:r>
                        <a:rPr lang="ko-KR" altLang="en-US" sz="1200" baseline="0" dirty="0" smtClean="0"/>
                        <a:t> 획득 시 변화 적용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ctr"/>
                      <a:r>
                        <a:rPr lang="ko-KR" altLang="en-US" sz="1200" baseline="0" dirty="0" err="1" smtClean="0"/>
                        <a:t>캐릭</a:t>
                      </a:r>
                      <a:r>
                        <a:rPr lang="ko-KR" altLang="en-US" sz="1200" baseline="0" dirty="0" smtClean="0"/>
                        <a:t> 변화 이벤트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보스 패턴 강화 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이동 및 미사일 패턴을 다양한 방향으로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필요 </a:t>
                      </a:r>
                      <a:r>
                        <a:rPr lang="ko-KR" altLang="en-US" sz="1200" b="1" dirty="0" err="1" smtClean="0"/>
                        <a:t>컨텐츠</a:t>
                      </a:r>
                      <a:r>
                        <a:rPr lang="ko-KR" altLang="en-US" sz="1200" b="1" dirty="0" smtClean="0"/>
                        <a:t> 추가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초기 게임 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저장 및 불러오기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랭킹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시작 및 끝 점검</a:t>
                      </a:r>
                      <a:r>
                        <a:rPr lang="en-US" altLang="ko-KR" sz="1200" b="1" baseline="0" dirty="0" smtClean="0"/>
                        <a:t/>
                      </a:r>
                      <a:br>
                        <a:rPr lang="en-US" altLang="ko-KR" sz="1200" b="1" baseline="0" dirty="0" smtClean="0"/>
                      </a:br>
                      <a:r>
                        <a:rPr lang="ko-KR" altLang="en-US" sz="1200" b="1" baseline="0" dirty="0" smtClean="0"/>
                        <a:t>밸런스 조절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버그 없는 지 확인 및 게임 전체 밸런스 조절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마무리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4" y="3429000"/>
            <a:ext cx="321471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</TotalTime>
  <Words>440</Words>
  <Application>Microsoft Office PowerPoint</Application>
  <PresentationFormat>화면 슬라이드 쇼(4:3)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테크닉</vt:lpstr>
      <vt:lpstr>2D게임 프로그래밍  1차 발표</vt:lpstr>
      <vt:lpstr>목차</vt:lpstr>
      <vt:lpstr>게임 컨셉</vt:lpstr>
      <vt:lpstr>게임 컨셉</vt:lpstr>
      <vt:lpstr>게임흐름</vt:lpstr>
      <vt:lpstr>게임흐름</vt:lpstr>
      <vt:lpstr>개발범위</vt:lpstr>
      <vt:lpstr>개발일정</vt:lpstr>
      <vt:lpstr>감사합니다.</vt:lpstr>
      <vt:lpstr>자체 항목 평가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YunJongMin</dc:creator>
  <cp:lastModifiedBy>YunJongMin</cp:lastModifiedBy>
  <cp:revision>45</cp:revision>
  <dcterms:created xsi:type="dcterms:W3CDTF">2015-09-21T08:17:16Z</dcterms:created>
  <dcterms:modified xsi:type="dcterms:W3CDTF">2015-09-21T16:53:16Z</dcterms:modified>
</cp:coreProperties>
</file>