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8" r:id="rId4"/>
    <p:sldId id="260" r:id="rId5"/>
    <p:sldId id="262" r:id="rId6"/>
    <p:sldId id="269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182831-B832-4DDA-B7D6-C0B3123D57F9}" type="datetimeFigureOut">
              <a:rPr lang="ko-KR" altLang="en-US" smtClean="0"/>
              <a:pPr/>
              <a:t>2015-10-25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5984" y="1785926"/>
            <a:ext cx="6194296" cy="1785950"/>
          </a:xfrm>
        </p:spPr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 </a:t>
            </a:r>
            <a:r>
              <a:rPr altLang="ko-KR" smtClean="0"/>
              <a:t/>
            </a:r>
            <a:br>
              <a:rPr altLang="ko-KR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0760" y="4357694"/>
            <a:ext cx="2483974" cy="3684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2013180054 </a:t>
            </a:r>
            <a:r>
              <a:rPr lang="ko-KR" altLang="en-US" dirty="0" smtClean="0"/>
              <a:t>윤종민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14744" y="785794"/>
            <a:ext cx="1771608" cy="1000132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1928802"/>
            <a:ext cx="6400800" cy="1928826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ko-KR" altLang="en-US" sz="2400" dirty="0" smtClean="0"/>
              <a:t>게임 </a:t>
            </a:r>
            <a:r>
              <a:rPr lang="ko-KR" altLang="en-US" sz="2400" dirty="0" err="1" smtClean="0"/>
              <a:t>컨셉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개발 범위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ko-KR" altLang="en-US" sz="2400" dirty="0" smtClean="0"/>
              <a:t>진행 상황</a:t>
            </a:r>
            <a:endParaRPr lang="en-US" altLang="ko-KR" sz="2400" dirty="0" smtClean="0"/>
          </a:p>
          <a:p>
            <a:pPr marL="514350" indent="-514350" algn="ctr">
              <a:buAutoNum type="arabicPeriod"/>
            </a:pPr>
            <a:r>
              <a:rPr lang="en-US" altLang="ko-KR" sz="2400" dirty="0" smtClean="0"/>
              <a:t>COMMIT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57224" y="2357430"/>
            <a:ext cx="7345718" cy="4248562"/>
            <a:chOff x="655306" y="1857364"/>
            <a:chExt cx="7713878" cy="4891504"/>
          </a:xfrm>
        </p:grpSpPr>
        <p:pic>
          <p:nvPicPr>
            <p:cNvPr id="1026" name="Picture 2"/>
            <p:cNvPicPr preferRelativeResize="0"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5306" y="1857364"/>
              <a:ext cx="2988000" cy="43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818" y="1857364"/>
              <a:ext cx="3011366" cy="43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 preferRelativeResize="0"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8926" y="2428868"/>
              <a:ext cx="2988000" cy="43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부제목 2"/>
          <p:cNvSpPr txBox="1">
            <a:spLocks/>
          </p:cNvSpPr>
          <p:nvPr/>
        </p:nvSpPr>
        <p:spPr>
          <a:xfrm>
            <a:off x="928662" y="1142984"/>
            <a:ext cx="6500858" cy="24288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- 2D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비행 슈팅 게임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상황에 맞게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단일공격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다중공격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캐릭터를 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변경하고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미사일과 장애물을 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피하고 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적을 격추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12057864"/>
              </p:ext>
            </p:extLst>
          </p:nvPr>
        </p:nvGraphicFramePr>
        <p:xfrm>
          <a:off x="857224" y="1500174"/>
          <a:ext cx="7610952" cy="40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64"/>
                <a:gridCol w="6195288"/>
              </a:tblGrid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171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키보드 </a:t>
                      </a:r>
                      <a:r>
                        <a:rPr lang="ko-KR" altLang="en-US" sz="1000" dirty="0" smtClean="0"/>
                        <a:t>상하좌우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26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Z</a:t>
                      </a:r>
                      <a:r>
                        <a:rPr lang="en-US" altLang="ko-KR" sz="1000" baseline="0" dirty="0" smtClean="0"/>
                        <a:t> -</a:t>
                      </a:r>
                      <a:r>
                        <a:rPr lang="ko-KR" altLang="en-US" sz="1000" dirty="0" smtClean="0"/>
                        <a:t> 미사일</a:t>
                      </a:r>
                      <a:r>
                        <a:rPr lang="en-US" altLang="ko-KR" sz="1000" dirty="0" smtClean="0"/>
                        <a:t>, X -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C - </a:t>
                      </a:r>
                      <a:r>
                        <a:rPr lang="ko-KR" altLang="en-US" sz="1000" baseline="0" dirty="0" smtClean="0"/>
                        <a:t>아이템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게임 중 캐릭터 변화</a:t>
                      </a:r>
                      <a:r>
                        <a:rPr lang="en-US" altLang="ko-KR" sz="1000" dirty="0" smtClean="0"/>
                        <a:t>(A, S, D)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8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스테이지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마을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769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 smtClean="0"/>
                        <a:t>몬스터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보스 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 정해진 패턴의 움직임과 미사일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특수 장애물</a:t>
                      </a:r>
                      <a:r>
                        <a:rPr lang="en-US" altLang="ko-KR" sz="1000" baseline="0" dirty="0" smtClean="0"/>
                        <a:t> –</a:t>
                      </a:r>
                      <a:r>
                        <a:rPr lang="ko-KR" altLang="en-US" sz="1000" baseline="0" dirty="0" smtClean="0"/>
                        <a:t>고유한 </a:t>
                      </a:r>
                      <a:r>
                        <a:rPr lang="ko-KR" altLang="en-US" sz="1000" baseline="0" dirty="0" smtClean="0"/>
                        <a:t>이동방식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234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순차적으로 난이도 </a:t>
                      </a:r>
                      <a:r>
                        <a:rPr lang="ko-KR" altLang="en-US" sz="1000" dirty="0" smtClean="0"/>
                        <a:t>증가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61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적 </a:t>
                      </a:r>
                      <a:r>
                        <a:rPr lang="ko-KR" altLang="en-US" sz="1000" dirty="0" err="1" smtClean="0"/>
                        <a:t>제거시</a:t>
                      </a:r>
                      <a:r>
                        <a:rPr lang="ko-KR" altLang="en-US" sz="1000" dirty="0" smtClean="0"/>
                        <a:t> 점수 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확률 적으로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미사일 강화 아이템 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게임 중 </a:t>
                      </a:r>
                      <a:r>
                        <a:rPr lang="ko-KR" altLang="en-US" sz="1000" dirty="0" err="1" smtClean="0"/>
                        <a:t>케릭터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변화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ko-KR" altLang="en-US" sz="1000" dirty="0" smtClean="0"/>
                        <a:t> 처치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사망시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배경음</a:t>
                      </a:r>
                      <a:r>
                        <a:rPr lang="ko-KR" altLang="en-US" sz="1000" dirty="0" smtClean="0"/>
                        <a:t> 등 게임 분위기에 맞춘 효과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캐릭터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폭발 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아이템 </a:t>
                      </a:r>
                      <a:r>
                        <a:rPr lang="ko-KR" altLang="en-US" sz="1000" dirty="0" err="1" smtClean="0"/>
                        <a:t>획득시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등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1143000"/>
          </a:xfrm>
        </p:spPr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264997"/>
              </p:ext>
            </p:extLst>
          </p:nvPr>
        </p:nvGraphicFramePr>
        <p:xfrm>
          <a:off x="325123" y="1084935"/>
          <a:ext cx="8461719" cy="5235311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874181"/>
                <a:gridCol w="1546571"/>
                <a:gridCol w="5040967"/>
              </a:tblGrid>
              <a:tr h="348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(9.29~10.4)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1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리소스 수집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구상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보스와 대전 시 변경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포함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39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lt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200" b="1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r>
                        <a:rPr lang="ko-KR" altLang="en-US" sz="1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리소스를 수집 하였으나 제공한 리소스 사용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398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(10.5~11)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계획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특수 장애물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결과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미사일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장애물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48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(10.12~18)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계획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필살기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몬스터와</a:t>
                      </a:r>
                      <a:r>
                        <a:rPr lang="ko-KR" altLang="en-US" sz="1200" dirty="0" smtClean="0"/>
                        <a:t> 보스 패턴 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보스는 간단히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결과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(70%)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미사일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보스패턴 간단한 이동만 구현</a:t>
                      </a:r>
                      <a:r>
                        <a:rPr lang="en-US" altLang="ko-KR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필살기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미완성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480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(10.19~25)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계획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 까지 점검 및 부족한 점 보안 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차 발표 준비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+mj-lt"/>
                        </a:rPr>
                        <a:t>결과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(80%)</a:t>
                      </a:r>
                      <a:r>
                        <a:rPr lang="ko-KR" altLang="en-US" sz="1200" dirty="0" err="1" smtClean="0"/>
                        <a:t>필살기</a:t>
                      </a:r>
                      <a:r>
                        <a:rPr lang="ko-KR" altLang="en-US" sz="1200" dirty="0" smtClean="0"/>
                        <a:t>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발표준비 미완성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(10.26~11.1)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충돌 처리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캐릭터와 충돌 체크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몬스터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적 미사일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특수장애물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4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(11.2~8)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아이템 구현</a:t>
                      </a:r>
                      <a:endParaRPr lang="en-US" altLang="ko-KR" sz="1200" b="1" dirty="0" smtClean="0"/>
                    </a:p>
                    <a:p>
                      <a:pPr algn="ctr"/>
                      <a:r>
                        <a:rPr lang="ko-KR" altLang="en-US" sz="1200" b="1" dirty="0" err="1" smtClean="0"/>
                        <a:t>캐릭</a:t>
                      </a:r>
                      <a:r>
                        <a:rPr lang="ko-KR" altLang="en-US" sz="1200" b="1" dirty="0" smtClean="0"/>
                        <a:t> 변화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아이템</a:t>
                      </a:r>
                      <a:r>
                        <a:rPr lang="ko-KR" altLang="en-US" sz="1200" baseline="0" dirty="0" smtClean="0"/>
                        <a:t> 획득 시 변화 적용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ctr"/>
                      <a:r>
                        <a:rPr lang="ko-KR" altLang="en-US" sz="1200" baseline="0" dirty="0" err="1" smtClean="0"/>
                        <a:t>캐릭</a:t>
                      </a:r>
                      <a:r>
                        <a:rPr lang="ko-KR" altLang="en-US" sz="1200" baseline="0" dirty="0" smtClean="0"/>
                        <a:t> 변화 이벤트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(11.9~15)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보스 패턴 강화 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이동 및 미사일 패턴을 다양한 방향으로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(11.16~22)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필요 </a:t>
                      </a:r>
                      <a:r>
                        <a:rPr lang="ko-KR" altLang="en-US" sz="1200" b="1" dirty="0" err="1" smtClean="0"/>
                        <a:t>컨텐츠</a:t>
                      </a:r>
                      <a:r>
                        <a:rPr lang="ko-KR" altLang="en-US" sz="1200" b="1" dirty="0" smtClean="0"/>
                        <a:t> 추가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초기 게임 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저장 및 불러오기 기능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랭킹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48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(11.23~29)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시작 및 끝 점검</a:t>
                      </a:r>
                      <a:r>
                        <a:rPr lang="en-US" altLang="ko-KR" sz="1200" b="1" baseline="0" dirty="0" smtClean="0"/>
                        <a:t/>
                      </a:r>
                      <a:br>
                        <a:rPr lang="en-US" altLang="ko-KR" sz="1200" b="1" baseline="0" dirty="0" smtClean="0"/>
                      </a:br>
                      <a:r>
                        <a:rPr lang="ko-KR" altLang="en-US" sz="1200" b="1" baseline="0" dirty="0" smtClean="0"/>
                        <a:t>밸런스 조절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버그 없는 지 확인 및 게임 전체 밸런스 조절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9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400" dirty="0" smtClean="0"/>
                        <a:t>(11.30~)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마무리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773327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1143000"/>
          </a:xfrm>
        </p:spPr>
        <p:txBody>
          <a:bodyPr/>
          <a:lstStyle/>
          <a:p>
            <a:r>
              <a:rPr lang="en-US" altLang="ko-KR" dirty="0" smtClean="0"/>
              <a:t>COMMIT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04" y="3429000"/>
            <a:ext cx="321471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532</TotalTime>
  <Words>349</Words>
  <Application>Microsoft Office PowerPoint</Application>
  <PresentationFormat>화면 슬라이드 쇼(4:3)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테크닉</vt:lpstr>
      <vt:lpstr>2D게임 프로그래밍  2차 발표</vt:lpstr>
      <vt:lpstr>목차</vt:lpstr>
      <vt:lpstr>게임 컨셉</vt:lpstr>
      <vt:lpstr>개발범위</vt:lpstr>
      <vt:lpstr>개발일정</vt:lpstr>
      <vt:lpstr>COMMIT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YunJongMin</dc:creator>
  <cp:lastModifiedBy>YunJongMin</cp:lastModifiedBy>
  <cp:revision>59</cp:revision>
  <dcterms:created xsi:type="dcterms:W3CDTF">2015-09-21T08:17:16Z</dcterms:created>
  <dcterms:modified xsi:type="dcterms:W3CDTF">2015-10-25T12:20:21Z</dcterms:modified>
</cp:coreProperties>
</file>