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 autoAdjust="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182831-B832-4DDA-B7D6-C0B3123D57F9}" type="datetimeFigureOut">
              <a:rPr lang="ko-KR" altLang="en-US" smtClean="0"/>
              <a:pPr/>
              <a:t>2015-12-15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66C5545-7107-44CC-885B-89754469FB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94296" cy="1785950"/>
          </a:xfrm>
        </p:spPr>
        <p:txBody>
          <a:bodyPr/>
          <a:lstStyle/>
          <a:p>
            <a:r>
              <a:rPr lang="en-US" altLang="ko-KR" dirty="0" smtClean="0"/>
              <a:t>2D</a:t>
            </a:r>
            <a:r>
              <a:rPr lang="ko-KR" altLang="en-US" dirty="0" smtClean="0"/>
              <a:t>게임 프로그래밍 </a:t>
            </a:r>
            <a:r>
              <a:rPr altLang="ko-KR" smtClean="0"/>
              <a:t/>
            </a:r>
            <a:br>
              <a:rPr altLang="ko-KR" smtClean="0"/>
            </a:br>
            <a:r>
              <a:rPr lang="ko-KR" altLang="en-US" dirty="0" smtClean="0"/>
              <a:t>최종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29388" y="6143644"/>
            <a:ext cx="2483974" cy="36847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2013180054 </a:t>
            </a:r>
            <a:r>
              <a:rPr lang="ko-KR" altLang="en-US" dirty="0" smtClean="0"/>
              <a:t>윤종민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7286676" cy="3166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4"/>
            <a:ext cx="7467600" cy="1143000"/>
          </a:xfrm>
        </p:spPr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4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312057864"/>
              </p:ext>
            </p:extLst>
          </p:nvPr>
        </p:nvGraphicFramePr>
        <p:xfrm>
          <a:off x="532947" y="1142984"/>
          <a:ext cx="8325333" cy="542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52"/>
                <a:gridCol w="1804261"/>
                <a:gridCol w="1892140"/>
                <a:gridCol w="1892140"/>
                <a:gridCol w="1892140"/>
              </a:tblGrid>
              <a:tr h="565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개발 완료 범위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6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키보드 상하좌우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마우스이동으로 </a:t>
                      </a:r>
                      <a:r>
                        <a:rPr lang="en-US" altLang="ko-KR" sz="1000" dirty="0" smtClean="0"/>
                        <a:t>360</a:t>
                      </a:r>
                      <a:r>
                        <a:rPr lang="ko-KR" altLang="en-US" sz="1000" dirty="0" smtClean="0"/>
                        <a:t>도 자연스러운 이동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상하좌우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이동이 아닌 키보드로 대각선 이동으로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 이동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470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Z</a:t>
                      </a:r>
                      <a:r>
                        <a:rPr lang="en-US" altLang="ko-KR" sz="1000" baseline="0" dirty="0" smtClean="0"/>
                        <a:t> -</a:t>
                      </a:r>
                      <a:r>
                        <a:rPr lang="ko-KR" altLang="en-US" sz="1000" dirty="0" smtClean="0"/>
                        <a:t> 미사일</a:t>
                      </a:r>
                      <a:r>
                        <a:rPr lang="en-US" altLang="ko-KR" sz="1000" dirty="0" smtClean="0"/>
                        <a:t>, X -</a:t>
                      </a:r>
                      <a:r>
                        <a:rPr lang="ko-KR" altLang="en-US" sz="1000" dirty="0" smtClean="0"/>
                        <a:t> 필살기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C - </a:t>
                      </a:r>
                      <a:r>
                        <a:rPr lang="ko-KR" altLang="en-US" sz="1000" baseline="0" dirty="0" smtClean="0"/>
                        <a:t>아이템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게임 중 캐릭터 변화</a:t>
                      </a:r>
                      <a:r>
                        <a:rPr lang="en-US" altLang="ko-KR" sz="1000" dirty="0" smtClean="0"/>
                        <a:t>(a, s, d)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아이템 획득 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공격 강화 및 상황 별 캐릭터 변화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Z-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미사일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X-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필살기 구현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중 캐릭터 변화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(a, 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6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스테이지 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초원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마을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눈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보스와 대전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새로운 맵</a:t>
                      </a:r>
                      <a:r>
                        <a:rPr lang="ko-KR" altLang="en-US" sz="1000" baseline="0" dirty="0" smtClean="0"/>
                        <a:t> 추가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초원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13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smtClean="0"/>
                        <a:t>몬스터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보스 </a:t>
                      </a:r>
                      <a:r>
                        <a:rPr lang="en-US" altLang="ko-KR" sz="1000" baseline="0" dirty="0" smtClean="0"/>
                        <a:t>-</a:t>
                      </a:r>
                      <a:r>
                        <a:rPr lang="ko-KR" altLang="en-US" sz="1000" baseline="0" dirty="0" smtClean="0"/>
                        <a:t> 정해진 패턴의 움직임과 미사일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특수 장애물</a:t>
                      </a:r>
                      <a:r>
                        <a:rPr lang="en-US" altLang="ko-KR" sz="1000" baseline="0" dirty="0" smtClean="0"/>
                        <a:t> –</a:t>
                      </a:r>
                      <a:r>
                        <a:rPr lang="ko-KR" altLang="en-US" sz="1000" baseline="0" dirty="0" smtClean="0"/>
                        <a:t>고유한 이동방식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몬스터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몬스터 별로 다른 움직임과 미사일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특수 장애물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처치 불가능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보스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smtClean="0"/>
                        <a:t>기존 몬스터보다 다양한 패턴의 움직임과 미사일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정해진 패턴의 움직임과 미사일 구현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장애물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고유한 이동방식 구현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6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체력 없음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시 바로 게임 오버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순차적인 단계별 난이도 증가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 추가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 5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피격시 게임 오버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832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적 제거시 점수 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확률 적으로 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미사일 강화 아이템 획득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게임 중 캐릭터 변화</a:t>
                      </a:r>
                      <a:endParaRPr lang="en-US" altLang="ko-KR" sz="1000" dirty="0" smtClean="0"/>
                    </a:p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캐릭터 별 미사일 강화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 제거시 점수 획득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중 캐릭터 변화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565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몬스터 처치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사망시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배경음 등 게임 분위기에 맞춘 효과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필살기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미사일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처치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배경음 구현 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565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캐릭터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몬스터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필살기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폭발 등 약 </a:t>
                      </a:r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smtClean="0"/>
                        <a:t>종이상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상황에 따른 특수 효과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보스몬스터 처치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아이템 획득시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필살기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폭발 구현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04" y="3429000"/>
            <a:ext cx="321471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497</TotalTime>
  <Words>257</Words>
  <Application>Microsoft Office PowerPoint</Application>
  <PresentationFormat>화면 슬라이드 쇼(4:3)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테크닉</vt:lpstr>
      <vt:lpstr>2D게임 프로그래밍  최종 발표</vt:lpstr>
      <vt:lpstr>개발범위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YunJongMin</dc:creator>
  <cp:lastModifiedBy>YunJongMin</cp:lastModifiedBy>
  <cp:revision>57</cp:revision>
  <dcterms:created xsi:type="dcterms:W3CDTF">2015-09-21T08:17:16Z</dcterms:created>
  <dcterms:modified xsi:type="dcterms:W3CDTF">2015-12-15T09:02:10Z</dcterms:modified>
</cp:coreProperties>
</file>