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1" r:id="rId13"/>
    <p:sldId id="262" r:id="rId14"/>
    <p:sldId id="260" r:id="rId15"/>
    <p:sldId id="259" r:id="rId16"/>
    <p:sldId id="258" r:id="rId17"/>
    <p:sldId id="257" r:id="rId18"/>
    <p:sldId id="280" r:id="rId19"/>
    <p:sldId id="281" r:id="rId20"/>
    <p:sldId id="279" r:id="rId21"/>
    <p:sldId id="277" r:id="rId22"/>
    <p:sldId id="276" r:id="rId23"/>
    <p:sldId id="275" r:id="rId24"/>
    <p:sldId id="274" r:id="rId25"/>
    <p:sldId id="273" r:id="rId26"/>
    <p:sldId id="364" r:id="rId27"/>
    <p:sldId id="436" r:id="rId28"/>
    <p:sldId id="437" r:id="rId29"/>
    <p:sldId id="441" r:id="rId30"/>
    <p:sldId id="443" r:id="rId31"/>
    <p:sldId id="448" r:id="rId32"/>
    <p:sldId id="451" r:id="rId33"/>
    <p:sldId id="466" r:id="rId34"/>
    <p:sldId id="467" r:id="rId35"/>
    <p:sldId id="473" r:id="rId36"/>
    <p:sldId id="478" r:id="rId37"/>
    <p:sldId id="485" r:id="rId38"/>
    <p:sldId id="489" r:id="rId39"/>
    <p:sldId id="490" r:id="rId40"/>
    <p:sldId id="502" r:id="rId41"/>
    <p:sldId id="503" r:id="rId42"/>
    <p:sldId id="504" r:id="rId43"/>
    <p:sldId id="509" r:id="rId44"/>
    <p:sldId id="505" r:id="rId45"/>
    <p:sldId id="506" r:id="rId46"/>
    <p:sldId id="507" r:id="rId47"/>
    <p:sldId id="508" r:id="rId48"/>
    <p:sldId id="510" r:id="rId49"/>
    <p:sldId id="512" r:id="rId50"/>
    <p:sldId id="511" r:id="rId51"/>
    <p:sldId id="514" r:id="rId52"/>
    <p:sldId id="515" r:id="rId53"/>
    <p:sldId id="513" r:id="rId54"/>
    <p:sldId id="547" r:id="rId55"/>
    <p:sldId id="567" r:id="rId56"/>
    <p:sldId id="548" r:id="rId57"/>
    <p:sldId id="560" r:id="rId58"/>
    <p:sldId id="561" r:id="rId59"/>
    <p:sldId id="562" r:id="rId60"/>
    <p:sldId id="559" r:id="rId61"/>
    <p:sldId id="556" r:id="rId62"/>
    <p:sldId id="557" r:id="rId63"/>
    <p:sldId id="558" r:id="rId64"/>
    <p:sldId id="555" r:id="rId65"/>
    <p:sldId id="553" r:id="rId66"/>
    <p:sldId id="554" r:id="rId67"/>
    <p:sldId id="549" r:id="rId68"/>
    <p:sldId id="550" r:id="rId69"/>
    <p:sldId id="551" r:id="rId70"/>
    <p:sldId id="552" r:id="rId71"/>
    <p:sldId id="570" r:id="rId72"/>
    <p:sldId id="571" r:id="rId73"/>
    <p:sldId id="572" r:id="rId74"/>
    <p:sldId id="573" r:id="rId75"/>
    <p:sldId id="568" r:id="rId76"/>
    <p:sldId id="569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6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3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4738-AD30-4967-AF7E-14DD017CEF6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00B9-624A-4329-B1C6-A2F65E4D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 모음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F25D39-903B-48A6-9808-0FD38B5E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0" y="522477"/>
            <a:ext cx="9706629" cy="4309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DAD86-D970-48B3-A6CF-63577ED38501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12267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4F6FA4-C2A5-43CB-BFE0-4FB19477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6" y="914400"/>
            <a:ext cx="2771775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AA0549-FD50-4826-99F6-DE215ECB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86" y="658011"/>
            <a:ext cx="238125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F1425-735A-42A5-9041-AF0F0C919794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03054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985" y="624254"/>
            <a:ext cx="1685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직사각형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정직삼각형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역직삼각형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피라미드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다이아몬드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420208" y="1204546"/>
            <a:ext cx="1397977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72096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숫자를 입력하세요 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699738" y="1811215"/>
            <a:ext cx="1547447" cy="1433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05058" y="3534508"/>
            <a:ext cx="1162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**********</a:t>
            </a:r>
          </a:p>
          <a:p>
            <a:r>
              <a:rPr lang="en-US" altLang="ko-KR" dirty="0"/>
              <a:t>**********</a:t>
            </a:r>
          </a:p>
          <a:p>
            <a:r>
              <a:rPr lang="en-US" altLang="ko-KR" dirty="0"/>
              <a:t>**********</a:t>
            </a:r>
          </a:p>
          <a:p>
            <a:r>
              <a:rPr lang="en-US" altLang="ko-KR" dirty="0"/>
              <a:t>**********</a:t>
            </a:r>
          </a:p>
          <a:p>
            <a:r>
              <a:rPr lang="en-US" altLang="ko-KR" dirty="0"/>
              <a:t>**********</a:t>
            </a:r>
            <a:endParaRPr lang="ko-KR" altLang="en-US" dirty="0"/>
          </a:p>
          <a:p>
            <a:r>
              <a:rPr lang="en-US" altLang="ko-KR" dirty="0"/>
              <a:t>**********</a:t>
            </a:r>
            <a:endParaRPr lang="ko-KR" altLang="en-US" dirty="0"/>
          </a:p>
          <a:p>
            <a:r>
              <a:rPr lang="en-US" altLang="ko-KR" dirty="0"/>
              <a:t>**********</a:t>
            </a:r>
            <a:endParaRPr lang="ko-KR" altLang="en-US" dirty="0"/>
          </a:p>
          <a:p>
            <a:r>
              <a:rPr lang="en-US" altLang="ko-KR" dirty="0"/>
              <a:t>**********</a:t>
            </a:r>
            <a:endParaRPr lang="ko-KR" altLang="en-US" dirty="0"/>
          </a:p>
          <a:p>
            <a:r>
              <a:rPr lang="en-US" altLang="ko-KR" dirty="0"/>
              <a:t>**********</a:t>
            </a:r>
            <a:endParaRPr lang="ko-KR" altLang="en-US" dirty="0"/>
          </a:p>
          <a:p>
            <a:r>
              <a:rPr lang="en-US" altLang="ko-KR" dirty="0"/>
              <a:t>**********</a:t>
            </a:r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3099168">
            <a:off x="3449088" y="3110514"/>
            <a:ext cx="1705708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3385" y="55391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잘못된 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3AC9-F58A-4EAE-AAB2-FB47F158A8A7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26258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53777-BD26-4C08-9AE2-B0A11DC0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7" y="1447069"/>
            <a:ext cx="9897856" cy="2172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D2CCC-B96E-453A-888E-A243D7F2E917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89240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170ECC-C443-122A-F385-220721FA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718759"/>
            <a:ext cx="10821910" cy="5420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CC4D0-6747-48F8-96BB-9FFFDF4F5184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11194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942" y="216132"/>
            <a:ext cx="637706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랜덤숫자를</a:t>
            </a:r>
            <a:r>
              <a:rPr lang="ko-KR" altLang="en-US" sz="2400" dirty="0"/>
              <a:t> </a:t>
            </a:r>
            <a:r>
              <a:rPr lang="en-US" altLang="ko-KR" sz="2400" dirty="0"/>
              <a:t>1~100</a:t>
            </a:r>
            <a:r>
              <a:rPr lang="ko-KR" altLang="en-US" sz="2400" dirty="0"/>
              <a:t>까지를 받습니다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숫자를 입력 </a:t>
            </a:r>
            <a:r>
              <a:rPr lang="en-US" altLang="ko-KR" sz="2400" dirty="0"/>
              <a:t>: 1~100</a:t>
            </a:r>
            <a:r>
              <a:rPr lang="ko-KR" altLang="en-US" sz="2400" dirty="0"/>
              <a:t>까지 입력을 해야합니다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Com : 25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숫자입력</a:t>
            </a:r>
            <a:r>
              <a:rPr lang="ko-KR" altLang="en-US" sz="2400" dirty="0"/>
              <a:t> </a:t>
            </a:r>
            <a:r>
              <a:rPr lang="en-US" altLang="ko-KR" sz="2400" dirty="0"/>
              <a:t>: 25</a:t>
            </a:r>
          </a:p>
          <a:p>
            <a:endParaRPr lang="en-US" altLang="ko-KR" sz="2400" dirty="0"/>
          </a:p>
          <a:p>
            <a:r>
              <a:rPr lang="ko-KR" altLang="en-US" sz="2400" dirty="0"/>
              <a:t>맞췄습니다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축하합니다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숫자입력</a:t>
            </a:r>
            <a:r>
              <a:rPr lang="ko-KR" altLang="en-US" sz="2400" dirty="0"/>
              <a:t> </a:t>
            </a:r>
            <a:r>
              <a:rPr lang="en-US" altLang="ko-KR" sz="2400" dirty="0"/>
              <a:t>: 50</a:t>
            </a:r>
          </a:p>
          <a:p>
            <a:r>
              <a:rPr lang="ko-KR" altLang="en-US" sz="2400" dirty="0"/>
              <a:t>다운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숫자입력</a:t>
            </a:r>
            <a:r>
              <a:rPr lang="ko-KR" altLang="en-US" sz="2400" dirty="0"/>
              <a:t> </a:t>
            </a:r>
            <a:r>
              <a:rPr lang="en-US" altLang="ko-KR" sz="2400" dirty="0"/>
              <a:t>: 10</a:t>
            </a:r>
          </a:p>
          <a:p>
            <a:r>
              <a:rPr lang="ko-KR" altLang="en-US" sz="2400" dirty="0"/>
              <a:t>업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26509-6A86-4BB4-96F5-B6577C070F47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363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46D260-BC0B-EDBF-24CD-43E15EE5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308483"/>
            <a:ext cx="9450119" cy="335326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3878B88-BC31-9D70-DB25-9C28ABBEAA53}"/>
              </a:ext>
            </a:extLst>
          </p:cNvPr>
          <p:cNvSpPr/>
          <p:nvPr/>
        </p:nvSpPr>
        <p:spPr>
          <a:xfrm>
            <a:off x="2050742" y="4536489"/>
            <a:ext cx="1145219" cy="101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409209-300B-8D74-FFC2-CF2D2F19D5CA}"/>
              </a:ext>
            </a:extLst>
          </p:cNvPr>
          <p:cNvSpPr/>
          <p:nvPr/>
        </p:nvSpPr>
        <p:spPr>
          <a:xfrm>
            <a:off x="4156229" y="4536489"/>
            <a:ext cx="1145219" cy="10130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F02477-5FB5-F441-04B9-475F87D3B906}"/>
              </a:ext>
            </a:extLst>
          </p:cNvPr>
          <p:cNvSpPr/>
          <p:nvPr/>
        </p:nvSpPr>
        <p:spPr>
          <a:xfrm>
            <a:off x="6261716" y="4530138"/>
            <a:ext cx="1145219" cy="1013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16A48EA-EE5C-D77F-2947-A63AE7163032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676096" y="3483745"/>
            <a:ext cx="12700" cy="21054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70807A9-88F0-4FA3-FC54-F68D1917CFAE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 flipV="1">
            <a:off x="4725663" y="2427826"/>
            <a:ext cx="6351" cy="4210974"/>
          </a:xfrm>
          <a:prstGeom prst="curvedConnector3">
            <a:avLst>
              <a:gd name="adj1" fmla="val -35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6DE182-9317-BFE2-7AFE-7376BFA6E7EA}"/>
              </a:ext>
            </a:extLst>
          </p:cNvPr>
          <p:cNvCxnSpPr>
            <a:stCxn id="7" idx="4"/>
            <a:endCxn id="6" idx="4"/>
          </p:cNvCxnSpPr>
          <p:nvPr/>
        </p:nvCxnSpPr>
        <p:spPr>
          <a:xfrm rot="5400000">
            <a:off x="5778408" y="4493598"/>
            <a:ext cx="6351" cy="2105487"/>
          </a:xfrm>
          <a:prstGeom prst="curvedConnector3">
            <a:avLst>
              <a:gd name="adj1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40FB3-84B7-43F7-B5D9-2161582ED945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78297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E470B9-01E7-4E88-81DA-6EE339FD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5" y="0"/>
            <a:ext cx="108297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C3FBF-1E65-4DB7-85CF-DDC1CFF6B1C5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83884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36B5BF-B072-E6A9-0832-D10FA8EA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23363"/>
            <a:ext cx="11869806" cy="6611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190E-AEAD-43DA-9809-F645E5FC7193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20331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D2653-2F95-4658-ADF3-E3EC596A150F}"/>
              </a:ext>
            </a:extLst>
          </p:cNvPr>
          <p:cNvSpPr txBox="1"/>
          <p:nvPr/>
        </p:nvSpPr>
        <p:spPr>
          <a:xfrm>
            <a:off x="639192" y="719091"/>
            <a:ext cx="5097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두수의 </a:t>
            </a:r>
            <a:r>
              <a:rPr lang="ko-KR" altLang="en-US" dirty="0" err="1"/>
              <a:t>최소공배수와</a:t>
            </a:r>
            <a:r>
              <a:rPr lang="ko-KR" altLang="en-US" dirty="0"/>
              <a:t> 최대공약수를 구해주세요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두수를 입력 받아서 해주세요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4E7DF-CFB2-4519-8E7F-EF1E337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2" y="2324353"/>
            <a:ext cx="5028690" cy="38145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8823" y="17672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63508" y="302455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120*36/</a:t>
            </a:r>
            <a:r>
              <a:rPr lang="ko-KR" altLang="en-US" dirty="0"/>
              <a:t>최대공약수 </a:t>
            </a:r>
            <a:r>
              <a:rPr lang="en-US" altLang="ko-KR" dirty="0"/>
              <a:t>-&gt; </a:t>
            </a:r>
            <a:r>
              <a:rPr lang="ko-KR" altLang="en-US" dirty="0" err="1"/>
              <a:t>최소공배수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AB78-A36E-4C57-9E4A-61A933976E8C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889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F4EA31-D2BD-4C0B-A444-2CBF027D08E5}"/>
              </a:ext>
            </a:extLst>
          </p:cNvPr>
          <p:cNvSpPr>
            <a:spLocks noGrp="1"/>
          </p:cNvSpPr>
          <p:nvPr/>
        </p:nvSpPr>
        <p:spPr>
          <a:xfrm>
            <a:off x="838200" y="848449"/>
            <a:ext cx="10515600" cy="516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개 입력 받습니다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개 입력 받은 숫자를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 나누기</a:t>
            </a:r>
            <a:r>
              <a:rPr lang="en-US" altLang="ko-KR" dirty="0"/>
              <a:t>, </a:t>
            </a:r>
            <a:r>
              <a:rPr lang="ko-KR" altLang="en-US" dirty="0"/>
              <a:t>나머지 연산자</a:t>
            </a:r>
            <a:r>
              <a:rPr lang="en-US" altLang="ko-KR" dirty="0"/>
              <a:t>(%</a:t>
            </a:r>
          </a:p>
          <a:p>
            <a:pPr marL="0" indent="0">
              <a:buNone/>
            </a:pPr>
            <a:r>
              <a:rPr lang="en-US" altLang="ko-KR" dirty="0"/>
              <a:t>)</a:t>
            </a:r>
            <a:r>
              <a:rPr lang="ko-KR" altLang="en-US" dirty="0"/>
              <a:t>로 연산한 결과 값을 출력해 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숫자</a:t>
            </a:r>
            <a:r>
              <a:rPr lang="en-US" altLang="ko-KR" dirty="0"/>
              <a:t>1 : 10(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숫자</a:t>
            </a:r>
            <a:r>
              <a:rPr lang="en-US" altLang="ko-KR" dirty="0"/>
              <a:t>2 : 5(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10 + 5 = 15</a:t>
            </a:r>
          </a:p>
          <a:p>
            <a:pPr marL="0" indent="0">
              <a:buNone/>
            </a:pPr>
            <a:r>
              <a:rPr lang="en-US" altLang="ko-KR" dirty="0"/>
              <a:t>10 – 5 = 5</a:t>
            </a:r>
          </a:p>
          <a:p>
            <a:pPr marL="0" indent="0">
              <a:buNone/>
            </a:pPr>
            <a:r>
              <a:rPr lang="en-US" altLang="ko-KR" dirty="0"/>
              <a:t>10 * 5 = 50</a:t>
            </a:r>
          </a:p>
          <a:p>
            <a:pPr marL="0" indent="0">
              <a:buNone/>
            </a:pPr>
            <a:r>
              <a:rPr lang="en-US" altLang="ko-KR" dirty="0"/>
              <a:t>10 / 5 = 2</a:t>
            </a:r>
          </a:p>
          <a:p>
            <a:pPr marL="0" indent="0">
              <a:buNone/>
            </a:pPr>
            <a:r>
              <a:rPr lang="en-US" altLang="ko-KR" dirty="0"/>
              <a:t>10 % 5 = 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3AA5-F793-4C74-80D1-C8F722434CEA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07349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5A6BDF-6A65-F81F-8236-F6B2BD01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893679"/>
            <a:ext cx="11669754" cy="47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21BD0-EB33-E96B-2F3D-2F7CE8CAD7CF}"/>
              </a:ext>
            </a:extLst>
          </p:cNvPr>
          <p:cNvSpPr txBox="1"/>
          <p:nvPr/>
        </p:nvSpPr>
        <p:spPr>
          <a:xfrm>
            <a:off x="1624614" y="4296792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랜덤값</a:t>
            </a:r>
            <a:r>
              <a:rPr lang="ko-KR" altLang="en-US" dirty="0"/>
              <a:t> 받기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최대값 찾기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D39BC-2D62-4CFA-B9DC-33D92D7F7898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46311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026137-5C0D-411B-9E02-4635034C4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35" t="46611"/>
          <a:stretch/>
        </p:blipFill>
        <p:spPr>
          <a:xfrm>
            <a:off x="864676" y="1030702"/>
            <a:ext cx="3857737" cy="3524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7" t="49362" r="-1"/>
          <a:stretch/>
        </p:blipFill>
        <p:spPr>
          <a:xfrm>
            <a:off x="5577839" y="1720734"/>
            <a:ext cx="5522727" cy="1747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B5EC1-6A53-4B0B-8C70-FA05F2852C06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48079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ADF2A1-9807-4D24-874B-62C8878F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68790"/>
            <a:ext cx="7742210" cy="66892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7103D-7898-419B-A933-0144C70E56DC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65858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B738F8-72E8-4C36-A73B-ADFBD99C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88" y="368766"/>
            <a:ext cx="8249801" cy="370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540F8-BB52-4368-8274-78C64E613767}"/>
              </a:ext>
            </a:extLst>
          </p:cNvPr>
          <p:cNvSpPr txBox="1"/>
          <p:nvPr/>
        </p:nvSpPr>
        <p:spPr>
          <a:xfrm>
            <a:off x="1296140" y="4279037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더하기연산  </a:t>
            </a:r>
            <a:r>
              <a:rPr lang="en-US" altLang="ko-KR" dirty="0"/>
              <a:t>1. </a:t>
            </a:r>
            <a:r>
              <a:rPr lang="ko-KR" altLang="en-US" dirty="0"/>
              <a:t>주고받고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곱하기 연산 </a:t>
            </a:r>
            <a:r>
              <a:rPr lang="en-US" altLang="ko-KR" dirty="0"/>
              <a:t>2. </a:t>
            </a:r>
            <a:r>
              <a:rPr lang="ko-KR" altLang="en-US" dirty="0" err="1"/>
              <a:t>주고안받고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빼기 연산    </a:t>
            </a:r>
            <a:r>
              <a:rPr lang="en-US" altLang="ko-KR" dirty="0"/>
              <a:t>3. </a:t>
            </a:r>
            <a:r>
              <a:rPr lang="ko-KR" altLang="en-US" dirty="0" err="1"/>
              <a:t>안주고</a:t>
            </a:r>
            <a:r>
              <a:rPr lang="ko-KR" altLang="en-US" dirty="0"/>
              <a:t> 받고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나누기연산  </a:t>
            </a:r>
            <a:r>
              <a:rPr lang="en-US" altLang="ko-KR" dirty="0"/>
              <a:t>4.</a:t>
            </a:r>
            <a:r>
              <a:rPr lang="ko-KR" altLang="en-US" dirty="0" err="1"/>
              <a:t>안주고</a:t>
            </a:r>
            <a:r>
              <a:rPr lang="ko-KR" altLang="en-US" dirty="0"/>
              <a:t> </a:t>
            </a:r>
            <a:r>
              <a:rPr lang="ko-KR" altLang="en-US" dirty="0" err="1"/>
              <a:t>안받고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9E337-087A-4FB0-B66C-A1F105EA3C85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02076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454132-A9AD-4E72-9406-0E4409B8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8" y="266176"/>
            <a:ext cx="3772426" cy="6115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09" y="1243130"/>
            <a:ext cx="6258798" cy="3562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2EAAC-7F21-4147-BAE3-AE26F3E3563A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79513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F2C595-75BA-4FE8-8E1F-5BD7F16F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4" y="0"/>
            <a:ext cx="1135625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B71A0-88F5-478E-82EE-F1651475DEC6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407926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025B82-844A-6E78-E2FC-9DEA989E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58088"/>
            <a:ext cx="8839846" cy="64479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E89EED-2335-E8F0-B56D-0AC76D49CA90}"/>
              </a:ext>
            </a:extLst>
          </p:cNvPr>
          <p:cNvSpPr/>
          <p:nvPr/>
        </p:nvSpPr>
        <p:spPr>
          <a:xfrm>
            <a:off x="2047875" y="1190625"/>
            <a:ext cx="13144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5A4EBD-9264-165D-87F8-FFF55BD6C38B}"/>
              </a:ext>
            </a:extLst>
          </p:cNvPr>
          <p:cNvSpPr/>
          <p:nvPr/>
        </p:nvSpPr>
        <p:spPr>
          <a:xfrm>
            <a:off x="2047875" y="1943100"/>
            <a:ext cx="13144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27282-5BCF-9B4D-B524-B8D4524F7FB9}"/>
              </a:ext>
            </a:extLst>
          </p:cNvPr>
          <p:cNvSpPr/>
          <p:nvPr/>
        </p:nvSpPr>
        <p:spPr>
          <a:xfrm>
            <a:off x="2200275" y="3829050"/>
            <a:ext cx="13144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330994-F9D6-99E5-AB62-1FDC6014E5D3}"/>
              </a:ext>
            </a:extLst>
          </p:cNvPr>
          <p:cNvSpPr/>
          <p:nvPr/>
        </p:nvSpPr>
        <p:spPr>
          <a:xfrm>
            <a:off x="4524375" y="5298391"/>
            <a:ext cx="1171575" cy="37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144E85-6C94-3B4A-3EDE-22AC1E9BA254}"/>
              </a:ext>
            </a:extLst>
          </p:cNvPr>
          <p:cNvSpPr/>
          <p:nvPr/>
        </p:nvSpPr>
        <p:spPr>
          <a:xfrm>
            <a:off x="4857750" y="5676900"/>
            <a:ext cx="1238250" cy="37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F762A1-91FD-6429-D302-57EBE9B48518}"/>
              </a:ext>
            </a:extLst>
          </p:cNvPr>
          <p:cNvSpPr/>
          <p:nvPr/>
        </p:nvSpPr>
        <p:spPr>
          <a:xfrm>
            <a:off x="3733800" y="6052237"/>
            <a:ext cx="13144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A24F-2C07-42BB-81F0-E243F83871A2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2F0B0-D4DC-4A10-B2E2-07379EEF4A7E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0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D9F48-9FF2-4224-9B91-058F77B559BF}"/>
              </a:ext>
            </a:extLst>
          </p:cNvPr>
          <p:cNvSpPr txBox="1"/>
          <p:nvPr/>
        </p:nvSpPr>
        <p:spPr>
          <a:xfrm>
            <a:off x="1459153" y="797510"/>
            <a:ext cx="92736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2800" dirty="0"/>
              <a:t>사각형 넓이 </a:t>
            </a:r>
            <a:r>
              <a:rPr lang="en-US" altLang="ko-KR" sz="2800" dirty="0"/>
              <a:t>2.</a:t>
            </a:r>
            <a:r>
              <a:rPr lang="ko-KR" altLang="en-US" sz="2800" dirty="0"/>
              <a:t>삼각형 넓이 </a:t>
            </a:r>
            <a:r>
              <a:rPr lang="en-US" altLang="ko-KR" sz="2800" dirty="0"/>
              <a:t>3. </a:t>
            </a:r>
            <a:r>
              <a:rPr lang="ko-KR" altLang="en-US" sz="2800" dirty="0"/>
              <a:t>종료</a:t>
            </a:r>
            <a:r>
              <a:rPr lang="en-US" altLang="ko-KR" sz="2800" dirty="0"/>
              <a:t>&lt;</a:t>
            </a:r>
            <a:r>
              <a:rPr lang="ko-KR" altLang="en-US" sz="2800" dirty="0" err="1"/>
              <a:t>첫화면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r>
              <a:rPr lang="ko-KR" altLang="en-US" sz="2800" dirty="0"/>
              <a:t>만약에 </a:t>
            </a:r>
            <a:r>
              <a:rPr lang="en-US" altLang="ko-KR" sz="2800" dirty="0"/>
              <a:t>1</a:t>
            </a:r>
            <a:r>
              <a:rPr lang="ko-KR" altLang="en-US" sz="2800" dirty="0"/>
              <a:t>또는 </a:t>
            </a:r>
            <a:r>
              <a:rPr lang="en-US" altLang="ko-KR" sz="2800" dirty="0"/>
              <a:t>2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입력시</a:t>
            </a:r>
            <a:r>
              <a:rPr lang="ko-KR" altLang="en-US" sz="2800" dirty="0"/>
              <a:t> </a:t>
            </a:r>
            <a:r>
              <a:rPr lang="en-US" altLang="ko-KR" sz="2800" dirty="0"/>
              <a:t>-&gt; 1. </a:t>
            </a:r>
            <a:r>
              <a:rPr lang="ko-KR" altLang="en-US" sz="2800" dirty="0"/>
              <a:t>가로 </a:t>
            </a:r>
            <a:r>
              <a:rPr lang="en-US" altLang="ko-KR" sz="2800" dirty="0"/>
              <a:t>:     /  2. </a:t>
            </a:r>
            <a:r>
              <a:rPr lang="ko-KR" altLang="en-US" sz="2800" dirty="0"/>
              <a:t>세로 </a:t>
            </a:r>
            <a:r>
              <a:rPr lang="en-US" altLang="ko-KR" sz="2800" dirty="0"/>
              <a:t>:    </a:t>
            </a:r>
          </a:p>
          <a:p>
            <a:r>
              <a:rPr lang="ko-KR" altLang="en-US" sz="2800" dirty="0"/>
              <a:t>결과값을 출력합니다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예</a:t>
            </a:r>
            <a:r>
              <a:rPr lang="en-US" altLang="ko-KR" sz="2800" dirty="0"/>
              <a:t>) </a:t>
            </a:r>
            <a:r>
              <a:rPr lang="ko-KR" altLang="en-US" sz="2800" dirty="0"/>
              <a:t>사각형 넓이 </a:t>
            </a:r>
            <a:r>
              <a:rPr lang="en-US" altLang="ko-KR" sz="2800" dirty="0"/>
              <a:t>: 25</a:t>
            </a:r>
          </a:p>
          <a:p>
            <a:r>
              <a:rPr lang="ko-KR" altLang="en-US" sz="2800" dirty="0" err="1"/>
              <a:t>첫화면으로</a:t>
            </a:r>
            <a:r>
              <a:rPr lang="ko-KR" altLang="en-US" sz="2800" dirty="0"/>
              <a:t> 이동을 합니다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단</a:t>
            </a:r>
            <a:r>
              <a:rPr lang="en-US" altLang="ko-KR" sz="2800" dirty="0"/>
              <a:t>, 1~3</a:t>
            </a:r>
            <a:r>
              <a:rPr lang="ko-KR" altLang="en-US" sz="2800" dirty="0"/>
              <a:t>이외의 값 입력을 하면 잘못된 입력입니다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출력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사각형 넓이 구하는 함수 </a:t>
            </a:r>
            <a:r>
              <a:rPr lang="en-US" altLang="ko-KR" sz="2800" dirty="0"/>
              <a:t>1</a:t>
            </a:r>
            <a:r>
              <a:rPr lang="ko-KR" altLang="en-US" sz="2800" dirty="0"/>
              <a:t>번 주고받고</a:t>
            </a:r>
            <a:endParaRPr lang="en-US" altLang="ko-KR" sz="2800" dirty="0"/>
          </a:p>
          <a:p>
            <a:r>
              <a:rPr lang="ko-KR" altLang="en-US" sz="2800" dirty="0"/>
              <a:t>삼각형 넓이 구하는 함수 </a:t>
            </a:r>
            <a:r>
              <a:rPr lang="en-US" altLang="ko-KR" sz="2800" dirty="0"/>
              <a:t>3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안주고</a:t>
            </a:r>
            <a:r>
              <a:rPr lang="ko-KR" altLang="en-US" sz="2800" dirty="0"/>
              <a:t> 받고</a:t>
            </a:r>
            <a:endParaRPr lang="en-US" altLang="ko-KR" sz="2800" dirty="0"/>
          </a:p>
          <a:p>
            <a:r>
              <a:rPr lang="ko-KR" altLang="en-US" sz="2800" dirty="0"/>
              <a:t>입력 함수 </a:t>
            </a:r>
            <a:r>
              <a:rPr lang="en-US" altLang="ko-KR" sz="2800" dirty="0"/>
              <a:t>2</a:t>
            </a:r>
            <a:r>
              <a:rPr lang="ko-KR" altLang="en-US" sz="2800" dirty="0"/>
              <a:t>번 주고 </a:t>
            </a:r>
            <a:r>
              <a:rPr lang="ko-KR" altLang="en-US" sz="2800" dirty="0" err="1"/>
              <a:t>안받고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70E35-5682-46DD-B6CC-046CC15CB212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E9E74-78EB-46D9-BAC7-FACCABEA5BDD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280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CC94B1-9015-7F07-BCEA-C64934D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442760"/>
            <a:ext cx="11317279" cy="3972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FAEC22-2320-25E6-6E08-3688C8C57EB7}"/>
              </a:ext>
            </a:extLst>
          </p:cNvPr>
          <p:cNvSpPr/>
          <p:nvPr/>
        </p:nvSpPr>
        <p:spPr>
          <a:xfrm>
            <a:off x="7119891" y="2396971"/>
            <a:ext cx="1260629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5F46A1-0500-4BA0-3207-86E88EB89D77}"/>
              </a:ext>
            </a:extLst>
          </p:cNvPr>
          <p:cNvSpPr/>
          <p:nvPr/>
        </p:nvSpPr>
        <p:spPr>
          <a:xfrm>
            <a:off x="3320249" y="2823099"/>
            <a:ext cx="66730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A12E4-8A04-6D31-6B9E-089944514E06}"/>
              </a:ext>
            </a:extLst>
          </p:cNvPr>
          <p:cNvSpPr/>
          <p:nvPr/>
        </p:nvSpPr>
        <p:spPr>
          <a:xfrm>
            <a:off x="1475173" y="3138255"/>
            <a:ext cx="66730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40ABE-C570-AE34-5F20-1A309833E60B}"/>
              </a:ext>
            </a:extLst>
          </p:cNvPr>
          <p:cNvSpPr/>
          <p:nvPr/>
        </p:nvSpPr>
        <p:spPr>
          <a:xfrm>
            <a:off x="8142304" y="3517037"/>
            <a:ext cx="66730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5918AD-D806-2B6A-C3EE-60DC8186CEE0}"/>
              </a:ext>
            </a:extLst>
          </p:cNvPr>
          <p:cNvSpPr/>
          <p:nvPr/>
        </p:nvSpPr>
        <p:spPr>
          <a:xfrm>
            <a:off x="4601594" y="3935768"/>
            <a:ext cx="66730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74B710-5D3D-8650-B279-7444B020F7C1}"/>
              </a:ext>
            </a:extLst>
          </p:cNvPr>
          <p:cNvSpPr/>
          <p:nvPr/>
        </p:nvSpPr>
        <p:spPr>
          <a:xfrm>
            <a:off x="5428695" y="4354498"/>
            <a:ext cx="66730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1919D-58C7-44B4-9219-54366EBEAEA9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0B43C-6891-402C-B0A9-782360AA4B36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8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ED205F-B93B-41A8-879D-96A9F502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23" y="0"/>
            <a:ext cx="102083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1E627-8454-4775-9CA3-6EDDC7C59E8B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CDF53-0645-4117-83CA-46F3A445D25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251F2-CAFE-568F-108A-619A65B9C0CF}"/>
              </a:ext>
            </a:extLst>
          </p:cNvPr>
          <p:cNvSpPr txBox="1"/>
          <p:nvPr/>
        </p:nvSpPr>
        <p:spPr>
          <a:xfrm>
            <a:off x="886342" y="612844"/>
            <a:ext cx="104193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String id = “</a:t>
            </a:r>
            <a:r>
              <a:rPr lang="en-US" altLang="ko-KR" sz="2400" dirty="0" err="1"/>
              <a:t>korea</a:t>
            </a:r>
            <a:r>
              <a:rPr lang="en-US" altLang="ko-KR" sz="2400" dirty="0"/>
              <a:t>”</a:t>
            </a:r>
          </a:p>
          <a:p>
            <a:r>
              <a:rPr lang="en-US" altLang="ko-KR" sz="2400" dirty="0"/>
              <a:t>String passwd = “1234”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Id </a:t>
            </a:r>
            <a:r>
              <a:rPr lang="ko-KR" altLang="en-US" sz="2400" dirty="0"/>
              <a:t>입력 </a:t>
            </a:r>
            <a:r>
              <a:rPr lang="en-US" altLang="ko-KR" sz="2400" dirty="0"/>
              <a:t>: XXXX</a:t>
            </a:r>
          </a:p>
          <a:p>
            <a:r>
              <a:rPr lang="ko-KR" altLang="en-US" sz="2400" dirty="0"/>
              <a:t>패스워드 입력 </a:t>
            </a:r>
            <a:r>
              <a:rPr lang="en-US" altLang="ko-KR" sz="2400" dirty="0"/>
              <a:t>: XXXXX</a:t>
            </a:r>
          </a:p>
          <a:p>
            <a:endParaRPr lang="en-US" altLang="ko-KR" sz="2400" dirty="0"/>
          </a:p>
          <a:p>
            <a:r>
              <a:rPr lang="en-US" altLang="ko-KR" sz="2400" dirty="0"/>
              <a:t>Id</a:t>
            </a:r>
            <a:r>
              <a:rPr lang="ko-KR" altLang="en-US" sz="2400" dirty="0"/>
              <a:t>와 패스워드가 맞으면 </a:t>
            </a:r>
            <a:r>
              <a:rPr lang="en-US" altLang="ko-KR" sz="2400" dirty="0"/>
              <a:t> -&gt; “</a:t>
            </a:r>
            <a:r>
              <a:rPr lang="ko-KR" altLang="en-US" sz="2400" dirty="0"/>
              <a:t>환영합니다</a:t>
            </a:r>
            <a:r>
              <a:rPr lang="en-US" altLang="ko-KR" sz="2400" dirty="0"/>
              <a:t>. Korea</a:t>
            </a:r>
            <a:r>
              <a:rPr lang="ko-KR" altLang="en-US" sz="2400" dirty="0"/>
              <a:t>님</a:t>
            </a:r>
            <a:r>
              <a:rPr lang="en-US" altLang="ko-KR" sz="2400" dirty="0"/>
              <a:t>”</a:t>
            </a:r>
          </a:p>
          <a:p>
            <a:endParaRPr lang="en-US" altLang="ko-KR" sz="2400" dirty="0"/>
          </a:p>
          <a:p>
            <a:r>
              <a:rPr lang="en-US" altLang="ko-KR" sz="2400" dirty="0"/>
              <a:t>Id</a:t>
            </a:r>
            <a:r>
              <a:rPr lang="ko-KR" altLang="en-US" sz="2400" dirty="0"/>
              <a:t>와 또는 패스워드가 틀리면 </a:t>
            </a:r>
            <a:endParaRPr lang="en-US" altLang="ko-KR" sz="2400" dirty="0"/>
          </a:p>
          <a:p>
            <a:r>
              <a:rPr lang="en-US" altLang="ko-KR" sz="2400" dirty="0"/>
              <a:t>  id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틀린경우</a:t>
            </a:r>
            <a:r>
              <a:rPr lang="ko-KR" altLang="en-US" sz="2400" dirty="0"/>
              <a:t> 패스워드 맞고 </a:t>
            </a:r>
            <a:r>
              <a:rPr lang="en-US" altLang="ko-KR" sz="2400" dirty="0"/>
              <a:t>-&gt; id</a:t>
            </a:r>
            <a:r>
              <a:rPr lang="ko-KR" altLang="en-US" sz="2400" dirty="0"/>
              <a:t>가 올바르지 않습니다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id</a:t>
            </a:r>
            <a:r>
              <a:rPr lang="ko-KR" altLang="en-US" sz="2400" dirty="0"/>
              <a:t>가 맞고 패스워드가 </a:t>
            </a:r>
            <a:r>
              <a:rPr lang="ko-KR" altLang="en-US" sz="2400" dirty="0" err="1"/>
              <a:t>틀린경우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패스워드가 올바르지 않습니다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id </a:t>
            </a:r>
            <a:r>
              <a:rPr lang="ko-KR" altLang="en-US" sz="2400" dirty="0"/>
              <a:t>패스워드 모두 </a:t>
            </a:r>
            <a:r>
              <a:rPr lang="ko-KR" altLang="en-US" sz="2400" dirty="0" err="1"/>
              <a:t>틀린경우</a:t>
            </a:r>
            <a:r>
              <a:rPr lang="ko-KR" altLang="en-US" sz="2400" dirty="0"/>
              <a:t> </a:t>
            </a:r>
            <a:r>
              <a:rPr lang="en-US" altLang="ko-KR" sz="2400" dirty="0"/>
              <a:t>-&gt; id</a:t>
            </a:r>
            <a:r>
              <a:rPr lang="ko-KR" altLang="en-US" sz="2400" dirty="0"/>
              <a:t>와 패스워드가 올바르지 않습니다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E0CFB-9319-4314-8F76-8033343FB538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53518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2FF2A6-5755-4C8C-BEDC-950F5838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88" y="1209289"/>
            <a:ext cx="8754697" cy="287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E72392-5960-459D-BAE5-A07CBB7A1C49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AE416-17FB-49AA-8543-2F645AFF5DE3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5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28969F-18AE-A91C-35D5-031EA578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2095314"/>
            <a:ext cx="11822175" cy="2667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24327-794F-4B92-8AB2-0839886ABF2C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0531C-A82A-4D0C-AAD5-38B2D203795B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4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9359BB-A09A-0984-4289-A71BFD4D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58" y="1511423"/>
            <a:ext cx="8926171" cy="24768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F96879-09F4-856B-601B-BA7815DF39CE}"/>
              </a:ext>
            </a:extLst>
          </p:cNvPr>
          <p:cNvSpPr/>
          <p:nvPr/>
        </p:nvSpPr>
        <p:spPr>
          <a:xfrm>
            <a:off x="3222594" y="2290439"/>
            <a:ext cx="3107185" cy="461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28CB2-43E1-49B8-81A7-56B497710611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 dirty="0"/>
              <a:t>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98002-9748-4121-928C-C21227DA9A82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8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6A7126-E323-4D45-A0EF-D672D841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313890"/>
            <a:ext cx="9326277" cy="6230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F1E39D-D9C5-428E-8DB4-2A5E96D62BEC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5D00B-FDEE-433C-A597-5374E4A6223F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86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59088-FB1F-3BEE-41CE-B0BDDC6A8359}"/>
              </a:ext>
            </a:extLst>
          </p:cNvPr>
          <p:cNvSpPr txBox="1"/>
          <p:nvPr/>
        </p:nvSpPr>
        <p:spPr>
          <a:xfrm>
            <a:off x="1109709" y="1056443"/>
            <a:ext cx="9268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 </a:t>
            </a:r>
            <a:r>
              <a:rPr lang="en-US" altLang="ko-KR" sz="3600" dirty="0"/>
              <a:t>– </a:t>
            </a:r>
            <a:r>
              <a:rPr lang="ko-KR" altLang="en-US" sz="3600" dirty="0"/>
              <a:t>색깔</a:t>
            </a:r>
            <a:r>
              <a:rPr lang="en-US" altLang="ko-KR" sz="3600" dirty="0"/>
              <a:t>, </a:t>
            </a:r>
            <a:r>
              <a:rPr lang="ko-KR" altLang="en-US" sz="3600" dirty="0"/>
              <a:t>무게</a:t>
            </a:r>
            <a:r>
              <a:rPr lang="en-US" altLang="ko-KR" sz="3600" dirty="0"/>
              <a:t>, </a:t>
            </a:r>
            <a:r>
              <a:rPr lang="ko-KR" altLang="en-US" sz="3600" dirty="0"/>
              <a:t>짖는다</a:t>
            </a:r>
            <a:r>
              <a:rPr lang="en-US" altLang="ko-KR" sz="3600" dirty="0"/>
              <a:t>.(</a:t>
            </a:r>
            <a:r>
              <a:rPr lang="ko-KR" altLang="en-US" sz="3600" dirty="0"/>
              <a:t>기능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고양이 </a:t>
            </a:r>
            <a:r>
              <a:rPr lang="en-US" altLang="ko-KR" sz="3600" dirty="0"/>
              <a:t>– </a:t>
            </a:r>
            <a:r>
              <a:rPr lang="ko-KR" altLang="en-US" sz="3600" dirty="0"/>
              <a:t>색깔</a:t>
            </a:r>
            <a:r>
              <a:rPr lang="en-US" altLang="ko-KR" sz="3600" dirty="0"/>
              <a:t>, </a:t>
            </a:r>
            <a:r>
              <a:rPr lang="ko-KR" altLang="en-US" sz="3600" dirty="0"/>
              <a:t>무게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야옹한다</a:t>
            </a:r>
            <a:r>
              <a:rPr lang="en-US" altLang="ko-KR" sz="3600" dirty="0"/>
              <a:t>.(</a:t>
            </a:r>
            <a:r>
              <a:rPr lang="ko-KR" altLang="en-US" sz="3600" dirty="0"/>
              <a:t>기능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새 </a:t>
            </a:r>
            <a:r>
              <a:rPr lang="en-US" altLang="ko-KR" sz="3600" dirty="0"/>
              <a:t>– </a:t>
            </a:r>
            <a:r>
              <a:rPr lang="ko-KR" altLang="en-US" sz="3600" dirty="0"/>
              <a:t>색깔</a:t>
            </a:r>
            <a:r>
              <a:rPr lang="en-US" altLang="ko-KR" sz="3600" dirty="0"/>
              <a:t>, </a:t>
            </a:r>
            <a:r>
              <a:rPr lang="ko-KR" altLang="en-US" sz="3600" dirty="0"/>
              <a:t>무게</a:t>
            </a:r>
            <a:r>
              <a:rPr lang="en-US" altLang="ko-KR" sz="3600" dirty="0"/>
              <a:t>, </a:t>
            </a:r>
            <a:r>
              <a:rPr lang="ko-KR" altLang="en-US" sz="3600" dirty="0"/>
              <a:t>날아다닌다</a:t>
            </a:r>
            <a:r>
              <a:rPr lang="en-US" altLang="ko-KR" sz="3600" dirty="0"/>
              <a:t>.(</a:t>
            </a:r>
            <a:r>
              <a:rPr lang="ko-KR" altLang="en-US" sz="3600" dirty="0"/>
              <a:t>기능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개 </a:t>
            </a:r>
            <a:r>
              <a:rPr lang="en-US" altLang="ko-KR" sz="3600" dirty="0"/>
              <a:t>– 2</a:t>
            </a:r>
            <a:r>
              <a:rPr lang="ko-KR" altLang="en-US" sz="3600" dirty="0"/>
              <a:t>마리</a:t>
            </a:r>
            <a:endParaRPr lang="en-US" altLang="ko-KR" sz="3600" dirty="0"/>
          </a:p>
          <a:p>
            <a:r>
              <a:rPr lang="ko-KR" altLang="en-US" sz="3600" dirty="0"/>
              <a:t>고양이 </a:t>
            </a:r>
            <a:r>
              <a:rPr lang="en-US" altLang="ko-KR" sz="3600" dirty="0"/>
              <a:t>– 2</a:t>
            </a:r>
            <a:r>
              <a:rPr lang="ko-KR" altLang="en-US" sz="3600" dirty="0"/>
              <a:t>마리</a:t>
            </a:r>
            <a:endParaRPr lang="en-US" altLang="ko-KR" sz="3600" dirty="0"/>
          </a:p>
          <a:p>
            <a:r>
              <a:rPr lang="ko-KR" altLang="en-US" sz="3600" dirty="0"/>
              <a:t>새 </a:t>
            </a:r>
            <a:r>
              <a:rPr lang="en-US" altLang="ko-KR" sz="3600" dirty="0"/>
              <a:t>- 1</a:t>
            </a:r>
            <a:r>
              <a:rPr lang="ko-KR" altLang="en-US" sz="3600" dirty="0"/>
              <a:t>마리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4A34A-FF11-49E2-9286-D3632E1C79F5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3C0BE-0257-47EF-AB74-509912FEA392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9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A6F137-0601-926A-3ECD-1E641FA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5" y="0"/>
            <a:ext cx="93290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76AB7A-92C6-485B-A505-890512772395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AC1D-EE12-4243-90CC-DC6F0F2B8A7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230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6785" y="53597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올림픽 선수 : 한국 선수 </a:t>
            </a:r>
          </a:p>
          <a:p>
            <a:r>
              <a:rPr lang="ko-KR" altLang="en-US" dirty="0"/>
              <a:t>            중국 선수</a:t>
            </a:r>
          </a:p>
          <a:p>
            <a:r>
              <a:rPr lang="ko-KR" altLang="en-US" dirty="0"/>
              <a:t>            미국 선수</a:t>
            </a:r>
          </a:p>
          <a:p>
            <a:r>
              <a:rPr lang="ko-KR" altLang="en-US" dirty="0"/>
              <a:t>            러시아 선수</a:t>
            </a:r>
          </a:p>
          <a:p>
            <a:endParaRPr lang="ko-KR" altLang="en-US" dirty="0"/>
          </a:p>
          <a:p>
            <a:r>
              <a:rPr lang="ko-KR" altLang="en-US" dirty="0"/>
              <a:t>한국 선수 : </a:t>
            </a:r>
            <a:r>
              <a:rPr lang="ko-KR" altLang="en-US" dirty="0" err="1"/>
              <a:t>레인번호</a:t>
            </a:r>
            <a:r>
              <a:rPr lang="ko-KR" altLang="en-US" dirty="0"/>
              <a:t>, </a:t>
            </a:r>
            <a:r>
              <a:rPr lang="ko-KR" altLang="en-US" dirty="0" err="1"/>
              <a:t>나라명</a:t>
            </a:r>
            <a:r>
              <a:rPr lang="ko-KR" altLang="en-US" dirty="0"/>
              <a:t> </a:t>
            </a:r>
            <a:r>
              <a:rPr lang="ko-KR" altLang="en-US" dirty="0" err="1"/>
              <a:t>전진거리</a:t>
            </a:r>
            <a:r>
              <a:rPr lang="ko-KR" altLang="en-US" dirty="0"/>
              <a:t> 돌발 상황 체크</a:t>
            </a:r>
          </a:p>
          <a:p>
            <a:r>
              <a:rPr lang="ko-KR" altLang="en-US" dirty="0"/>
              <a:t>중국 선수 : </a:t>
            </a:r>
            <a:r>
              <a:rPr lang="ko-KR" altLang="en-US" dirty="0" err="1"/>
              <a:t>레인번호</a:t>
            </a:r>
            <a:r>
              <a:rPr lang="ko-KR" altLang="en-US" dirty="0"/>
              <a:t>, </a:t>
            </a:r>
            <a:r>
              <a:rPr lang="ko-KR" altLang="en-US" dirty="0" err="1"/>
              <a:t>나라명</a:t>
            </a:r>
            <a:r>
              <a:rPr lang="ko-KR" altLang="en-US" dirty="0"/>
              <a:t> </a:t>
            </a:r>
            <a:r>
              <a:rPr lang="ko-KR" altLang="en-US" dirty="0" err="1"/>
              <a:t>전진거리</a:t>
            </a:r>
            <a:r>
              <a:rPr lang="ko-KR" altLang="en-US" dirty="0"/>
              <a:t> 돌발 상황 체크</a:t>
            </a:r>
          </a:p>
          <a:p>
            <a:r>
              <a:rPr lang="ko-KR" altLang="en-US" dirty="0"/>
              <a:t>미국 선수 : </a:t>
            </a:r>
            <a:r>
              <a:rPr lang="ko-KR" altLang="en-US" dirty="0" err="1"/>
              <a:t>레인번호</a:t>
            </a:r>
            <a:r>
              <a:rPr lang="ko-KR" altLang="en-US" dirty="0"/>
              <a:t>, </a:t>
            </a:r>
            <a:r>
              <a:rPr lang="ko-KR" altLang="en-US" dirty="0" err="1"/>
              <a:t>나라명</a:t>
            </a:r>
            <a:r>
              <a:rPr lang="ko-KR" altLang="en-US" dirty="0"/>
              <a:t> </a:t>
            </a:r>
            <a:r>
              <a:rPr lang="ko-KR" altLang="en-US" dirty="0" err="1"/>
              <a:t>전진거리</a:t>
            </a:r>
            <a:r>
              <a:rPr lang="ko-KR" altLang="en-US" dirty="0"/>
              <a:t> 돌발 상황 체크</a:t>
            </a:r>
          </a:p>
          <a:p>
            <a:r>
              <a:rPr lang="ko-KR" altLang="en-US" dirty="0"/>
              <a:t>러시아 선수 : </a:t>
            </a:r>
            <a:r>
              <a:rPr lang="ko-KR" altLang="en-US" dirty="0" err="1"/>
              <a:t>레인번호</a:t>
            </a:r>
            <a:r>
              <a:rPr lang="ko-KR" altLang="en-US" dirty="0"/>
              <a:t>, </a:t>
            </a:r>
            <a:r>
              <a:rPr lang="ko-KR" altLang="en-US" dirty="0" err="1"/>
              <a:t>나라명</a:t>
            </a:r>
            <a:r>
              <a:rPr lang="ko-KR" altLang="en-US" dirty="0"/>
              <a:t> </a:t>
            </a:r>
            <a:r>
              <a:rPr lang="ko-KR" altLang="en-US" dirty="0" err="1"/>
              <a:t>전진거리</a:t>
            </a:r>
            <a:r>
              <a:rPr lang="ko-KR" altLang="en-US" dirty="0"/>
              <a:t> 돌발 </a:t>
            </a:r>
            <a:r>
              <a:rPr lang="ko-KR" altLang="en-US" dirty="0" err="1"/>
              <a:t>상황체크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Main</a:t>
            </a:r>
            <a:r>
              <a:rPr lang="ko-KR" altLang="en-US" dirty="0"/>
              <a:t> 돌발 상황 주기, 총 </a:t>
            </a:r>
            <a:r>
              <a:rPr lang="ko-KR" altLang="en-US" dirty="0" err="1"/>
              <a:t>전진거리</a:t>
            </a:r>
            <a:r>
              <a:rPr lang="ko-KR" altLang="en-US" dirty="0"/>
              <a:t> 체크 및 출력(100M 먼저 도착한 선수 우승)</a:t>
            </a:r>
          </a:p>
          <a:p>
            <a:endParaRPr lang="ko-KR" altLang="en-US" dirty="0"/>
          </a:p>
          <a:p>
            <a:r>
              <a:rPr lang="ko-KR" altLang="en-US" dirty="0" err="1"/>
              <a:t>전진거리</a:t>
            </a:r>
            <a:r>
              <a:rPr lang="ko-KR" altLang="en-US" dirty="0"/>
              <a:t> 최대 10M 랜덤으로 숫자를 받아서 진행</a:t>
            </a:r>
          </a:p>
          <a:p>
            <a:endParaRPr lang="ko-KR" altLang="en-US" dirty="0"/>
          </a:p>
          <a:p>
            <a:r>
              <a:rPr lang="ko-KR" altLang="en-US" dirty="0"/>
              <a:t>우승 확정시 </a:t>
            </a:r>
            <a:r>
              <a:rPr lang="ko-KR" altLang="en-US" dirty="0" err="1"/>
              <a:t>어느나라</a:t>
            </a:r>
            <a:r>
              <a:rPr lang="ko-KR" altLang="en-US" dirty="0"/>
              <a:t> 우승인지 </a:t>
            </a:r>
            <a:r>
              <a:rPr lang="ko-KR" altLang="en-US" dirty="0" err="1"/>
              <a:t>Print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7EF6E-41E2-47BB-B7D5-36048BB35392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41400-39CD-42C5-AF91-3B4F0085CC55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06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365B19-615A-4144-9334-6EAE5250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1" y="486316"/>
            <a:ext cx="9794436" cy="5885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53B3C-42A3-44A8-AB4D-6E9164138972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4D618-A620-451C-B39B-D15CDB527845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851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873B3C-B715-4A0B-A360-155497BACF11}"/>
              </a:ext>
            </a:extLst>
          </p:cNvPr>
          <p:cNvSpPr/>
          <p:nvPr/>
        </p:nvSpPr>
        <p:spPr>
          <a:xfrm>
            <a:off x="4509856" y="1828800"/>
            <a:ext cx="1908699" cy="123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주사위</a:t>
            </a:r>
            <a:endParaRPr lang="en-US" altLang="ko-KR" dirty="0"/>
          </a:p>
          <a:p>
            <a:pPr algn="ctr"/>
            <a:r>
              <a:rPr lang="ko-KR" altLang="en-US" dirty="0"/>
              <a:t>숫자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3B41EE-72FD-4212-B546-AD6D8E5F276F}"/>
              </a:ext>
            </a:extLst>
          </p:cNvPr>
          <p:cNvSpPr/>
          <p:nvPr/>
        </p:nvSpPr>
        <p:spPr>
          <a:xfrm>
            <a:off x="4509856" y="3849951"/>
            <a:ext cx="1908699" cy="1233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주사위</a:t>
            </a:r>
            <a:endParaRPr lang="en-US" altLang="ko-KR" dirty="0"/>
          </a:p>
          <a:p>
            <a:pPr algn="ctr"/>
            <a:r>
              <a:rPr lang="ko-KR" altLang="en-US" dirty="0"/>
              <a:t>숫자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2EA8-E1A7-4171-B4FC-0295E1E1B0D8}"/>
              </a:ext>
            </a:extLst>
          </p:cNvPr>
          <p:cNvSpPr txBox="1"/>
          <p:nvPr/>
        </p:nvSpPr>
        <p:spPr>
          <a:xfrm>
            <a:off x="6747029" y="22815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BF4F3-E75A-4354-BC2D-B7C9A68B872B}"/>
              </a:ext>
            </a:extLst>
          </p:cNvPr>
          <p:cNvSpPr txBox="1"/>
          <p:nvPr/>
        </p:nvSpPr>
        <p:spPr>
          <a:xfrm>
            <a:off x="6747029" y="42822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867A4-DBE1-43E8-8CB6-358646FE1AD9}"/>
              </a:ext>
            </a:extLst>
          </p:cNvPr>
          <p:cNvSpPr txBox="1"/>
          <p:nvPr/>
        </p:nvSpPr>
        <p:spPr>
          <a:xfrm>
            <a:off x="8815526" y="1633491"/>
            <a:ext cx="2678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파란주사위와 </a:t>
            </a:r>
            <a:endParaRPr lang="en-US" altLang="ko-KR" dirty="0"/>
          </a:p>
          <a:p>
            <a:r>
              <a:rPr lang="ko-KR" altLang="en-US" dirty="0"/>
              <a:t>빨간 주사위 중에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50</a:t>
            </a:r>
            <a:r>
              <a:rPr lang="ko-KR" altLang="en-US" dirty="0"/>
              <a:t>이 되는</a:t>
            </a:r>
            <a:endParaRPr lang="en-US" altLang="ko-KR" dirty="0"/>
          </a:p>
          <a:p>
            <a:r>
              <a:rPr lang="ko-KR" altLang="en-US" dirty="0"/>
              <a:t>주사위를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랜덤으로</a:t>
            </a:r>
            <a:endParaRPr lang="en-US" altLang="ko-KR" dirty="0"/>
          </a:p>
          <a:p>
            <a:r>
              <a:rPr lang="ko-KR" altLang="en-US" dirty="0"/>
              <a:t>나오는 값은</a:t>
            </a:r>
            <a:endParaRPr lang="en-US" altLang="ko-KR" dirty="0"/>
          </a:p>
          <a:p>
            <a:r>
              <a:rPr lang="ko-KR" altLang="en-US" dirty="0"/>
              <a:t>계속 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주사위 중에 먼저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이상이 되는 주사위를</a:t>
            </a:r>
            <a:endParaRPr lang="en-US" altLang="ko-KR" dirty="0"/>
          </a:p>
          <a:p>
            <a:r>
              <a:rPr lang="ko-KR" altLang="en-US" dirty="0"/>
              <a:t>출력 하시면 됩니다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012F-3D52-4B92-A038-92CB9E22F5E8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일차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07D96-BAF8-481C-8DA2-D23317BDF482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970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5FB21-3FA9-4201-ADDD-F595EB5975DE}"/>
              </a:ext>
            </a:extLst>
          </p:cNvPr>
          <p:cNvSpPr txBox="1"/>
          <p:nvPr/>
        </p:nvSpPr>
        <p:spPr>
          <a:xfrm>
            <a:off x="852256" y="825623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학생 </a:t>
            </a:r>
            <a:r>
              <a:rPr lang="en-US" altLang="ko-KR" dirty="0"/>
              <a:t>-&gt; </a:t>
            </a:r>
            <a:r>
              <a:rPr lang="ko-KR" altLang="en-US" dirty="0"/>
              <a:t>필통 </a:t>
            </a:r>
            <a:r>
              <a:rPr lang="en-US" altLang="ko-KR" dirty="0"/>
              <a:t>– </a:t>
            </a:r>
            <a:r>
              <a:rPr lang="ko-KR" altLang="en-US" dirty="0"/>
              <a:t>색연필</a:t>
            </a:r>
            <a:r>
              <a:rPr lang="en-US" altLang="ko-KR" dirty="0"/>
              <a:t>2, </a:t>
            </a:r>
            <a:r>
              <a:rPr lang="ko-KR" altLang="en-US" dirty="0"/>
              <a:t>지우개</a:t>
            </a:r>
            <a:r>
              <a:rPr lang="en-US" altLang="ko-KR" dirty="0"/>
              <a:t>1, </a:t>
            </a:r>
            <a:r>
              <a:rPr lang="ko-KR" altLang="en-US" dirty="0"/>
              <a:t>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학생 </a:t>
            </a:r>
            <a:r>
              <a:rPr lang="en-US" altLang="ko-KR" dirty="0"/>
              <a:t>-&gt; </a:t>
            </a:r>
            <a:r>
              <a:rPr lang="ko-KR" altLang="en-US" dirty="0"/>
              <a:t>필통 </a:t>
            </a:r>
            <a:r>
              <a:rPr lang="en-US" altLang="ko-KR" dirty="0"/>
              <a:t>– </a:t>
            </a:r>
            <a:r>
              <a:rPr lang="ko-KR" altLang="en-US" dirty="0"/>
              <a:t>색연필</a:t>
            </a:r>
            <a:r>
              <a:rPr lang="en-US" altLang="ko-KR" dirty="0"/>
              <a:t>2, </a:t>
            </a:r>
            <a:r>
              <a:rPr lang="ko-KR" altLang="en-US" dirty="0"/>
              <a:t>지우개</a:t>
            </a:r>
            <a:r>
              <a:rPr lang="en-US" altLang="ko-KR" dirty="0"/>
              <a:t>1, </a:t>
            </a:r>
            <a:r>
              <a:rPr lang="ko-KR" altLang="en-US" dirty="0"/>
              <a:t>펜</a:t>
            </a:r>
            <a:r>
              <a:rPr lang="en-US" altLang="ko-KR" dirty="0"/>
              <a:t>2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실질적인 객체는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2A97E-B65D-4692-9658-F0DCD04B639A}"/>
              </a:ext>
            </a:extLst>
          </p:cNvPr>
          <p:cNvSpPr/>
          <p:nvPr/>
        </p:nvSpPr>
        <p:spPr>
          <a:xfrm>
            <a:off x="1393794" y="2317072"/>
            <a:ext cx="768806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문방구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7ECBC-86CA-455C-AD2D-3B40ABFA5F05}"/>
              </a:ext>
            </a:extLst>
          </p:cNvPr>
          <p:cNvSpPr/>
          <p:nvPr/>
        </p:nvSpPr>
        <p:spPr>
          <a:xfrm>
            <a:off x="2059619" y="2503503"/>
            <a:ext cx="541538" cy="92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</a:t>
            </a:r>
            <a:endParaRPr lang="en-US" altLang="ko-KR" dirty="0"/>
          </a:p>
          <a:p>
            <a:pPr algn="ctr"/>
            <a:r>
              <a:rPr lang="ko-KR" altLang="en-US" dirty="0"/>
              <a:t>연</a:t>
            </a:r>
            <a:endParaRPr lang="en-US" altLang="ko-KR" dirty="0"/>
          </a:p>
          <a:p>
            <a:pPr algn="ctr"/>
            <a:r>
              <a:rPr lang="ko-KR" altLang="en-US" dirty="0"/>
              <a:t>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1DF9D8-DE02-4655-AD51-9B6DB89DBD8F}"/>
              </a:ext>
            </a:extLst>
          </p:cNvPr>
          <p:cNvSpPr/>
          <p:nvPr/>
        </p:nvSpPr>
        <p:spPr>
          <a:xfrm>
            <a:off x="2808302" y="2503503"/>
            <a:ext cx="541538" cy="9254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</a:t>
            </a:r>
            <a:endParaRPr lang="en-US" altLang="ko-KR" dirty="0"/>
          </a:p>
          <a:p>
            <a:pPr algn="ctr"/>
            <a:r>
              <a:rPr lang="ko-KR" altLang="en-US" dirty="0"/>
              <a:t>연</a:t>
            </a:r>
            <a:endParaRPr lang="en-US" altLang="ko-KR" dirty="0"/>
          </a:p>
          <a:p>
            <a:pPr algn="ctr"/>
            <a:r>
              <a:rPr lang="ko-KR" altLang="en-US" dirty="0"/>
              <a:t>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09ADB5-6A3F-459A-B434-61B1DA394CCE}"/>
              </a:ext>
            </a:extLst>
          </p:cNvPr>
          <p:cNvSpPr/>
          <p:nvPr/>
        </p:nvSpPr>
        <p:spPr>
          <a:xfrm>
            <a:off x="3556985" y="2503503"/>
            <a:ext cx="541538" cy="9254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색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CB1EE7-C6BA-4803-9337-EF8E34A1C4DD}"/>
              </a:ext>
            </a:extLst>
          </p:cNvPr>
          <p:cNvSpPr/>
          <p:nvPr/>
        </p:nvSpPr>
        <p:spPr>
          <a:xfrm>
            <a:off x="4829452" y="2503503"/>
            <a:ext cx="541538" cy="9254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지우개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067C77-4C5D-4761-BC6B-65A2EEF0BB10}"/>
              </a:ext>
            </a:extLst>
          </p:cNvPr>
          <p:cNvSpPr/>
          <p:nvPr/>
        </p:nvSpPr>
        <p:spPr>
          <a:xfrm>
            <a:off x="5606987" y="2503503"/>
            <a:ext cx="541538" cy="9254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지우개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EB583-20FC-4122-B91D-292C5D1634A1}"/>
              </a:ext>
            </a:extLst>
          </p:cNvPr>
          <p:cNvSpPr/>
          <p:nvPr/>
        </p:nvSpPr>
        <p:spPr>
          <a:xfrm>
            <a:off x="6786979" y="2503503"/>
            <a:ext cx="541538" cy="92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E8682-CFD5-4A08-9C3D-0467742AFAC8}"/>
              </a:ext>
            </a:extLst>
          </p:cNvPr>
          <p:cNvSpPr/>
          <p:nvPr/>
        </p:nvSpPr>
        <p:spPr>
          <a:xfrm>
            <a:off x="7535662" y="2503503"/>
            <a:ext cx="541538" cy="9254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300D5D-32DF-43B7-8DA3-0192DA435417}"/>
              </a:ext>
            </a:extLst>
          </p:cNvPr>
          <p:cNvSpPr/>
          <p:nvPr/>
        </p:nvSpPr>
        <p:spPr>
          <a:xfrm>
            <a:off x="8284345" y="2503503"/>
            <a:ext cx="541538" cy="9254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BE0BDF-2C4C-4C39-92FC-15E5802FE0BE}"/>
              </a:ext>
            </a:extLst>
          </p:cNvPr>
          <p:cNvSpPr/>
          <p:nvPr/>
        </p:nvSpPr>
        <p:spPr>
          <a:xfrm>
            <a:off x="2059619" y="3685712"/>
            <a:ext cx="541538" cy="9254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색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3E3FFE-2AAC-4534-AD73-EBF4F2882277}"/>
              </a:ext>
            </a:extLst>
          </p:cNvPr>
          <p:cNvSpPr/>
          <p:nvPr/>
        </p:nvSpPr>
        <p:spPr>
          <a:xfrm>
            <a:off x="8284345" y="3615431"/>
            <a:ext cx="541538" cy="9254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65D66-89CC-4F18-9921-AC468939A664}"/>
              </a:ext>
            </a:extLst>
          </p:cNvPr>
          <p:cNvSpPr txBox="1"/>
          <p:nvPr/>
        </p:nvSpPr>
        <p:spPr>
          <a:xfrm>
            <a:off x="6148525" y="457200"/>
            <a:ext cx="5445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학생 색연필 색깔 골라주세요 </a:t>
            </a:r>
            <a:r>
              <a:rPr lang="en-US" altLang="ko-KR" sz="2000" dirty="0"/>
              <a:t>: </a:t>
            </a:r>
            <a:r>
              <a:rPr lang="ko-KR" altLang="en-US" sz="2000" dirty="0"/>
              <a:t>주황색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B</a:t>
            </a:r>
            <a:r>
              <a:rPr lang="ko-KR" altLang="en-US" sz="2000" dirty="0"/>
              <a:t>학생 색연필 색깔 골라주세요 </a:t>
            </a:r>
            <a:r>
              <a:rPr lang="en-US" altLang="ko-KR" sz="2000" dirty="0"/>
              <a:t>:  </a:t>
            </a:r>
            <a:r>
              <a:rPr lang="ko-KR" altLang="en-US" sz="2000" dirty="0"/>
              <a:t>주황색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팔렸습니다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340DAA-AAB7-41E7-9127-7DAF2D4B8EA7}"/>
              </a:ext>
            </a:extLst>
          </p:cNvPr>
          <p:cNvCxnSpPr>
            <a:stCxn id="7" idx="0"/>
          </p:cNvCxnSpPr>
          <p:nvPr/>
        </p:nvCxnSpPr>
        <p:spPr>
          <a:xfrm flipV="1">
            <a:off x="2330388" y="1008524"/>
            <a:ext cx="386179" cy="149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D68AFF-1552-4617-B514-11018DAD2039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D230C-7779-4733-ACBD-63282DC055E5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10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868147-A2D9-4649-85D6-8C47119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50" y="0"/>
            <a:ext cx="103874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6C11E-2070-4F87-A81E-AF23937250E4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012526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3FBD5-DF6F-4F3C-B695-2B0DFF7B289E}"/>
              </a:ext>
            </a:extLst>
          </p:cNvPr>
          <p:cNvSpPr txBox="1"/>
          <p:nvPr/>
        </p:nvSpPr>
        <p:spPr>
          <a:xfrm>
            <a:off x="754602" y="4793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807A2B6-9FD9-4C76-BF28-07BC518AD649}"/>
              </a:ext>
            </a:extLst>
          </p:cNvPr>
          <p:cNvGraphicFramePr>
            <a:graphicFrameLocks noGrp="1"/>
          </p:cNvGraphicFramePr>
          <p:nvPr/>
        </p:nvGraphicFramePr>
        <p:xfrm>
          <a:off x="3576715" y="1252325"/>
          <a:ext cx="4546353" cy="42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451">
                  <a:extLst>
                    <a:ext uri="{9D8B030D-6E8A-4147-A177-3AD203B41FA5}">
                      <a16:colId xmlns:a16="http://schemas.microsoft.com/office/drawing/2014/main" val="652690843"/>
                    </a:ext>
                  </a:extLst>
                </a:gridCol>
                <a:gridCol w="1515451">
                  <a:extLst>
                    <a:ext uri="{9D8B030D-6E8A-4147-A177-3AD203B41FA5}">
                      <a16:colId xmlns:a16="http://schemas.microsoft.com/office/drawing/2014/main" val="2341600391"/>
                    </a:ext>
                  </a:extLst>
                </a:gridCol>
                <a:gridCol w="1515451">
                  <a:extLst>
                    <a:ext uri="{9D8B030D-6E8A-4147-A177-3AD203B41FA5}">
                      <a16:colId xmlns:a16="http://schemas.microsoft.com/office/drawing/2014/main" val="3918287206"/>
                    </a:ext>
                  </a:extLst>
                </a:gridCol>
              </a:tblGrid>
              <a:tr h="105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DEF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GHI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52258"/>
                  </a:ext>
                </a:extLst>
              </a:tr>
              <a:tr h="105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  <a:p>
                      <a:pPr algn="ctr" latinLnBrk="1"/>
                      <a:r>
                        <a:rPr lang="en-US" altLang="ko-KR" dirty="0"/>
                        <a:t>JKL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  <a:p>
                      <a:pPr algn="ctr" latinLnBrk="1"/>
                      <a:r>
                        <a:rPr lang="en-US" altLang="ko-KR" dirty="0"/>
                        <a:t>MNO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</a:p>
                    <a:p>
                      <a:pPr algn="ctr" latinLnBrk="1"/>
                      <a:r>
                        <a:rPr lang="en-US" altLang="ko-KR" dirty="0"/>
                        <a:t>PQR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87963"/>
                  </a:ext>
                </a:extLst>
              </a:tr>
              <a:tr h="105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  <a:p>
                      <a:pPr algn="ctr" latinLnBrk="1"/>
                      <a:r>
                        <a:rPr lang="en-US" altLang="ko-KR" dirty="0"/>
                        <a:t>STU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</a:p>
                    <a:p>
                      <a:pPr algn="ctr" latinLnBrk="1"/>
                      <a:r>
                        <a:rPr lang="en-US" altLang="ko-KR" dirty="0"/>
                        <a:t>VWX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</a:p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7344"/>
                  </a:ext>
                </a:extLst>
              </a:tr>
              <a:tr h="105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044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4204BB-64E6-4507-B834-2980E1178156}"/>
              </a:ext>
            </a:extLst>
          </p:cNvPr>
          <p:cNvSpPr txBox="1"/>
          <p:nvPr/>
        </p:nvSpPr>
        <p:spPr>
          <a:xfrm>
            <a:off x="577049" y="1633491"/>
            <a:ext cx="1561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1122335*#66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BEHM*#Q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E3A98-4B03-4D63-8935-56023E78C582}"/>
              </a:ext>
            </a:extLst>
          </p:cNvPr>
          <p:cNvSpPr txBox="1"/>
          <p:nvPr/>
        </p:nvSpPr>
        <p:spPr>
          <a:xfrm>
            <a:off x="9161755" y="1252325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연산작업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ABDF8-76EC-4D57-818A-2BB2430D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57" y="5468645"/>
            <a:ext cx="380431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str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.charAt(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.charAt(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.length());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182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3604D-157A-596B-FFAC-B55C0B19B690}"/>
              </a:ext>
            </a:extLst>
          </p:cNvPr>
          <p:cNvSpPr txBox="1"/>
          <p:nvPr/>
        </p:nvSpPr>
        <p:spPr>
          <a:xfrm>
            <a:off x="559293" y="435006"/>
            <a:ext cx="60580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마피아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시민 </a:t>
            </a:r>
            <a:r>
              <a:rPr lang="en-US" altLang="ko-KR" dirty="0"/>
              <a:t>5</a:t>
            </a:r>
            <a:r>
              <a:rPr lang="ko-KR" altLang="en-US" dirty="0"/>
              <a:t>명이 </a:t>
            </a:r>
            <a:r>
              <a:rPr lang="en-US" altLang="ko-KR" dirty="0"/>
              <a:t>1</a:t>
            </a:r>
            <a:r>
              <a:rPr lang="ko-KR" altLang="en-US" dirty="0"/>
              <a:t>명 마피아 랜덤으로 마피아가 </a:t>
            </a:r>
            <a:r>
              <a:rPr lang="ko-KR" altLang="en-US" dirty="0" err="1"/>
              <a:t>선택이됩니다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경찰 </a:t>
            </a:r>
            <a:r>
              <a:rPr lang="en-US" altLang="ko-KR" dirty="0"/>
              <a:t>– </a:t>
            </a:r>
            <a:r>
              <a:rPr lang="ko-KR" altLang="en-US" dirty="0"/>
              <a:t>번호를 선택하는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AD147C5-6AF5-D96B-437F-78DC99F7CB43}"/>
              </a:ext>
            </a:extLst>
          </p:cNvPr>
          <p:cNvSpPr/>
          <p:nvPr/>
        </p:nvSpPr>
        <p:spPr>
          <a:xfrm>
            <a:off x="5228948" y="2894120"/>
            <a:ext cx="1225118" cy="852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1B31AB-EE2A-1337-37E4-79CF3DDD9711}"/>
              </a:ext>
            </a:extLst>
          </p:cNvPr>
          <p:cNvSpPr/>
          <p:nvPr/>
        </p:nvSpPr>
        <p:spPr>
          <a:xfrm>
            <a:off x="7630357" y="2229775"/>
            <a:ext cx="1225118" cy="85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39ED1-3CF9-1361-C2F9-E22CF18C1DD7}"/>
              </a:ext>
            </a:extLst>
          </p:cNvPr>
          <p:cNvSpPr/>
          <p:nvPr/>
        </p:nvSpPr>
        <p:spPr>
          <a:xfrm>
            <a:off x="8867312" y="4370772"/>
            <a:ext cx="1225118" cy="85225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마피아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034B74-8DE0-E21E-6893-7889C5F56EBA}"/>
              </a:ext>
            </a:extLst>
          </p:cNvPr>
          <p:cNvSpPr/>
          <p:nvPr/>
        </p:nvSpPr>
        <p:spPr>
          <a:xfrm>
            <a:off x="9406990" y="3082032"/>
            <a:ext cx="1225118" cy="8522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748EAC-7D61-71E5-0227-77BA5C967C65}"/>
              </a:ext>
            </a:extLst>
          </p:cNvPr>
          <p:cNvSpPr/>
          <p:nvPr/>
        </p:nvSpPr>
        <p:spPr>
          <a:xfrm>
            <a:off x="4870882" y="4913792"/>
            <a:ext cx="1225118" cy="8522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D79EEE-E9EE-C507-6872-D68D00EA413A}"/>
              </a:ext>
            </a:extLst>
          </p:cNvPr>
          <p:cNvSpPr/>
          <p:nvPr/>
        </p:nvSpPr>
        <p:spPr>
          <a:xfrm>
            <a:off x="6693763" y="4061535"/>
            <a:ext cx="1393794" cy="7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CB1752-B975-CAED-6792-A3A88F47376A}"/>
              </a:ext>
            </a:extLst>
          </p:cNvPr>
          <p:cNvCxnSpPr>
            <a:stCxn id="10" idx="0"/>
            <a:endCxn id="5" idx="5"/>
          </p:cNvCxnSpPr>
          <p:nvPr/>
        </p:nvCxnSpPr>
        <p:spPr>
          <a:xfrm flipH="1" flipV="1">
            <a:off x="6274652" y="3621567"/>
            <a:ext cx="1116008" cy="4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5E47BE-8B64-DE8B-69D6-7B69A08FC328}"/>
              </a:ext>
            </a:extLst>
          </p:cNvPr>
          <p:cNvSpPr txBox="1"/>
          <p:nvPr/>
        </p:nvSpPr>
        <p:spPr>
          <a:xfrm>
            <a:off x="7630357" y="772357"/>
            <a:ext cx="4147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시민이면 </a:t>
            </a:r>
            <a:r>
              <a:rPr lang="en-US" altLang="ko-KR" dirty="0"/>
              <a:t>print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억울합니다</a:t>
            </a:r>
            <a:r>
              <a:rPr lang="en-US" altLang="ko-KR" dirty="0"/>
              <a:t>. </a:t>
            </a:r>
            <a:r>
              <a:rPr lang="ko-KR" altLang="en-US" dirty="0"/>
              <a:t>저는 마피아가 아닙니다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마피아이면 </a:t>
            </a:r>
            <a:r>
              <a:rPr lang="en-US" altLang="ko-KR" dirty="0"/>
              <a:t>print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네 제가 마피아입니다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504" y="3791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마피아는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억울합니다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저는 마피아가 아닙니다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마피아는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억울합니다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저는 마피아가 아닙니다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마피아는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억울합니다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저는 마피아가 아닙니다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마피아는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억울합니다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저는 마피아가 아닙니다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마피아는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네 제가 마피아입니다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419031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87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617"/>
          <a:stretch/>
        </p:blipFill>
        <p:spPr>
          <a:xfrm>
            <a:off x="634686" y="429492"/>
            <a:ext cx="10726041" cy="5749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17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A39346-C7A3-8ECB-A9D3-C246A8A0C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55" t="40964" r="3644" b="491"/>
          <a:stretch/>
        </p:blipFill>
        <p:spPr>
          <a:xfrm>
            <a:off x="997527" y="138545"/>
            <a:ext cx="9476509" cy="66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69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842BF5-DCB1-4511-A85A-097132AC59AC}"/>
              </a:ext>
            </a:extLst>
          </p:cNvPr>
          <p:cNvSpPr/>
          <p:nvPr/>
        </p:nvSpPr>
        <p:spPr>
          <a:xfrm>
            <a:off x="1100831" y="514905"/>
            <a:ext cx="2485748" cy="18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38351D-F402-4E0E-B54D-EA44F92B3CBF}"/>
              </a:ext>
            </a:extLst>
          </p:cNvPr>
          <p:cNvSpPr/>
          <p:nvPr/>
        </p:nvSpPr>
        <p:spPr>
          <a:xfrm>
            <a:off x="6491056" y="514904"/>
            <a:ext cx="2485748" cy="18465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AirCorn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E00156-CD92-448D-8FCE-4447C9E0DAC1}"/>
              </a:ext>
            </a:extLst>
          </p:cNvPr>
          <p:cNvSpPr/>
          <p:nvPr/>
        </p:nvSpPr>
        <p:spPr>
          <a:xfrm>
            <a:off x="1100831" y="3429000"/>
            <a:ext cx="2485748" cy="1846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92FE98-0D5E-4A68-8DA9-E0072E0FCDF4}"/>
              </a:ext>
            </a:extLst>
          </p:cNvPr>
          <p:cNvSpPr/>
          <p:nvPr/>
        </p:nvSpPr>
        <p:spPr>
          <a:xfrm>
            <a:off x="6491056" y="3428999"/>
            <a:ext cx="2485748" cy="18465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AirCleaner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11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6E0E3C-F476-4E61-8279-226ADFB22B4E}"/>
              </a:ext>
            </a:extLst>
          </p:cNvPr>
          <p:cNvSpPr/>
          <p:nvPr/>
        </p:nvSpPr>
        <p:spPr>
          <a:xfrm>
            <a:off x="1198485" y="488272"/>
            <a:ext cx="10262587" cy="5761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Mart</a:t>
            </a:r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E9922424-9868-4A9A-8585-7A84086E9F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BB47E7D5-26AD-45BC-922E-1F64C322663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238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26193F4-A512-418D-8794-46459F024D5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186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D6B5E91-E46F-4FC1-9705-179DF9F79C7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3246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C2D2909-9422-402B-851A-E951317A07BF}"/>
              </a:ext>
            </a:extLst>
          </p:cNvPr>
          <p:cNvSpPr/>
          <p:nvPr/>
        </p:nvSpPr>
        <p:spPr>
          <a:xfrm>
            <a:off x="2032000" y="2123817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B83D-89CA-49D0-A4F4-ED8DCF022FE6}"/>
              </a:ext>
            </a:extLst>
          </p:cNvPr>
          <p:cNvSpPr/>
          <p:nvPr/>
        </p:nvSpPr>
        <p:spPr>
          <a:xfrm>
            <a:off x="2031999" y="4204635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BAD10-D17E-490E-BB02-B61A8B0AE0D3}"/>
              </a:ext>
            </a:extLst>
          </p:cNvPr>
          <p:cNvSpPr/>
          <p:nvPr/>
        </p:nvSpPr>
        <p:spPr>
          <a:xfrm>
            <a:off x="2031998" y="5306882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0D69DB-E04D-40E4-8F55-C4E207452892}"/>
              </a:ext>
            </a:extLst>
          </p:cNvPr>
          <p:cNvSpPr/>
          <p:nvPr/>
        </p:nvSpPr>
        <p:spPr>
          <a:xfrm>
            <a:off x="3659077" y="2126082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D0821-01A1-423C-BDF5-C64D7B0F5AA9}"/>
              </a:ext>
            </a:extLst>
          </p:cNvPr>
          <p:cNvSpPr/>
          <p:nvPr/>
        </p:nvSpPr>
        <p:spPr>
          <a:xfrm>
            <a:off x="4460534" y="2118836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8201A4-1904-4964-8A93-8F94FAAED799}"/>
              </a:ext>
            </a:extLst>
          </p:cNvPr>
          <p:cNvSpPr/>
          <p:nvPr/>
        </p:nvSpPr>
        <p:spPr>
          <a:xfrm>
            <a:off x="5286154" y="2126082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E087D-EC09-4FC6-928F-C10E857C04B7}"/>
              </a:ext>
            </a:extLst>
          </p:cNvPr>
          <p:cNvSpPr/>
          <p:nvPr/>
        </p:nvSpPr>
        <p:spPr>
          <a:xfrm>
            <a:off x="6119669" y="2112345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D0B542-A0F5-4B40-930E-47841F66B492}"/>
              </a:ext>
            </a:extLst>
          </p:cNvPr>
          <p:cNvSpPr/>
          <p:nvPr/>
        </p:nvSpPr>
        <p:spPr>
          <a:xfrm>
            <a:off x="6924578" y="2112345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C6F577-9027-4FB8-9042-3CFDA5469CD6}"/>
              </a:ext>
            </a:extLst>
          </p:cNvPr>
          <p:cNvSpPr/>
          <p:nvPr/>
        </p:nvSpPr>
        <p:spPr>
          <a:xfrm>
            <a:off x="7723077" y="2113548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E7A6FA-4E0E-4FFA-A2E3-BF52092E33C9}"/>
              </a:ext>
            </a:extLst>
          </p:cNvPr>
          <p:cNvSpPr/>
          <p:nvPr/>
        </p:nvSpPr>
        <p:spPr>
          <a:xfrm>
            <a:off x="2864526" y="2118836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CE2F2E-A2B4-45C7-ACE3-E1439A013886}"/>
              </a:ext>
            </a:extLst>
          </p:cNvPr>
          <p:cNvSpPr/>
          <p:nvPr/>
        </p:nvSpPr>
        <p:spPr>
          <a:xfrm>
            <a:off x="8556592" y="2111011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5E4B0F-34EA-45FC-B1D6-6014E19F251D}"/>
              </a:ext>
            </a:extLst>
          </p:cNvPr>
          <p:cNvSpPr/>
          <p:nvPr/>
        </p:nvSpPr>
        <p:spPr>
          <a:xfrm>
            <a:off x="9389118" y="2106030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9106D9-4092-4EB9-BE64-C3262046F4FC}"/>
              </a:ext>
            </a:extLst>
          </p:cNvPr>
          <p:cNvSpPr/>
          <p:nvPr/>
        </p:nvSpPr>
        <p:spPr>
          <a:xfrm>
            <a:off x="2823097" y="417960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42F921-EAB8-4B56-9640-B21B4E5C2859}"/>
              </a:ext>
            </a:extLst>
          </p:cNvPr>
          <p:cNvSpPr/>
          <p:nvPr/>
        </p:nvSpPr>
        <p:spPr>
          <a:xfrm>
            <a:off x="3642799" y="420069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53714D-F598-4294-882F-9B19CAA5F90E}"/>
              </a:ext>
            </a:extLst>
          </p:cNvPr>
          <p:cNvSpPr/>
          <p:nvPr/>
        </p:nvSpPr>
        <p:spPr>
          <a:xfrm>
            <a:off x="4433897" y="417565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17B626-D504-4C56-B15C-F0D05488EBF3}"/>
              </a:ext>
            </a:extLst>
          </p:cNvPr>
          <p:cNvSpPr/>
          <p:nvPr/>
        </p:nvSpPr>
        <p:spPr>
          <a:xfrm>
            <a:off x="5224996" y="417960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C96E9F-3BC5-4275-9748-E73116B38FDC}"/>
              </a:ext>
            </a:extLst>
          </p:cNvPr>
          <p:cNvSpPr/>
          <p:nvPr/>
        </p:nvSpPr>
        <p:spPr>
          <a:xfrm>
            <a:off x="6016094" y="415456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784F50-06A3-4C50-80C9-F3F765445AD9}"/>
              </a:ext>
            </a:extLst>
          </p:cNvPr>
          <p:cNvSpPr/>
          <p:nvPr/>
        </p:nvSpPr>
        <p:spPr>
          <a:xfrm>
            <a:off x="6835796" y="417565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F6FB46-5B0E-47BC-B89A-9AB3E59C3285}"/>
              </a:ext>
            </a:extLst>
          </p:cNvPr>
          <p:cNvSpPr/>
          <p:nvPr/>
        </p:nvSpPr>
        <p:spPr>
          <a:xfrm>
            <a:off x="7626894" y="4150626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029551-D259-480F-936F-CD8C2BBF1986}"/>
              </a:ext>
            </a:extLst>
          </p:cNvPr>
          <p:cNvSpPr/>
          <p:nvPr/>
        </p:nvSpPr>
        <p:spPr>
          <a:xfrm>
            <a:off x="8556593" y="4206624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558D62-CAA2-4EE4-8415-01BFB6522D24}"/>
              </a:ext>
            </a:extLst>
          </p:cNvPr>
          <p:cNvSpPr/>
          <p:nvPr/>
        </p:nvSpPr>
        <p:spPr>
          <a:xfrm>
            <a:off x="9347691" y="4181591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F65B0-E858-4C68-A6D8-CA1BD15D0EBC}"/>
              </a:ext>
            </a:extLst>
          </p:cNvPr>
          <p:cNvSpPr/>
          <p:nvPr/>
        </p:nvSpPr>
        <p:spPr>
          <a:xfrm>
            <a:off x="2864526" y="5317423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C8BBE-F150-4966-9F21-5C89643563F7}"/>
              </a:ext>
            </a:extLst>
          </p:cNvPr>
          <p:cNvSpPr/>
          <p:nvPr/>
        </p:nvSpPr>
        <p:spPr>
          <a:xfrm>
            <a:off x="3697054" y="5326633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7AE14C-21CA-4CC9-AB4A-84033F91B4CB}"/>
              </a:ext>
            </a:extLst>
          </p:cNvPr>
          <p:cNvSpPr/>
          <p:nvPr/>
        </p:nvSpPr>
        <p:spPr>
          <a:xfrm>
            <a:off x="4529582" y="5337174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52E441-60FF-457E-A948-BF7E18490F67}"/>
              </a:ext>
            </a:extLst>
          </p:cNvPr>
          <p:cNvSpPr/>
          <p:nvPr/>
        </p:nvSpPr>
        <p:spPr>
          <a:xfrm>
            <a:off x="5363095" y="5326305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A2756D-5F46-452B-B898-991E6B496F5E}"/>
              </a:ext>
            </a:extLst>
          </p:cNvPr>
          <p:cNvSpPr/>
          <p:nvPr/>
        </p:nvSpPr>
        <p:spPr>
          <a:xfrm>
            <a:off x="6195623" y="533684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다이슨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7CAD66-4084-4777-81A6-9996F15093E3}"/>
              </a:ext>
            </a:extLst>
          </p:cNvPr>
          <p:cNvSpPr/>
          <p:nvPr/>
        </p:nvSpPr>
        <p:spPr>
          <a:xfrm>
            <a:off x="7028151" y="534605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다이슨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F5AEEF-B330-476D-8ABB-7AD4FE0FBA57}"/>
              </a:ext>
            </a:extLst>
          </p:cNvPr>
          <p:cNvSpPr/>
          <p:nvPr/>
        </p:nvSpPr>
        <p:spPr>
          <a:xfrm>
            <a:off x="7860679" y="5356597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다이슨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3D3DEF-E85E-4113-825E-E0E23733E451}"/>
              </a:ext>
            </a:extLst>
          </p:cNvPr>
          <p:cNvSpPr/>
          <p:nvPr/>
        </p:nvSpPr>
        <p:spPr>
          <a:xfrm>
            <a:off x="8694192" y="530967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다이슨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37BF13-035E-45F0-B7B8-F648C7D762DD}"/>
              </a:ext>
            </a:extLst>
          </p:cNvPr>
          <p:cNvSpPr/>
          <p:nvPr/>
        </p:nvSpPr>
        <p:spPr>
          <a:xfrm>
            <a:off x="9526720" y="5320217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다이슨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55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94AF5B1-AFE7-4A0C-8E1A-51CFE1970F2B}"/>
              </a:ext>
            </a:extLst>
          </p:cNvPr>
          <p:cNvSpPr/>
          <p:nvPr/>
        </p:nvSpPr>
        <p:spPr>
          <a:xfrm>
            <a:off x="2574524" y="292963"/>
            <a:ext cx="7395099" cy="6436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67D5A-8C45-4DA3-9A14-088522F3B0C2}"/>
              </a:ext>
            </a:extLst>
          </p:cNvPr>
          <p:cNvSpPr/>
          <p:nvPr/>
        </p:nvSpPr>
        <p:spPr>
          <a:xfrm>
            <a:off x="3176872" y="2731069"/>
            <a:ext cx="1679211" cy="1173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1FE7B2A-CC6C-416C-A41A-EF68D6A2B78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88DA6C7-E489-44DA-86ED-3CC79E93447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238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AB619A-AB02-48A2-9D88-A2C09A50297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186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90B94204-E2AB-46A8-AD80-56F3B17709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3246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0914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96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797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497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637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6644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791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138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04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39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3507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6C65DD-5960-467D-BC8D-E632B3A33412}"/>
              </a:ext>
            </a:extLst>
          </p:cNvPr>
          <p:cNvSpPr/>
          <p:nvPr/>
        </p:nvSpPr>
        <p:spPr>
          <a:xfrm>
            <a:off x="2032000" y="2123817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8A088-809D-4E65-957B-26C721722620}"/>
              </a:ext>
            </a:extLst>
          </p:cNvPr>
          <p:cNvSpPr/>
          <p:nvPr/>
        </p:nvSpPr>
        <p:spPr>
          <a:xfrm>
            <a:off x="2031999" y="4204635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96531D-00CF-40AF-A2CF-25A8D90B70F1}"/>
              </a:ext>
            </a:extLst>
          </p:cNvPr>
          <p:cNvSpPr/>
          <p:nvPr/>
        </p:nvSpPr>
        <p:spPr>
          <a:xfrm>
            <a:off x="2031998" y="5306882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7E54F5-1C60-4A3D-BC7A-CA694DD63627}"/>
              </a:ext>
            </a:extLst>
          </p:cNvPr>
          <p:cNvSpPr/>
          <p:nvPr/>
        </p:nvSpPr>
        <p:spPr>
          <a:xfrm>
            <a:off x="3659077" y="2126082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BE8E56-3D71-4BBF-9587-0B3F6A02BD65}"/>
              </a:ext>
            </a:extLst>
          </p:cNvPr>
          <p:cNvSpPr/>
          <p:nvPr/>
        </p:nvSpPr>
        <p:spPr>
          <a:xfrm>
            <a:off x="4460534" y="2118836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9DAE09-B653-4248-A416-1831E94BBC21}"/>
              </a:ext>
            </a:extLst>
          </p:cNvPr>
          <p:cNvSpPr/>
          <p:nvPr/>
        </p:nvSpPr>
        <p:spPr>
          <a:xfrm>
            <a:off x="5286154" y="2126082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C5A99B-DC5A-4B14-927F-018F32CC7F64}"/>
              </a:ext>
            </a:extLst>
          </p:cNvPr>
          <p:cNvSpPr/>
          <p:nvPr/>
        </p:nvSpPr>
        <p:spPr>
          <a:xfrm>
            <a:off x="6119669" y="2112345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D8EE69-AE1D-4EFC-854E-873EB75227C3}"/>
              </a:ext>
            </a:extLst>
          </p:cNvPr>
          <p:cNvSpPr/>
          <p:nvPr/>
        </p:nvSpPr>
        <p:spPr>
          <a:xfrm>
            <a:off x="6924578" y="2112345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34AE3A-8BB8-418A-AE06-DDFD99D046EE}"/>
              </a:ext>
            </a:extLst>
          </p:cNvPr>
          <p:cNvSpPr/>
          <p:nvPr/>
        </p:nvSpPr>
        <p:spPr>
          <a:xfrm>
            <a:off x="7723077" y="2113548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EFDA2-7C57-4F7E-89BD-1238984771D4}"/>
              </a:ext>
            </a:extLst>
          </p:cNvPr>
          <p:cNvSpPr/>
          <p:nvPr/>
        </p:nvSpPr>
        <p:spPr>
          <a:xfrm>
            <a:off x="2864526" y="2118836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86AA4-79C3-4D43-B464-26171277F391}"/>
              </a:ext>
            </a:extLst>
          </p:cNvPr>
          <p:cNvSpPr/>
          <p:nvPr/>
        </p:nvSpPr>
        <p:spPr>
          <a:xfrm>
            <a:off x="8556592" y="2111011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2886BB-CEF4-404A-8630-72E3D4961745}"/>
              </a:ext>
            </a:extLst>
          </p:cNvPr>
          <p:cNvSpPr/>
          <p:nvPr/>
        </p:nvSpPr>
        <p:spPr>
          <a:xfrm>
            <a:off x="9389118" y="2106030"/>
            <a:ext cx="791099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178958-E2F0-43F8-B4CA-B36293B55706}"/>
              </a:ext>
            </a:extLst>
          </p:cNvPr>
          <p:cNvSpPr/>
          <p:nvPr/>
        </p:nvSpPr>
        <p:spPr>
          <a:xfrm>
            <a:off x="2823097" y="417960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43AAA9-FFF9-4ABD-9082-430438A3844A}"/>
              </a:ext>
            </a:extLst>
          </p:cNvPr>
          <p:cNvSpPr/>
          <p:nvPr/>
        </p:nvSpPr>
        <p:spPr>
          <a:xfrm>
            <a:off x="3642799" y="420069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068388-73C8-4296-8D6A-03332D87988B}"/>
              </a:ext>
            </a:extLst>
          </p:cNvPr>
          <p:cNvSpPr/>
          <p:nvPr/>
        </p:nvSpPr>
        <p:spPr>
          <a:xfrm>
            <a:off x="4433897" y="417565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DE9700-3A75-43B2-BCF1-3620770476C2}"/>
              </a:ext>
            </a:extLst>
          </p:cNvPr>
          <p:cNvSpPr/>
          <p:nvPr/>
        </p:nvSpPr>
        <p:spPr>
          <a:xfrm>
            <a:off x="5224996" y="4179602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45DF4A-12B2-4B2D-88DA-81BAA286EA75}"/>
              </a:ext>
            </a:extLst>
          </p:cNvPr>
          <p:cNvSpPr/>
          <p:nvPr/>
        </p:nvSpPr>
        <p:spPr>
          <a:xfrm>
            <a:off x="6016094" y="415456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93421D-74BE-4FBF-B4A0-F286602C5521}"/>
              </a:ext>
            </a:extLst>
          </p:cNvPr>
          <p:cNvSpPr/>
          <p:nvPr/>
        </p:nvSpPr>
        <p:spPr>
          <a:xfrm>
            <a:off x="6835796" y="4175659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8AF89E-8042-4DD4-B0BA-9324B1F5ADDD}"/>
              </a:ext>
            </a:extLst>
          </p:cNvPr>
          <p:cNvSpPr/>
          <p:nvPr/>
        </p:nvSpPr>
        <p:spPr>
          <a:xfrm>
            <a:off x="7626894" y="4150626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0DF0DA-F05B-47D1-93D9-FDD56872C423}"/>
              </a:ext>
            </a:extLst>
          </p:cNvPr>
          <p:cNvSpPr/>
          <p:nvPr/>
        </p:nvSpPr>
        <p:spPr>
          <a:xfrm>
            <a:off x="8556593" y="4206624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8E519E-F500-4595-B2DB-E40C34BB9331}"/>
              </a:ext>
            </a:extLst>
          </p:cNvPr>
          <p:cNvSpPr/>
          <p:nvPr/>
        </p:nvSpPr>
        <p:spPr>
          <a:xfrm>
            <a:off x="9347691" y="4181591"/>
            <a:ext cx="791099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82973F-0215-4688-BF37-CD8514F7492C}"/>
              </a:ext>
            </a:extLst>
          </p:cNvPr>
          <p:cNvSpPr/>
          <p:nvPr/>
        </p:nvSpPr>
        <p:spPr>
          <a:xfrm>
            <a:off x="2864526" y="5317423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F20590-C6E6-4764-97C2-E9F391BEB05C}"/>
              </a:ext>
            </a:extLst>
          </p:cNvPr>
          <p:cNvSpPr/>
          <p:nvPr/>
        </p:nvSpPr>
        <p:spPr>
          <a:xfrm>
            <a:off x="3697054" y="5326633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7FA178-8C04-46F3-8985-6986973EE5D8}"/>
              </a:ext>
            </a:extLst>
          </p:cNvPr>
          <p:cNvSpPr/>
          <p:nvPr/>
        </p:nvSpPr>
        <p:spPr>
          <a:xfrm>
            <a:off x="4529582" y="5337174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36E21C-D7E3-4C12-8FEC-A062914902FA}"/>
              </a:ext>
            </a:extLst>
          </p:cNvPr>
          <p:cNvSpPr/>
          <p:nvPr/>
        </p:nvSpPr>
        <p:spPr>
          <a:xfrm>
            <a:off x="5363095" y="5326305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789BE4-39B1-432C-9EF9-CBEFD3E6EBAC}"/>
              </a:ext>
            </a:extLst>
          </p:cNvPr>
          <p:cNvSpPr/>
          <p:nvPr/>
        </p:nvSpPr>
        <p:spPr>
          <a:xfrm>
            <a:off x="6195623" y="533684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6D7B40-0D3C-49A8-AEEF-5B337F7F3F6C}"/>
              </a:ext>
            </a:extLst>
          </p:cNvPr>
          <p:cNvSpPr/>
          <p:nvPr/>
        </p:nvSpPr>
        <p:spPr>
          <a:xfrm>
            <a:off x="7028151" y="534605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32FDA1-A411-4049-9FC6-5FE9896E9406}"/>
              </a:ext>
            </a:extLst>
          </p:cNvPr>
          <p:cNvSpPr/>
          <p:nvPr/>
        </p:nvSpPr>
        <p:spPr>
          <a:xfrm>
            <a:off x="7860679" y="5356597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436B11-640E-4E0B-ACF3-56D92A004F43}"/>
              </a:ext>
            </a:extLst>
          </p:cNvPr>
          <p:cNvSpPr/>
          <p:nvPr/>
        </p:nvSpPr>
        <p:spPr>
          <a:xfrm>
            <a:off x="8694192" y="5309676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71A427-2198-4173-A7BE-8646BB983EAD}"/>
              </a:ext>
            </a:extLst>
          </p:cNvPr>
          <p:cNvSpPr/>
          <p:nvPr/>
        </p:nvSpPr>
        <p:spPr>
          <a:xfrm>
            <a:off x="9526720" y="5320217"/>
            <a:ext cx="791099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35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0D3146-DEB1-404A-898B-F202C6185552}"/>
              </a:ext>
            </a:extLst>
          </p:cNvPr>
          <p:cNvSpPr/>
          <p:nvPr/>
        </p:nvSpPr>
        <p:spPr>
          <a:xfrm>
            <a:off x="7750206" y="26619"/>
            <a:ext cx="3382392" cy="434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Mart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452841D-593A-4510-B5EA-02CFE4193CA3}"/>
              </a:ext>
            </a:extLst>
          </p:cNvPr>
          <p:cNvSpPr/>
          <p:nvPr/>
        </p:nvSpPr>
        <p:spPr>
          <a:xfrm>
            <a:off x="226380" y="239683"/>
            <a:ext cx="3133818" cy="3915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소비자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C5353F-251A-441C-80E9-29826AFBE5B6}"/>
              </a:ext>
            </a:extLst>
          </p:cNvPr>
          <p:cNvCxnSpPr>
            <a:stCxn id="41" idx="6"/>
            <a:endCxn id="40" idx="1"/>
          </p:cNvCxnSpPr>
          <p:nvPr/>
        </p:nvCxnSpPr>
        <p:spPr>
          <a:xfrm>
            <a:off x="3360198" y="2197210"/>
            <a:ext cx="439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74F066-1F15-4A2B-B1D7-FF548C693F64}"/>
              </a:ext>
            </a:extLst>
          </p:cNvPr>
          <p:cNvSpPr txBox="1"/>
          <p:nvPr/>
        </p:nvSpPr>
        <p:spPr>
          <a:xfrm>
            <a:off x="1793289" y="4820548"/>
            <a:ext cx="7000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Mart </a:t>
            </a:r>
            <a:r>
              <a:rPr lang="ko-KR" altLang="en-US" dirty="0"/>
              <a:t>물건을 요청하려면 </a:t>
            </a:r>
            <a:r>
              <a:rPr lang="en-US" altLang="ko-KR" dirty="0"/>
              <a:t>: </a:t>
            </a:r>
            <a:r>
              <a:rPr lang="ko-KR" altLang="en-US" dirty="0"/>
              <a:t>돈이 있어야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돈이있으면</a:t>
            </a:r>
            <a:r>
              <a:rPr lang="ko-KR" altLang="en-US" dirty="0"/>
              <a:t> </a:t>
            </a:r>
            <a:r>
              <a:rPr lang="en-US" altLang="ko-KR" dirty="0"/>
              <a:t>mart </a:t>
            </a:r>
            <a:r>
              <a:rPr lang="ko-KR" altLang="en-US" dirty="0"/>
              <a:t>물건에 객체가 있는지 확인을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만약에 객체가 있다면 소비자에게 물건 객체를 전달합니다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마트에서 받은 객체를 소비자 </a:t>
            </a:r>
            <a:r>
              <a:rPr lang="ko-KR" altLang="en-US" dirty="0" err="1"/>
              <a:t>안에있는</a:t>
            </a:r>
            <a:r>
              <a:rPr lang="ko-KR" altLang="en-US" dirty="0"/>
              <a:t> 배열에 넣어줍니다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소비자 돈을 차감합니다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만약에 소비자의 돈이 </a:t>
            </a:r>
            <a:r>
              <a:rPr lang="en-US" altLang="ko-KR" dirty="0"/>
              <a:t>0</a:t>
            </a:r>
            <a:r>
              <a:rPr lang="ko-KR" altLang="en-US" dirty="0"/>
              <a:t>보다 </a:t>
            </a:r>
            <a:r>
              <a:rPr lang="ko-KR" altLang="en-US" dirty="0" err="1"/>
              <a:t>적게되면</a:t>
            </a:r>
            <a:r>
              <a:rPr lang="ko-KR" altLang="en-US" dirty="0"/>
              <a:t> 물건을 못가지고 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0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A2A0C-77B4-A7D2-4ECA-1195FD670A3F}"/>
              </a:ext>
            </a:extLst>
          </p:cNvPr>
          <p:cNvSpPr txBox="1"/>
          <p:nvPr/>
        </p:nvSpPr>
        <p:spPr>
          <a:xfrm>
            <a:off x="1065320" y="1509204"/>
            <a:ext cx="90797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낚시게임을 클래스화 시켜서 만들어 주세요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물고기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호수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낚시꾼 클래스화 해주세요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D43EEE5-2A46-D047-5029-3AA026483B52}"/>
              </a:ext>
            </a:extLst>
          </p:cNvPr>
          <p:cNvGraphicFramePr>
            <a:graphicFrameLocks noGrp="1"/>
          </p:cNvGraphicFramePr>
          <p:nvPr/>
        </p:nvGraphicFramePr>
        <p:xfrm>
          <a:off x="6560598" y="3915052"/>
          <a:ext cx="4886665" cy="195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333">
                  <a:extLst>
                    <a:ext uri="{9D8B030D-6E8A-4147-A177-3AD203B41FA5}">
                      <a16:colId xmlns:a16="http://schemas.microsoft.com/office/drawing/2014/main" val="4108134539"/>
                    </a:ext>
                  </a:extLst>
                </a:gridCol>
                <a:gridCol w="977333">
                  <a:extLst>
                    <a:ext uri="{9D8B030D-6E8A-4147-A177-3AD203B41FA5}">
                      <a16:colId xmlns:a16="http://schemas.microsoft.com/office/drawing/2014/main" val="3532493430"/>
                    </a:ext>
                  </a:extLst>
                </a:gridCol>
                <a:gridCol w="977333">
                  <a:extLst>
                    <a:ext uri="{9D8B030D-6E8A-4147-A177-3AD203B41FA5}">
                      <a16:colId xmlns:a16="http://schemas.microsoft.com/office/drawing/2014/main" val="961874537"/>
                    </a:ext>
                  </a:extLst>
                </a:gridCol>
                <a:gridCol w="977333">
                  <a:extLst>
                    <a:ext uri="{9D8B030D-6E8A-4147-A177-3AD203B41FA5}">
                      <a16:colId xmlns:a16="http://schemas.microsoft.com/office/drawing/2014/main" val="4006551499"/>
                    </a:ext>
                  </a:extLst>
                </a:gridCol>
                <a:gridCol w="977333">
                  <a:extLst>
                    <a:ext uri="{9D8B030D-6E8A-4147-A177-3AD203B41FA5}">
                      <a16:colId xmlns:a16="http://schemas.microsoft.com/office/drawing/2014/main" val="3976247589"/>
                    </a:ext>
                  </a:extLst>
                </a:gridCol>
              </a:tblGrid>
              <a:tr h="390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5556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18178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15579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6535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Fish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65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701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359E2D-EB88-4FA1-A766-7E34B52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571101"/>
            <a:ext cx="7716327" cy="5715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2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EBA4CB-7B19-608F-A742-B39BC9D5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77"/>
            <a:ext cx="12192000" cy="6609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264E4-0DA3-44E9-87AC-3427861BB0B3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75923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B478D-635E-46F7-BF1E-B3D20E647E3D}"/>
              </a:ext>
            </a:extLst>
          </p:cNvPr>
          <p:cNvSpPr txBox="1"/>
          <p:nvPr/>
        </p:nvSpPr>
        <p:spPr>
          <a:xfrm>
            <a:off x="754602" y="4793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19CC-2AF9-4D90-88A3-F2A455AE3C70}"/>
              </a:ext>
            </a:extLst>
          </p:cNvPr>
          <p:cNvSpPr txBox="1"/>
          <p:nvPr/>
        </p:nvSpPr>
        <p:spPr>
          <a:xfrm>
            <a:off x="1562470" y="631963"/>
            <a:ext cx="23022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포켓몬스터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지우</a:t>
            </a:r>
            <a:endParaRPr lang="en-US" altLang="ko-KR" dirty="0"/>
          </a:p>
          <a:p>
            <a:r>
              <a:rPr lang="ko-KR" altLang="en-US" dirty="0"/>
              <a:t>포켓몬 볼 </a:t>
            </a:r>
            <a:r>
              <a:rPr lang="en-US" altLang="ko-KR" dirty="0"/>
              <a:t>-&gt; </a:t>
            </a:r>
            <a:r>
              <a:rPr lang="ko-KR" altLang="en-US" dirty="0"/>
              <a:t>포켓몬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오박사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포켓몬 볼 </a:t>
            </a:r>
            <a:r>
              <a:rPr lang="en-US" altLang="ko-KR" dirty="0"/>
              <a:t>-&gt; </a:t>
            </a:r>
            <a:r>
              <a:rPr lang="ko-KR" altLang="en-US" dirty="0"/>
              <a:t>포켓몬</a:t>
            </a:r>
            <a:endParaRPr lang="en-US" altLang="ko-KR" dirty="0"/>
          </a:p>
          <a:p>
            <a:r>
              <a:rPr lang="ko-KR" altLang="en-US" dirty="0"/>
              <a:t>포켓몬 볼 </a:t>
            </a:r>
            <a:r>
              <a:rPr lang="en-US" altLang="ko-KR" dirty="0"/>
              <a:t>-&gt; </a:t>
            </a:r>
            <a:r>
              <a:rPr lang="ko-KR" altLang="en-US" dirty="0"/>
              <a:t>포켓몬</a:t>
            </a:r>
            <a:endParaRPr lang="en-US" altLang="ko-KR" dirty="0"/>
          </a:p>
          <a:p>
            <a:r>
              <a:rPr lang="ko-KR" altLang="en-US" dirty="0"/>
              <a:t>포켓몬 볼 </a:t>
            </a:r>
            <a:r>
              <a:rPr lang="en-US" altLang="ko-KR" dirty="0"/>
              <a:t>-&gt; </a:t>
            </a:r>
            <a:r>
              <a:rPr lang="ko-KR" altLang="en-US" dirty="0"/>
              <a:t>포켓몬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A7D6-F39C-42E4-9B6E-D4606BFACBC7}"/>
              </a:ext>
            </a:extLst>
          </p:cNvPr>
          <p:cNvSpPr txBox="1"/>
          <p:nvPr/>
        </p:nvSpPr>
        <p:spPr>
          <a:xfrm>
            <a:off x="5823751" y="941033"/>
            <a:ext cx="40607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포켓몬      색깔                     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피카츄        노란색               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파이리         빨간색              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꼬부기</a:t>
            </a:r>
            <a:r>
              <a:rPr lang="ko-KR" altLang="en-US" dirty="0"/>
              <a:t>         파란색                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이상해씨      초록색                미니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6205-9BF9-4DB5-97F1-2DFBA6A33DFF}"/>
              </a:ext>
            </a:extLst>
          </p:cNvPr>
          <p:cNvSpPr txBox="1"/>
          <p:nvPr/>
        </p:nvSpPr>
        <p:spPr>
          <a:xfrm>
            <a:off x="852256" y="4194712"/>
            <a:ext cx="10217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오박사</a:t>
            </a:r>
            <a:r>
              <a:rPr lang="ko-KR" altLang="en-US" dirty="0"/>
              <a:t> 포켓몬 볼에 랜덤으로 포켓몬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크기가 정해져서 </a:t>
            </a:r>
            <a:r>
              <a:rPr lang="en-US" altLang="ko-KR" dirty="0"/>
              <a:t>3</a:t>
            </a:r>
            <a:r>
              <a:rPr lang="ko-KR" altLang="en-US" dirty="0"/>
              <a:t>개의 포켓몬 볼에 들어가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지우가 </a:t>
            </a:r>
            <a:r>
              <a:rPr lang="ko-KR" altLang="en-US" dirty="0" err="1"/>
              <a:t>오박사</a:t>
            </a:r>
            <a:r>
              <a:rPr lang="ko-KR" altLang="en-US" dirty="0"/>
              <a:t> </a:t>
            </a:r>
            <a:r>
              <a:rPr lang="ko-KR" altLang="en-US" dirty="0" err="1"/>
              <a:t>한테</a:t>
            </a:r>
            <a:r>
              <a:rPr lang="ko-KR" altLang="en-US" dirty="0"/>
              <a:t> </a:t>
            </a:r>
            <a:r>
              <a:rPr lang="en-US" altLang="ko-KR" dirty="0"/>
              <a:t>1, 2, 3 </a:t>
            </a:r>
            <a:r>
              <a:rPr lang="ko-KR" altLang="en-US" dirty="0"/>
              <a:t>번 중 하나를 선택해서 하나의 포켓몬 볼을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받은 포켓몬의 포켓몬 볼을 열어서 어떤 포켓몬인지 출력을 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 </a:t>
            </a:r>
            <a:r>
              <a:rPr lang="ko-KR" altLang="en-US" dirty="0"/>
              <a:t>파란색 피카츄 이고 크기는 중입니다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349B47-5FC8-4739-8590-3351EF19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45" y="4949682"/>
            <a:ext cx="2205574" cy="1553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BFBD0-ABE1-4DCF-A83D-4813C2702A7D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1174C-7F78-4F7F-8594-A837131C8FB9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40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75C21D-EDCE-440B-B2C5-0B4F6685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095049"/>
            <a:ext cx="11021963" cy="4667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1CB0F-D3FA-4EF2-A57B-C84D67AD05C8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FD380-3A69-4AF8-9E88-B57F297D5C90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910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792" y="685800"/>
            <a:ext cx="80153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상어먹이</a:t>
            </a:r>
            <a:r>
              <a:rPr lang="ko-KR" altLang="en-US" dirty="0"/>
              <a:t> </a:t>
            </a:r>
            <a:r>
              <a:rPr lang="ko-KR" altLang="en-US" dirty="0" err="1"/>
              <a:t>먹기게임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개의 먹이가 배열로 존재 합니다</a:t>
            </a:r>
            <a:r>
              <a:rPr lang="en-US" altLang="ko-KR" dirty="0"/>
              <a:t>.(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상어의 객체는 </a:t>
            </a:r>
            <a:r>
              <a:rPr lang="en-US" altLang="ko-KR" dirty="0"/>
              <a:t>5</a:t>
            </a:r>
            <a:r>
              <a:rPr lang="ko-KR" altLang="en-US" dirty="0"/>
              <a:t>마리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상어는 객체가 생성 될 때 먹이를 먹을 수 있는 양이 정해집니다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랜덤으로 </a:t>
            </a:r>
            <a:r>
              <a:rPr lang="en-US" altLang="ko-KR" dirty="0"/>
              <a:t>8~14</a:t>
            </a:r>
            <a:r>
              <a:rPr lang="ko-KR" altLang="en-US" dirty="0"/>
              <a:t>까지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Main </a:t>
            </a:r>
            <a:r>
              <a:rPr lang="ko-KR" altLang="en-US" dirty="0"/>
              <a:t>문에서 상어 </a:t>
            </a:r>
            <a:r>
              <a:rPr lang="en-US" altLang="ko-KR" dirty="0"/>
              <a:t>5</a:t>
            </a:r>
            <a:r>
              <a:rPr lang="ko-KR" altLang="en-US" dirty="0"/>
              <a:t>마리가 먹을 수 있는 만큼 먹이 객체를 먹습니다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상어가 먹이를 얼마나 잡아 먹었는지 출력을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4" y="4485137"/>
            <a:ext cx="4754877" cy="200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C5B54-30BB-437F-B0C5-A3AABEF7F643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8EC4-65E4-4CA8-9BD5-44C23F5D9695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6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5122B2-9216-366D-038C-08389BD6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0" y="0"/>
            <a:ext cx="80160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65E36-2776-4867-9536-739CAEF4F070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3CD0-F228-4192-9D68-8C4BF6CB0A4D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38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CDD74-033F-432C-539E-E06B875E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423443"/>
            <a:ext cx="8345065" cy="6011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40015" y="923192"/>
            <a:ext cx="1828800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E56A8-706D-4996-962A-350C68AB90D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685B5-EEBD-449C-A802-416F0B87C457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85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75C21D-EDCE-440B-B2C5-0B4F6685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095049"/>
            <a:ext cx="1102196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3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83C37-1469-2B28-9E44-BA21F336772B}"/>
              </a:ext>
            </a:extLst>
          </p:cNvPr>
          <p:cNvSpPr txBox="1"/>
          <p:nvPr/>
        </p:nvSpPr>
        <p:spPr>
          <a:xfrm>
            <a:off x="1162974" y="550416"/>
            <a:ext cx="629281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마트 게임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매장에 컴퓨터</a:t>
            </a:r>
            <a:r>
              <a:rPr lang="en-US" altLang="ko-KR" sz="2000" dirty="0"/>
              <a:t>,</a:t>
            </a:r>
            <a:r>
              <a:rPr lang="ko-KR" altLang="en-US" sz="2000" dirty="0"/>
              <a:t>에어컨</a:t>
            </a:r>
            <a:r>
              <a:rPr lang="en-US" altLang="ko-KR" sz="2000" dirty="0"/>
              <a:t>,</a:t>
            </a:r>
            <a:r>
              <a:rPr lang="ko-KR" altLang="en-US" sz="2000" dirty="0"/>
              <a:t>냉장고</a:t>
            </a:r>
            <a:r>
              <a:rPr lang="en-US" altLang="ko-KR" sz="2000" dirty="0"/>
              <a:t>,</a:t>
            </a:r>
            <a:r>
              <a:rPr lang="ko-KR" altLang="en-US" sz="2000" dirty="0"/>
              <a:t>공기청정기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랜덤으로 </a:t>
            </a:r>
            <a:r>
              <a:rPr lang="en-US" altLang="ko-KR" sz="2000" dirty="0"/>
              <a:t>40</a:t>
            </a:r>
            <a:r>
              <a:rPr lang="ko-KR" altLang="en-US" sz="2000" dirty="0"/>
              <a:t>대를 채우세요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0 : </a:t>
            </a:r>
            <a:r>
              <a:rPr lang="ko-KR" altLang="en-US" sz="2000" dirty="0"/>
              <a:t>컴퓨터    </a:t>
            </a:r>
            <a:r>
              <a:rPr lang="en-US" altLang="ko-KR" sz="2000" dirty="0"/>
              <a:t>-&gt; 0 : </a:t>
            </a:r>
            <a:r>
              <a:rPr lang="ko-KR" altLang="en-US" sz="2000" dirty="0"/>
              <a:t>삼성 </a:t>
            </a:r>
            <a:r>
              <a:rPr lang="en-US" altLang="ko-KR" sz="2000" dirty="0"/>
              <a:t>1: LG</a:t>
            </a:r>
          </a:p>
          <a:p>
            <a:r>
              <a:rPr lang="en-US" altLang="ko-KR" sz="2000" dirty="0"/>
              <a:t>1 : </a:t>
            </a:r>
            <a:r>
              <a:rPr lang="ko-KR" altLang="en-US" sz="2000" dirty="0"/>
              <a:t>에어컨    </a:t>
            </a:r>
            <a:r>
              <a:rPr lang="en-US" altLang="ko-KR" sz="2000" dirty="0"/>
              <a:t>-&gt; 0 : </a:t>
            </a:r>
            <a:r>
              <a:rPr lang="ko-KR" altLang="en-US" sz="2000" dirty="0"/>
              <a:t>삼성 </a:t>
            </a:r>
            <a:r>
              <a:rPr lang="en-US" altLang="ko-KR" sz="2000" dirty="0"/>
              <a:t>1: LG</a:t>
            </a:r>
          </a:p>
          <a:p>
            <a:r>
              <a:rPr lang="en-US" altLang="ko-KR" sz="2000" dirty="0"/>
              <a:t>2 : </a:t>
            </a:r>
            <a:r>
              <a:rPr lang="ko-KR" altLang="en-US" sz="2000" dirty="0"/>
              <a:t>냉장고    </a:t>
            </a:r>
            <a:r>
              <a:rPr lang="en-US" altLang="ko-KR" sz="2000" dirty="0"/>
              <a:t>-&gt; 0 : </a:t>
            </a:r>
            <a:r>
              <a:rPr lang="ko-KR" altLang="en-US" sz="2000" dirty="0"/>
              <a:t>삼성 </a:t>
            </a:r>
            <a:r>
              <a:rPr lang="en-US" altLang="ko-KR" sz="2000" dirty="0"/>
              <a:t>1: LG</a:t>
            </a:r>
          </a:p>
          <a:p>
            <a:r>
              <a:rPr lang="en-US" altLang="ko-KR" sz="2000" dirty="0"/>
              <a:t>3 : </a:t>
            </a:r>
            <a:r>
              <a:rPr lang="ko-KR" altLang="en-US" sz="2000" dirty="0"/>
              <a:t>공기청정기 </a:t>
            </a:r>
            <a:r>
              <a:rPr lang="en-US" altLang="ko-KR" sz="2000" dirty="0"/>
              <a:t>-&gt; 0: LG</a:t>
            </a:r>
            <a:r>
              <a:rPr lang="ko-KR" altLang="en-US" sz="2000" dirty="0"/>
              <a:t> </a:t>
            </a:r>
            <a:r>
              <a:rPr lang="en-US" altLang="ko-KR" sz="2000" dirty="0"/>
              <a:t>1:</a:t>
            </a:r>
            <a:r>
              <a:rPr lang="ko-KR" altLang="en-US" sz="2000" dirty="0"/>
              <a:t> 다이슨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40</a:t>
            </a:r>
            <a:r>
              <a:rPr lang="ko-KR" altLang="en-US" sz="2000" dirty="0"/>
              <a:t>개의 제품을 출력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제품 입력 </a:t>
            </a:r>
            <a:r>
              <a:rPr lang="en-US" altLang="ko-KR" sz="2000" dirty="0"/>
              <a:t>: </a:t>
            </a:r>
            <a:r>
              <a:rPr lang="ko-KR" altLang="en-US" sz="2000" dirty="0"/>
              <a:t>냉장고</a:t>
            </a:r>
            <a:endParaRPr lang="en-US" altLang="ko-KR" sz="2000" dirty="0"/>
          </a:p>
          <a:p>
            <a:r>
              <a:rPr lang="ko-KR" altLang="en-US" sz="2000" dirty="0"/>
              <a:t>제조사 </a:t>
            </a:r>
            <a:r>
              <a:rPr lang="en-US" altLang="ko-KR" sz="2000" dirty="0"/>
              <a:t>: LG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냉장고 </a:t>
            </a:r>
            <a:r>
              <a:rPr lang="en-US" altLang="ko-KR" sz="2000" dirty="0"/>
              <a:t>LG </a:t>
            </a:r>
            <a:r>
              <a:rPr lang="ko-KR" altLang="en-US" sz="2000" dirty="0"/>
              <a:t>제품에 첫번째 인덱스 출력 해주면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만약에 제품이 없으면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제품이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출력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EB9F3-8DE1-8643-BEC2-68A578F94436}"/>
              </a:ext>
            </a:extLst>
          </p:cNvPr>
          <p:cNvSpPr txBox="1"/>
          <p:nvPr/>
        </p:nvSpPr>
        <p:spPr>
          <a:xfrm>
            <a:off x="7146524" y="1518082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제품에는 제조사랑 제품명만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08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8332A1-5706-41A2-B1D6-6B6995A9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97" y="0"/>
            <a:ext cx="8851605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F70C8E-9816-44C3-9B3F-A9C3E0950A10}"/>
              </a:ext>
            </a:extLst>
          </p:cNvPr>
          <p:cNvCxnSpPr/>
          <p:nvPr/>
        </p:nvCxnSpPr>
        <p:spPr>
          <a:xfrm>
            <a:off x="1162974" y="4589756"/>
            <a:ext cx="910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486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D69CFA8-F090-4AFB-81E9-0A263C419D4D}"/>
              </a:ext>
            </a:extLst>
          </p:cNvPr>
          <p:cNvGraphicFramePr>
            <a:graphicFrameLocks noGrp="1"/>
          </p:cNvGraphicFramePr>
          <p:nvPr/>
        </p:nvGraphicFramePr>
        <p:xfrm>
          <a:off x="7652552" y="1918151"/>
          <a:ext cx="20369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932">
                  <a:extLst>
                    <a:ext uri="{9D8B030D-6E8A-4147-A177-3AD203B41FA5}">
                      <a16:colId xmlns:a16="http://schemas.microsoft.com/office/drawing/2014/main" val="284922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9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2419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A72FD84-E51A-4873-A274-0346EFD59893}"/>
              </a:ext>
            </a:extLst>
          </p:cNvPr>
          <p:cNvSpPr/>
          <p:nvPr/>
        </p:nvSpPr>
        <p:spPr>
          <a:xfrm>
            <a:off x="1509204" y="1620749"/>
            <a:ext cx="156247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저글링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E2915B-A007-4702-B1C9-C735CDD3119F}"/>
              </a:ext>
            </a:extLst>
          </p:cNvPr>
          <p:cNvSpPr/>
          <p:nvPr/>
        </p:nvSpPr>
        <p:spPr>
          <a:xfrm>
            <a:off x="1526959" y="3187083"/>
            <a:ext cx="1944210" cy="15979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히드라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5D4FC-0861-4D71-BBCB-8D8EE3B26AF6}"/>
              </a:ext>
            </a:extLst>
          </p:cNvPr>
          <p:cNvCxnSpPr/>
          <p:nvPr/>
        </p:nvCxnSpPr>
        <p:spPr>
          <a:xfrm>
            <a:off x="5406501" y="497150"/>
            <a:ext cx="0" cy="587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AE59B2-94CB-4871-A43E-958B63EA8CA8}"/>
              </a:ext>
            </a:extLst>
          </p:cNvPr>
          <p:cNvSpPr txBox="1"/>
          <p:nvPr/>
        </p:nvSpPr>
        <p:spPr>
          <a:xfrm>
            <a:off x="7066625" y="639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C566A-0BA7-4E1A-BEA4-4C96B293D056}"/>
              </a:ext>
            </a:extLst>
          </p:cNvPr>
          <p:cNvSpPr txBox="1"/>
          <p:nvPr/>
        </p:nvSpPr>
        <p:spPr>
          <a:xfrm>
            <a:off x="2290439" y="346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저그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5F1FAB-F1DD-4ECB-8F9B-28608CC4F97E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3071674" y="1918151"/>
            <a:ext cx="4580878" cy="1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299500-23B4-4284-9648-1FB6392D5590}"/>
              </a:ext>
            </a:extLst>
          </p:cNvPr>
          <p:cNvCxnSpPr>
            <a:stCxn id="5" idx="3"/>
          </p:cNvCxnSpPr>
          <p:nvPr/>
        </p:nvCxnSpPr>
        <p:spPr>
          <a:xfrm>
            <a:off x="3071674" y="1918151"/>
            <a:ext cx="4641282" cy="1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6E93A-2B84-4994-B04A-CB821C606535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3071674" y="1918151"/>
            <a:ext cx="4580878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A22552-AB11-4E7D-9BB4-90BE3B90FB3C}"/>
              </a:ext>
            </a:extLst>
          </p:cNvPr>
          <p:cNvCxnSpPr>
            <a:stCxn id="6" idx="6"/>
          </p:cNvCxnSpPr>
          <p:nvPr/>
        </p:nvCxnSpPr>
        <p:spPr>
          <a:xfrm flipV="1">
            <a:off x="3471169" y="2104008"/>
            <a:ext cx="4181383" cy="188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E5A61C-BDEE-4F7A-9785-E7FCB7C77940}"/>
              </a:ext>
            </a:extLst>
          </p:cNvPr>
          <p:cNvSpPr txBox="1"/>
          <p:nvPr/>
        </p:nvSpPr>
        <p:spPr>
          <a:xfrm>
            <a:off x="6400800" y="4634144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공격순서는 순서대로 공격을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공격타겟은</a:t>
            </a:r>
            <a:r>
              <a:rPr lang="ko-KR" altLang="en-US" dirty="0"/>
              <a:t> 위에서 </a:t>
            </a:r>
            <a:r>
              <a:rPr lang="ko-KR" altLang="en-US" dirty="0" err="1"/>
              <a:t>부터</a:t>
            </a:r>
            <a:r>
              <a:rPr lang="ko-KR" altLang="en-US" dirty="0"/>
              <a:t> 공격을 하고 상대방이</a:t>
            </a:r>
            <a:endParaRPr lang="en-US" altLang="ko-KR" dirty="0"/>
          </a:p>
          <a:p>
            <a:r>
              <a:rPr lang="ko-KR" altLang="en-US" dirty="0"/>
              <a:t>죽으면 아래로 내려갑니다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63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C4E625-8545-04BC-3719-549A6BF45E88}"/>
              </a:ext>
            </a:extLst>
          </p:cNvPr>
          <p:cNvSpPr txBox="1"/>
          <p:nvPr/>
        </p:nvSpPr>
        <p:spPr>
          <a:xfrm>
            <a:off x="5737194" y="117693"/>
            <a:ext cx="60945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18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사망했습니다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26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27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29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사망했습니다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승리했습니다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606D-B56B-A60B-FC5B-6C0FF12BFE2B}"/>
              </a:ext>
            </a:extLst>
          </p:cNvPr>
          <p:cNvSpPr txBox="1"/>
          <p:nvPr/>
        </p:nvSpPr>
        <p:spPr>
          <a:xfrm>
            <a:off x="534880" y="117693"/>
            <a:ext cx="609452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저글링이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사망했습니다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사망했습니다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저그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17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턴 테란 공격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마린의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번째가 공격을 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히드라가 공격을 당합니다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16594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6C28B-984E-71AD-0549-0232FA2AFC34}"/>
              </a:ext>
            </a:extLst>
          </p:cNvPr>
          <p:cNvSpPr txBox="1"/>
          <p:nvPr/>
        </p:nvSpPr>
        <p:spPr>
          <a:xfrm>
            <a:off x="736847" y="861134"/>
            <a:ext cx="98732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/>
          </a:p>
          <a:p>
            <a:r>
              <a:rPr lang="ko-KR" altLang="en-US" sz="2800" dirty="0"/>
              <a:t>숫자를 하나 입력을 받습니다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 err="1"/>
              <a:t>입력받은</a:t>
            </a:r>
            <a:r>
              <a:rPr lang="ko-KR" altLang="en-US" sz="2800" dirty="0"/>
              <a:t> 숫자의 약수를 출력하는 프로그램을 만들어주세요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80DF8-BF83-1B33-867E-09AF266E6340}"/>
              </a:ext>
            </a:extLst>
          </p:cNvPr>
          <p:cNvSpPr txBox="1"/>
          <p:nvPr/>
        </p:nvSpPr>
        <p:spPr>
          <a:xfrm>
            <a:off x="2832174" y="2725786"/>
            <a:ext cx="46313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의 약수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1, 2, 4, 8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8</a:t>
            </a:r>
            <a:r>
              <a:rPr lang="ko-KR" altLang="en-US" sz="2800" dirty="0"/>
              <a:t>의 약수는 </a:t>
            </a:r>
            <a:r>
              <a:rPr lang="en-US" altLang="ko-KR" sz="2800" dirty="0"/>
              <a:t>1, 2, 4, 8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FC3CE-700B-4EE7-B16B-16C5FBE37929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661788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8E16FA-8014-D1F0-D25C-A50A48131F07}"/>
              </a:ext>
            </a:extLst>
          </p:cNvPr>
          <p:cNvSpPr txBox="1"/>
          <p:nvPr/>
        </p:nvSpPr>
        <p:spPr>
          <a:xfrm>
            <a:off x="1313895" y="399495"/>
            <a:ext cx="652133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누가 물을 제일 많이 가지고 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물 </a:t>
            </a:r>
            <a:r>
              <a:rPr lang="en-US" altLang="ko-KR" dirty="0"/>
              <a:t>: </a:t>
            </a:r>
            <a:r>
              <a:rPr lang="ko-KR" altLang="en-US" dirty="0"/>
              <a:t>수량</a:t>
            </a:r>
            <a:r>
              <a:rPr lang="en-US" altLang="ko-KR" dirty="0"/>
              <a:t>(private)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</a:p>
          <a:p>
            <a:r>
              <a:rPr lang="ko-KR" altLang="en-US" dirty="0"/>
              <a:t>사람</a:t>
            </a:r>
            <a:r>
              <a:rPr lang="en-US" altLang="ko-KR" dirty="0"/>
              <a:t>: </a:t>
            </a:r>
            <a:r>
              <a:rPr lang="ko-KR" altLang="en-US" dirty="0"/>
              <a:t>물의 객체를 담을 수 있는 배열 </a:t>
            </a:r>
            <a:r>
              <a:rPr lang="en-US" altLang="ko-KR" dirty="0"/>
              <a:t>-&gt; get, set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메인문에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물배열</a:t>
            </a:r>
            <a:r>
              <a:rPr lang="ko-KR" altLang="en-US" dirty="0"/>
              <a:t> 객체가 </a:t>
            </a:r>
            <a:r>
              <a:rPr lang="en-US" altLang="ko-KR" dirty="0"/>
              <a:t>30</a:t>
            </a:r>
            <a:r>
              <a:rPr lang="ko-KR" altLang="en-US" dirty="0" err="1"/>
              <a:t>개있습니다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물객체마다 수량을 랜덤으로 </a:t>
            </a:r>
            <a:r>
              <a:rPr lang="en-US" altLang="ko-KR" dirty="0"/>
              <a:t>1~8</a:t>
            </a:r>
            <a:r>
              <a:rPr lang="ko-KR" altLang="en-US" dirty="0"/>
              <a:t>까지를 채워줍니다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물의 객체 </a:t>
            </a:r>
            <a:r>
              <a:rPr lang="en-US" altLang="ko-KR" dirty="0"/>
              <a:t>10</a:t>
            </a:r>
            <a:r>
              <a:rPr lang="ko-KR" altLang="en-US" dirty="0"/>
              <a:t>개씩 사람에게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</a:t>
            </a:r>
            <a:r>
              <a:rPr lang="en-US" altLang="ko-KR" dirty="0"/>
              <a:t>1, </a:t>
            </a:r>
            <a:r>
              <a:rPr lang="ko-KR" altLang="en-US" dirty="0"/>
              <a:t>사람</a:t>
            </a:r>
            <a:r>
              <a:rPr lang="en-US" altLang="ko-KR" dirty="0"/>
              <a:t>2, </a:t>
            </a:r>
            <a:r>
              <a:rPr lang="ko-KR" altLang="en-US" dirty="0"/>
              <a:t>사람</a:t>
            </a:r>
            <a:r>
              <a:rPr lang="en-US" altLang="ko-KR" dirty="0"/>
              <a:t>3 </a:t>
            </a:r>
          </a:p>
          <a:p>
            <a:endParaRPr lang="en-US" altLang="ko-KR" dirty="0"/>
          </a:p>
          <a:p>
            <a:r>
              <a:rPr lang="ko-KR" altLang="en-US" dirty="0"/>
              <a:t>물을 </a:t>
            </a:r>
            <a:r>
              <a:rPr lang="ko-KR" altLang="en-US" dirty="0" err="1"/>
              <a:t>제일많이</a:t>
            </a:r>
            <a:r>
              <a:rPr lang="ko-KR" altLang="en-US" dirty="0"/>
              <a:t> 가지고 있는 사람은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1,2,3 </a:t>
            </a:r>
            <a:r>
              <a:rPr lang="ko-KR" altLang="en-US" dirty="0"/>
              <a:t>이외 값 잘못된 입력입니다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제일 많이 마신 사람을 선택을 못하면 다시 선택해주세요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95B65-19F1-F060-AE86-1CD18246F438}"/>
              </a:ext>
            </a:extLst>
          </p:cNvPr>
          <p:cNvSpPr txBox="1"/>
          <p:nvPr/>
        </p:nvSpPr>
        <p:spPr>
          <a:xfrm>
            <a:off x="8478175" y="514905"/>
            <a:ext cx="1922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water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Human{</a:t>
            </a:r>
          </a:p>
          <a:p>
            <a:r>
              <a:rPr lang="en-US" altLang="ko-KR" dirty="0"/>
              <a:t>    Water[] water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9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29100" y="386862"/>
            <a:ext cx="2198077" cy="203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Unit</a:t>
            </a:r>
          </a:p>
          <a:p>
            <a:pPr algn="ctr"/>
            <a:r>
              <a:rPr lang="en-US" altLang="ko-KR" dirty="0"/>
              <a:t>Name</a:t>
            </a:r>
          </a:p>
          <a:p>
            <a:pPr algn="ctr"/>
            <a:r>
              <a:rPr lang="en-US" altLang="ko-KR" dirty="0"/>
              <a:t>Attack</a:t>
            </a:r>
          </a:p>
          <a:p>
            <a:pPr algn="ctr"/>
            <a:r>
              <a:rPr lang="en-US" altLang="ko-KR" dirty="0" err="1"/>
              <a:t>hp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39715" y="3042138"/>
            <a:ext cx="2277208" cy="23475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Knight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46730" y="3042137"/>
            <a:ext cx="2277208" cy="234754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Villain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4"/>
            <a:endCxn id="5" idx="0"/>
          </p:cNvCxnSpPr>
          <p:nvPr/>
        </p:nvCxnSpPr>
        <p:spPr>
          <a:xfrm flipH="1">
            <a:off x="2378319" y="2417885"/>
            <a:ext cx="2949820" cy="6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4"/>
            <a:endCxn id="6" idx="0"/>
          </p:cNvCxnSpPr>
          <p:nvPr/>
        </p:nvCxnSpPr>
        <p:spPr>
          <a:xfrm>
            <a:off x="5328139" y="2417885"/>
            <a:ext cx="3357195" cy="6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3631" y="5794131"/>
            <a:ext cx="137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 – 50</a:t>
            </a:r>
          </a:p>
          <a:p>
            <a:r>
              <a:rPr lang="en-US" altLang="ko-KR" dirty="0" err="1"/>
              <a:t>Hp</a:t>
            </a:r>
            <a:r>
              <a:rPr lang="en-US" altLang="ko-KR" dirty="0"/>
              <a:t> - 2000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97517" y="5577254"/>
            <a:ext cx="137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 – 80</a:t>
            </a:r>
          </a:p>
          <a:p>
            <a:r>
              <a:rPr lang="en-US" altLang="ko-KR" dirty="0" err="1"/>
              <a:t>Hp</a:t>
            </a:r>
            <a:r>
              <a:rPr lang="en-US" altLang="ko-KR" dirty="0"/>
              <a:t> - 1200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068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2054" y="967154"/>
            <a:ext cx="4044461" cy="2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Battle</a:t>
            </a:r>
          </a:p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en-US" altLang="ko-KR" dirty="0"/>
              <a:t>1 – </a:t>
            </a:r>
            <a:r>
              <a:rPr lang="ko-KR" altLang="en-US" dirty="0" err="1"/>
              <a:t>공격력증가</a:t>
            </a:r>
            <a:endParaRPr lang="en-US" altLang="ko-KR" dirty="0"/>
          </a:p>
          <a:p>
            <a:pPr algn="ctr"/>
            <a:r>
              <a:rPr lang="en-US" altLang="ko-KR" dirty="0"/>
              <a:t>2 – </a:t>
            </a:r>
            <a:r>
              <a:rPr lang="ko-KR" altLang="en-US" dirty="0"/>
              <a:t>힐</a:t>
            </a:r>
            <a:endParaRPr lang="en-US" altLang="ko-KR" dirty="0"/>
          </a:p>
          <a:p>
            <a:pPr algn="ctr"/>
            <a:r>
              <a:rPr lang="en-US" altLang="ko-KR" dirty="0"/>
              <a:t>3 – </a:t>
            </a:r>
            <a:r>
              <a:rPr lang="ko-KR" altLang="en-US" dirty="0" err="1"/>
              <a:t>디버프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기사 </a:t>
            </a:r>
            <a:r>
              <a:rPr lang="en-US" altLang="ko-KR" dirty="0"/>
              <a:t>-&gt; </a:t>
            </a:r>
            <a:r>
              <a:rPr lang="ko-KR" altLang="en-US" dirty="0"/>
              <a:t>악마 공격</a:t>
            </a:r>
            <a:endParaRPr lang="en-US" altLang="ko-KR" dirty="0"/>
          </a:p>
          <a:p>
            <a:pPr algn="ctr"/>
            <a:r>
              <a:rPr lang="ko-KR" altLang="en-US" dirty="0"/>
              <a:t>악마 </a:t>
            </a:r>
            <a:r>
              <a:rPr lang="en-US" altLang="ko-KR" dirty="0"/>
              <a:t>- &gt; </a:t>
            </a:r>
            <a:r>
              <a:rPr lang="ko-KR" altLang="en-US" dirty="0"/>
              <a:t>기사 공격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8937" y="465992"/>
            <a:ext cx="3059723" cy="41851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Burf</a:t>
            </a:r>
            <a:endParaRPr lang="en-US" altLang="ko-KR" dirty="0"/>
          </a:p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ko-KR" altLang="en-US" dirty="0"/>
              <a:t>공격력 증가</a:t>
            </a:r>
            <a:r>
              <a:rPr lang="en-US" altLang="ko-KR" dirty="0"/>
              <a:t>(50~150)</a:t>
            </a:r>
          </a:p>
          <a:p>
            <a:pPr algn="ctr"/>
            <a:r>
              <a:rPr lang="ko-KR" altLang="en-US" dirty="0"/>
              <a:t>힐</a:t>
            </a:r>
            <a:endParaRPr lang="en-US" altLang="ko-KR" dirty="0"/>
          </a:p>
          <a:p>
            <a:pPr algn="ctr"/>
            <a:r>
              <a:rPr lang="en-US" altLang="ko-KR" dirty="0"/>
              <a:t>(0~300)</a:t>
            </a:r>
          </a:p>
          <a:p>
            <a:pPr algn="ctr"/>
            <a:r>
              <a:rPr lang="ko-KR" altLang="en-US" dirty="0" err="1"/>
              <a:t>디버프</a:t>
            </a:r>
            <a:endParaRPr lang="en-US" altLang="ko-KR" dirty="0"/>
          </a:p>
          <a:p>
            <a:pPr algn="ctr"/>
            <a:r>
              <a:rPr lang="en-US" altLang="ko-KR" dirty="0"/>
              <a:t>(100~300)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모든 기능은 기사 또는 악마의 </a:t>
            </a:r>
            <a:r>
              <a:rPr lang="ko-KR" altLang="en-US" dirty="0" err="1"/>
              <a:t>공격력증가</a:t>
            </a:r>
            <a:r>
              <a:rPr lang="en-US" altLang="ko-KR" dirty="0"/>
              <a:t>, </a:t>
            </a:r>
            <a:r>
              <a:rPr lang="ko-KR" altLang="en-US" dirty="0"/>
              <a:t>힐</a:t>
            </a:r>
            <a:r>
              <a:rPr lang="en-US" altLang="ko-KR" dirty="0"/>
              <a:t>, </a:t>
            </a:r>
            <a:r>
              <a:rPr lang="ko-KR" altLang="en-US" dirty="0" err="1"/>
              <a:t>디버프</a:t>
            </a:r>
            <a:r>
              <a:rPr lang="ko-KR" altLang="en-US" dirty="0"/>
              <a:t> 출력을 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3"/>
          </p:cNvCxnSpPr>
          <p:nvPr/>
        </p:nvCxnSpPr>
        <p:spPr>
          <a:xfrm flipH="1">
            <a:off x="3358660" y="2171700"/>
            <a:ext cx="3596055" cy="386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20908" y="217170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</a:t>
            </a:r>
            <a:r>
              <a:rPr lang="ko-KR" altLang="en-US" dirty="0"/>
              <a:t>으로 선택됩니다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7177" y="559190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클래스도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 생성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696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050" y="185572"/>
            <a:ext cx="3834938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0번째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 err="1"/>
              <a:t>디버프</a:t>
            </a:r>
            <a:r>
              <a:rPr lang="ko-KR" altLang="en-US" sz="900" dirty="0"/>
              <a:t> : 기사의 체력이 161 만큼 감소하였다.</a:t>
            </a:r>
          </a:p>
          <a:p>
            <a:r>
              <a:rPr lang="ko-KR" altLang="en-US" sz="900" dirty="0"/>
              <a:t>기사의 공격!!</a:t>
            </a:r>
          </a:p>
          <a:p>
            <a:r>
              <a:rPr lang="ko-KR" altLang="en-US" sz="900" dirty="0"/>
              <a:t>악마의 체력이 1150남았다.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1번째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 err="1"/>
              <a:t>디버프</a:t>
            </a:r>
            <a:r>
              <a:rPr lang="ko-KR" altLang="en-US" sz="900" dirty="0"/>
              <a:t> : 악마의 체력이 224 만큼 감소하였다.</a:t>
            </a:r>
          </a:p>
          <a:p>
            <a:r>
              <a:rPr lang="ko-KR" altLang="en-US" sz="900" dirty="0"/>
              <a:t>악마의 공격!!</a:t>
            </a:r>
          </a:p>
          <a:p>
            <a:r>
              <a:rPr lang="ko-KR" altLang="en-US" sz="900" dirty="0"/>
              <a:t>기사의 체력이 1759남았다.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2번째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기사의 체력이 269 만큼 증가하였다.</a:t>
            </a:r>
          </a:p>
          <a:p>
            <a:r>
              <a:rPr lang="ko-KR" altLang="en-US" sz="900" dirty="0"/>
              <a:t>기사의 공격!!</a:t>
            </a:r>
          </a:p>
          <a:p>
            <a:r>
              <a:rPr lang="ko-KR" altLang="en-US" sz="900" dirty="0"/>
              <a:t>악마의 체력이 876남았다.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3번째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악마의 공격력이 106 만큼 증가하였다.</a:t>
            </a:r>
          </a:p>
          <a:p>
            <a:r>
              <a:rPr lang="ko-KR" altLang="en-US" sz="900" dirty="0"/>
              <a:t>악마의 공격!!</a:t>
            </a:r>
          </a:p>
          <a:p>
            <a:r>
              <a:rPr lang="ko-KR" altLang="en-US" sz="900" dirty="0"/>
              <a:t>기사의 체력이 1842남았다.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4번째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기사의 체력이 66 만큼 증가하였다.</a:t>
            </a:r>
          </a:p>
          <a:p>
            <a:r>
              <a:rPr lang="ko-KR" altLang="en-US" sz="900" dirty="0"/>
              <a:t>기사의 공격!!</a:t>
            </a:r>
          </a:p>
          <a:p>
            <a:r>
              <a:rPr lang="ko-KR" altLang="en-US" sz="900" dirty="0"/>
              <a:t>악마의 체력이 826남았다.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5번째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악마의 체력이 139 만큼 증가하였다.</a:t>
            </a:r>
          </a:p>
          <a:p>
            <a:r>
              <a:rPr lang="ko-KR" altLang="en-US" sz="900" dirty="0"/>
              <a:t>악마의 공격!!</a:t>
            </a:r>
          </a:p>
          <a:p>
            <a:r>
              <a:rPr lang="ko-KR" altLang="en-US" sz="900" dirty="0"/>
              <a:t>기사의 체력이 1828남았다.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6번째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기사의 공격력이 120 만큼 증가하였다.</a:t>
            </a:r>
          </a:p>
          <a:p>
            <a:r>
              <a:rPr lang="ko-KR" altLang="en-US" sz="900" dirty="0"/>
              <a:t>기사의 공격!!</a:t>
            </a:r>
          </a:p>
          <a:p>
            <a:r>
              <a:rPr lang="ko-KR" altLang="en-US" sz="900" dirty="0"/>
              <a:t>악마의 체력이 795남았다.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7번째 경기가 시작됩니다.</a:t>
            </a:r>
          </a:p>
          <a:p>
            <a:r>
              <a:rPr lang="ko-KR" altLang="en-US" sz="900" dirty="0"/>
              <a:t>=============================================</a:t>
            </a:r>
          </a:p>
          <a:p>
            <a:r>
              <a:rPr lang="ko-KR" altLang="en-US" sz="900" dirty="0"/>
              <a:t>버프 : 악마의 공격력이 93 만큼 증가하였다.</a:t>
            </a:r>
          </a:p>
          <a:p>
            <a:r>
              <a:rPr lang="ko-KR" altLang="en-US" sz="900" dirty="0"/>
              <a:t>악마의 공격!!</a:t>
            </a:r>
          </a:p>
          <a:p>
            <a:r>
              <a:rPr lang="ko-KR" altLang="en-US" sz="900" dirty="0"/>
              <a:t>기사의 체력이 1655남았다.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80278" y="476518"/>
            <a:ext cx="35689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14번째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기사의 공격력이 138 만큼 증가하였다.</a:t>
            </a:r>
          </a:p>
          <a:p>
            <a:r>
              <a:rPr lang="ko-KR" altLang="en-US" sz="800" dirty="0"/>
              <a:t>기사의 공격!!</a:t>
            </a:r>
          </a:p>
          <a:p>
            <a:r>
              <a:rPr lang="ko-KR" altLang="en-US" sz="800" dirty="0"/>
              <a:t>악마의 체력이 136남았다.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15번째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악마의 공격력이 105 만큼 증가하였다.</a:t>
            </a:r>
          </a:p>
          <a:p>
            <a:r>
              <a:rPr lang="ko-KR" altLang="en-US" sz="800" dirty="0"/>
              <a:t>악마의 공격!!</a:t>
            </a:r>
          </a:p>
          <a:p>
            <a:r>
              <a:rPr lang="ko-KR" altLang="en-US" sz="800" dirty="0"/>
              <a:t>기사의 체력이 1473남았다.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16번째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기사의 공격력이 94 만큼 증가하였다.</a:t>
            </a:r>
          </a:p>
          <a:p>
            <a:r>
              <a:rPr lang="ko-KR" altLang="en-US" sz="800" dirty="0"/>
              <a:t>기사의 공격!!</a:t>
            </a:r>
          </a:p>
          <a:p>
            <a:r>
              <a:rPr lang="ko-KR" altLang="en-US" sz="800" dirty="0"/>
              <a:t>악마의 체력이 -8남았다.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기사 승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72988" y="418328"/>
            <a:ext cx="398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8번째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기사의 공격력이 79 만큼 증가하였다.</a:t>
            </a:r>
          </a:p>
          <a:p>
            <a:r>
              <a:rPr lang="ko-KR" altLang="en-US" sz="800" dirty="0"/>
              <a:t>기사의 공격!!</a:t>
            </a:r>
          </a:p>
          <a:p>
            <a:r>
              <a:rPr lang="ko-KR" altLang="en-US" sz="800" dirty="0"/>
              <a:t>악마의 체력이 666남았다.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9번째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악마의 체력이 4 만큼 증가하였다.</a:t>
            </a:r>
          </a:p>
          <a:p>
            <a:r>
              <a:rPr lang="ko-KR" altLang="en-US" sz="800" dirty="0"/>
              <a:t>악마의 공격!!</a:t>
            </a:r>
          </a:p>
          <a:p>
            <a:r>
              <a:rPr lang="ko-KR" altLang="en-US" sz="800" dirty="0"/>
              <a:t>기사의 체력이 1575남았다.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10번째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기사의 체력이 127 만큼 증가하였다.</a:t>
            </a:r>
          </a:p>
          <a:p>
            <a:r>
              <a:rPr lang="ko-KR" altLang="en-US" sz="800" dirty="0"/>
              <a:t>기사의 공격!!</a:t>
            </a:r>
          </a:p>
          <a:p>
            <a:r>
              <a:rPr lang="ko-KR" altLang="en-US" sz="800" dirty="0"/>
              <a:t>악마의 체력이 620남았다.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11번째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 err="1"/>
              <a:t>디버프</a:t>
            </a:r>
            <a:r>
              <a:rPr lang="ko-KR" altLang="en-US" sz="800" dirty="0"/>
              <a:t> : 악마의 체력이 246 만큼 감소하였다.</a:t>
            </a:r>
          </a:p>
          <a:p>
            <a:r>
              <a:rPr lang="ko-KR" altLang="en-US" sz="800" dirty="0"/>
              <a:t>악마의 공격!!</a:t>
            </a:r>
          </a:p>
          <a:p>
            <a:r>
              <a:rPr lang="ko-KR" altLang="en-US" sz="800" dirty="0"/>
              <a:t>기사의 체력이 1622남았다.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12번째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기사의 체력이 186 만큼 증가하였다.</a:t>
            </a:r>
          </a:p>
          <a:p>
            <a:r>
              <a:rPr lang="ko-KR" altLang="en-US" sz="800" dirty="0"/>
              <a:t>기사의 공격!!</a:t>
            </a:r>
          </a:p>
          <a:p>
            <a:r>
              <a:rPr lang="ko-KR" altLang="en-US" sz="800" dirty="0"/>
              <a:t>악마의 체력이 324남았다.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13번째 경기가 시작됩니다.</a:t>
            </a:r>
          </a:p>
          <a:p>
            <a:r>
              <a:rPr lang="ko-KR" altLang="en-US" sz="800" dirty="0"/>
              <a:t>=============================================</a:t>
            </a:r>
          </a:p>
          <a:p>
            <a:r>
              <a:rPr lang="ko-KR" altLang="en-US" sz="800" dirty="0"/>
              <a:t>버프 : 악마의 공격력이 70 만큼 증가하였다.</a:t>
            </a:r>
          </a:p>
          <a:p>
            <a:r>
              <a:rPr lang="ko-KR" altLang="en-US" sz="800" dirty="0"/>
              <a:t>악마의 공격!!</a:t>
            </a:r>
          </a:p>
          <a:p>
            <a:r>
              <a:rPr lang="ko-KR" altLang="en-US" sz="800" dirty="0"/>
              <a:t>기사의 체력이 1658남았다.</a:t>
            </a:r>
          </a:p>
        </p:txBody>
      </p:sp>
    </p:spTree>
    <p:extLst>
      <p:ext uri="{BB962C8B-B14F-4D97-AF65-F5344CB8AC3E}">
        <p14:creationId xmlns:p14="http://schemas.microsoft.com/office/powerpoint/2010/main" val="1893242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A2B54-52CC-48B2-BB52-B125A9F14E6B}"/>
              </a:ext>
            </a:extLst>
          </p:cNvPr>
          <p:cNvSpPr txBox="1"/>
          <p:nvPr/>
        </p:nvSpPr>
        <p:spPr>
          <a:xfrm>
            <a:off x="735828" y="671691"/>
            <a:ext cx="11008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를 이용한 전화번호부 만들기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 </a:t>
            </a:r>
            <a:r>
              <a:rPr lang="en-US" altLang="ko-KR" dirty="0"/>
              <a:t>2. </a:t>
            </a:r>
            <a:r>
              <a:rPr lang="ko-KR" altLang="en-US" dirty="0"/>
              <a:t>삭제 </a:t>
            </a:r>
            <a:r>
              <a:rPr lang="en-US" altLang="ko-KR" dirty="0"/>
              <a:t>3. </a:t>
            </a:r>
            <a:r>
              <a:rPr lang="ko-KR" altLang="en-US" dirty="0"/>
              <a:t>전체 출력 </a:t>
            </a:r>
            <a:r>
              <a:rPr lang="en-US" altLang="ko-KR" dirty="0"/>
              <a:t>4. </a:t>
            </a:r>
            <a:r>
              <a:rPr lang="ko-KR" altLang="en-US" dirty="0"/>
              <a:t>이름 검색 </a:t>
            </a:r>
            <a:r>
              <a:rPr lang="en-US" altLang="ko-KR" dirty="0"/>
              <a:t>5.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 나이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, </a:t>
            </a:r>
            <a:r>
              <a:rPr lang="ko-KR" altLang="en-US" dirty="0"/>
              <a:t>전화번호 </a:t>
            </a:r>
            <a:r>
              <a:rPr lang="en-US" altLang="ko-KR" dirty="0"/>
              <a:t>: 010-xxxx,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ko-KR" altLang="en-US" dirty="0"/>
              <a:t>서울시 마포구</a:t>
            </a:r>
            <a:r>
              <a:rPr lang="en-US" altLang="ko-KR" dirty="0"/>
              <a:t>, </a:t>
            </a:r>
            <a:r>
              <a:rPr lang="ko-KR" altLang="en-US" dirty="0"/>
              <a:t>나이 </a:t>
            </a:r>
            <a:r>
              <a:rPr lang="en-US" altLang="ko-KR" dirty="0"/>
              <a:t>: 20</a:t>
            </a:r>
            <a:r>
              <a:rPr lang="ko-KR" altLang="en-US" dirty="0"/>
              <a:t>세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나이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이름 검색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있으면 출력 </a:t>
            </a:r>
            <a:r>
              <a:rPr lang="en-US" altLang="ko-KR" dirty="0"/>
              <a:t>/ </a:t>
            </a:r>
            <a:r>
              <a:rPr lang="ko-KR" altLang="en-US" dirty="0"/>
              <a:t>없으면 전화번호부에 없습니다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198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998FC9-80A7-30FE-C91A-FD88FD99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77" y="0"/>
            <a:ext cx="980544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287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A2B54-52CC-48B2-BB52-B125A9F14E6B}"/>
              </a:ext>
            </a:extLst>
          </p:cNvPr>
          <p:cNvSpPr txBox="1"/>
          <p:nvPr/>
        </p:nvSpPr>
        <p:spPr>
          <a:xfrm>
            <a:off x="1185631" y="13855"/>
            <a:ext cx="1100831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를 이용한 전화번호부 만들기 </a:t>
            </a:r>
            <a:r>
              <a:rPr lang="en-US" altLang="ko-KR" dirty="0"/>
              <a:t>- </a:t>
            </a:r>
            <a:r>
              <a:rPr lang="ko-KR" altLang="en-US" dirty="0" err="1"/>
              <a:t>파일연동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 </a:t>
            </a:r>
            <a:r>
              <a:rPr lang="en-US" altLang="ko-KR" dirty="0"/>
              <a:t>2.</a:t>
            </a:r>
            <a:r>
              <a:rPr lang="ko-KR" altLang="en-US" dirty="0"/>
              <a:t>검색 </a:t>
            </a:r>
            <a:r>
              <a:rPr lang="en-US" altLang="ko-KR" dirty="0"/>
              <a:t>3.</a:t>
            </a:r>
            <a:r>
              <a:rPr lang="ko-KR" altLang="en-US" dirty="0"/>
              <a:t>삭제 </a:t>
            </a:r>
            <a:r>
              <a:rPr lang="en-US" altLang="ko-KR" dirty="0"/>
              <a:t>4.</a:t>
            </a:r>
            <a:r>
              <a:rPr lang="ko-KR" altLang="en-US" dirty="0"/>
              <a:t>출력 </a:t>
            </a:r>
            <a:r>
              <a:rPr lang="en-US" altLang="ko-KR" dirty="0"/>
              <a:t>5.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, </a:t>
            </a:r>
            <a:r>
              <a:rPr lang="ko-KR" altLang="en-US" dirty="0"/>
              <a:t>전화번호 </a:t>
            </a:r>
            <a:r>
              <a:rPr lang="en-US" altLang="ko-KR" dirty="0"/>
              <a:t>: 010-xxxx,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ko-KR" altLang="en-US" dirty="0"/>
              <a:t>서울시 마포구</a:t>
            </a:r>
            <a:r>
              <a:rPr lang="en-US" altLang="ko-KR" dirty="0"/>
              <a:t> 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이름 검색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있으면 출력 </a:t>
            </a:r>
            <a:r>
              <a:rPr lang="en-US" altLang="ko-KR" dirty="0"/>
              <a:t>/ </a:t>
            </a:r>
            <a:r>
              <a:rPr lang="ko-KR" altLang="en-US" dirty="0"/>
              <a:t>없으면 전화번호부에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전체 출력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40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9EDE0-D22C-4376-8279-2FABD4028E7D}"/>
              </a:ext>
            </a:extLst>
          </p:cNvPr>
          <p:cNvSpPr txBox="1"/>
          <p:nvPr/>
        </p:nvSpPr>
        <p:spPr>
          <a:xfrm>
            <a:off x="798990" y="319596"/>
            <a:ext cx="1059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파일입출력</a:t>
            </a:r>
            <a:r>
              <a:rPr lang="ko-KR" altLang="en-US" dirty="0"/>
              <a:t> 전화번호부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3E7B3-76B0-44FB-AC2F-69E5BD398AE7}"/>
              </a:ext>
            </a:extLst>
          </p:cNvPr>
          <p:cNvSpPr/>
          <p:nvPr/>
        </p:nvSpPr>
        <p:spPr>
          <a:xfrm>
            <a:off x="3595456" y="1296140"/>
            <a:ext cx="209513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1B5B58-42D3-44E2-BF7D-38CC0EB1611E}"/>
              </a:ext>
            </a:extLst>
          </p:cNvPr>
          <p:cNvSpPr/>
          <p:nvPr/>
        </p:nvSpPr>
        <p:spPr>
          <a:xfrm>
            <a:off x="3595456" y="3659080"/>
            <a:ext cx="209513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B0BFBE-219B-4862-82CE-6D1DCCAAD30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43021" y="2379216"/>
            <a:ext cx="0" cy="1279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AA72D03-9DFF-4AD2-9D03-0D641AB3FD9B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V="1">
            <a:off x="3595456" y="1837678"/>
            <a:ext cx="12700" cy="23629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FC60118-7525-4B25-B311-3E41852744B0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5690586" y="1837678"/>
            <a:ext cx="12700" cy="23629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D3152-35C0-456D-96A2-0F94AF877E5D}"/>
              </a:ext>
            </a:extLst>
          </p:cNvPr>
          <p:cNvSpPr txBox="1"/>
          <p:nvPr/>
        </p:nvSpPr>
        <p:spPr>
          <a:xfrm>
            <a:off x="6161103" y="1402672"/>
            <a:ext cx="277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자체적인 데이터 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명령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9B26A-8187-4F55-868C-41AF0B48331F}"/>
              </a:ext>
            </a:extLst>
          </p:cNvPr>
          <p:cNvSpPr txBox="1"/>
          <p:nvPr/>
        </p:nvSpPr>
        <p:spPr>
          <a:xfrm>
            <a:off x="6258757" y="4092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5FB49-0A3B-438C-A297-3992E909C960}"/>
              </a:ext>
            </a:extLst>
          </p:cNvPr>
          <p:cNvSpPr txBox="1"/>
          <p:nvPr/>
        </p:nvSpPr>
        <p:spPr>
          <a:xfrm>
            <a:off x="454121" y="2059620"/>
            <a:ext cx="2797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819E7-6DB2-4C0F-A015-6E4D54F61FF4}"/>
              </a:ext>
            </a:extLst>
          </p:cNvPr>
          <p:cNvSpPr txBox="1"/>
          <p:nvPr/>
        </p:nvSpPr>
        <p:spPr>
          <a:xfrm>
            <a:off x="798990" y="1296140"/>
            <a:ext cx="27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PhoneBook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D4FAF-2B49-4F61-9519-65CCDE7FF86A}"/>
              </a:ext>
            </a:extLst>
          </p:cNvPr>
          <p:cNvSpPr txBox="1"/>
          <p:nvPr/>
        </p:nvSpPr>
        <p:spPr>
          <a:xfrm>
            <a:off x="1040598" y="759897"/>
            <a:ext cx="39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PhoneBook</a:t>
            </a:r>
            <a:r>
              <a:rPr lang="en-US" altLang="ko-KR" dirty="0"/>
              <a:t> -&gt;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3202985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4800" y="650631"/>
            <a:ext cx="35345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Java(Controller)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14801" y="3640015"/>
            <a:ext cx="3534507" cy="1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5882054" y="2145323"/>
            <a:ext cx="1" cy="1494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26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A2669-6D18-49ED-978E-AE262767D074}"/>
              </a:ext>
            </a:extLst>
          </p:cNvPr>
          <p:cNvSpPr txBox="1"/>
          <p:nvPr/>
        </p:nvSpPr>
        <p:spPr>
          <a:xfrm>
            <a:off x="150921" y="177554"/>
            <a:ext cx="1088471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콘솔 입력 </a:t>
            </a:r>
            <a:r>
              <a:rPr lang="en-US" altLang="ko-KR" dirty="0"/>
              <a:t>-&gt;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 나이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입력데이터 </a:t>
            </a:r>
            <a:r>
              <a:rPr lang="en-US" altLang="ko-KR" dirty="0"/>
              <a:t>-&gt;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PhoneBook</a:t>
            </a:r>
            <a:r>
              <a:rPr lang="en-US" altLang="ko-KR" dirty="0"/>
              <a:t>&gt; ※ </a:t>
            </a:r>
            <a:r>
              <a:rPr lang="ko-KR" altLang="en-US" dirty="0"/>
              <a:t>을 객체화 해서 삽입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파일에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내용 추가 </a:t>
            </a:r>
            <a:r>
              <a:rPr lang="en-US" altLang="ko-KR" dirty="0"/>
              <a:t>-&gt; </a:t>
            </a:r>
            <a:r>
              <a:rPr lang="en-US" altLang="ko-KR" dirty="0" err="1"/>
              <a:t>FileWriter</a:t>
            </a:r>
            <a:r>
              <a:rPr lang="en-US" altLang="ko-KR" dirty="0"/>
              <a:t> -&gt; true </a:t>
            </a:r>
            <a:r>
              <a:rPr lang="ko-KR" altLang="en-US" dirty="0"/>
              <a:t>설정해서 객체생성</a:t>
            </a:r>
            <a:endParaRPr lang="en-US" altLang="ko-KR" dirty="0"/>
          </a:p>
          <a:p>
            <a:r>
              <a:rPr lang="en-US" altLang="ko-KR" dirty="0"/>
              <a:t>! </a:t>
            </a:r>
            <a:r>
              <a:rPr lang="ko-KR" altLang="en-US" dirty="0"/>
              <a:t>파일에 아무것도 없는 </a:t>
            </a:r>
            <a:r>
              <a:rPr lang="ko-KR" altLang="en-US" dirty="0" err="1"/>
              <a:t>첫상황인경우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제일 첫번째 줄 이름</a:t>
            </a:r>
            <a:r>
              <a:rPr lang="en-US" altLang="ko-KR" dirty="0"/>
              <a:t>		</a:t>
            </a:r>
            <a:r>
              <a:rPr lang="ko-KR" altLang="en-US" dirty="0"/>
              <a:t>전화번호</a:t>
            </a:r>
            <a:r>
              <a:rPr lang="en-US" altLang="ko-KR" dirty="0"/>
              <a:t>		</a:t>
            </a:r>
            <a:r>
              <a:rPr lang="ko-KR" altLang="en-US" dirty="0"/>
              <a:t>주소 </a:t>
            </a:r>
            <a:endParaRPr lang="en-US" altLang="ko-KR" dirty="0"/>
          </a:p>
          <a:p>
            <a:r>
              <a:rPr lang="ko-KR" altLang="en-US" dirty="0"/>
              <a:t>추가 해준 이후에 데이터를 추가</a:t>
            </a:r>
            <a:endParaRPr lang="en-US" altLang="ko-KR" dirty="0"/>
          </a:p>
          <a:p>
            <a:r>
              <a:rPr lang="ko-KR" altLang="en-US" dirty="0"/>
              <a:t>파일이 있는 경우 이어쓰기로 뒤에서 추가</a:t>
            </a:r>
            <a:endParaRPr lang="en-US" altLang="ko-KR" dirty="0"/>
          </a:p>
          <a:p>
            <a:r>
              <a:rPr lang="ko-KR" altLang="en-US" dirty="0"/>
              <a:t>파일은 있는데 파일 내용이 아무것도 파일이 없는 상황과 똑같이 </a:t>
            </a:r>
            <a:r>
              <a:rPr lang="ko-KR" altLang="en-US" dirty="0" err="1"/>
              <a:t>해줘야합니다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콘솔입력 </a:t>
            </a:r>
            <a:r>
              <a:rPr lang="en-US" altLang="ko-KR" dirty="0"/>
              <a:t>-&gt;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검색할때</a:t>
            </a:r>
            <a:r>
              <a:rPr lang="ko-KR" altLang="en-US" dirty="0"/>
              <a:t> 무조건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PhoneBook</a:t>
            </a:r>
            <a:r>
              <a:rPr lang="en-US" altLang="ko-KR" dirty="0"/>
              <a:t>&gt;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가지고 검색을 하겠다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PhoneBook</a:t>
            </a:r>
            <a:r>
              <a:rPr lang="en-US" altLang="ko-KR" dirty="0"/>
              <a:t>&gt;</a:t>
            </a:r>
            <a:r>
              <a:rPr lang="ko-KR" altLang="en-US" dirty="0"/>
              <a:t>에서만 검색 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83747A-9820-4B54-ADDB-C681668CAA73}"/>
              </a:ext>
            </a:extLst>
          </p:cNvPr>
          <p:cNvCxnSpPr/>
          <p:nvPr/>
        </p:nvCxnSpPr>
        <p:spPr>
          <a:xfrm>
            <a:off x="7510509" y="3648722"/>
            <a:ext cx="60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B7EC0B-D7C8-4ECF-9E25-F5F35A1D40E9}"/>
              </a:ext>
            </a:extLst>
          </p:cNvPr>
          <p:cNvSpPr/>
          <p:nvPr/>
        </p:nvSpPr>
        <p:spPr>
          <a:xfrm>
            <a:off x="8407153" y="3098307"/>
            <a:ext cx="3391270" cy="206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데이터와 </a:t>
            </a:r>
            <a:r>
              <a:rPr lang="en-US" altLang="ko-KR" dirty="0" err="1"/>
              <a:t>ArrayList</a:t>
            </a:r>
            <a:r>
              <a:rPr lang="ko-KR" altLang="en-US" dirty="0"/>
              <a:t>와 싱크 맞아야 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프래그램</a:t>
            </a:r>
            <a:r>
              <a:rPr lang="ko-KR" altLang="en-US" dirty="0"/>
              <a:t> </a:t>
            </a:r>
            <a:r>
              <a:rPr lang="ko-KR" altLang="en-US" dirty="0" err="1"/>
              <a:t>시작시</a:t>
            </a:r>
            <a:r>
              <a:rPr lang="ko-KR" altLang="en-US" dirty="0"/>
              <a:t> 파일을 읽어서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생성해줘야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5442AD-01F0-799E-C007-D5329D5F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18" y="0"/>
            <a:ext cx="106959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03CBB-D8E3-E29E-BF9C-B3FE27D53508}"/>
              </a:ext>
            </a:extLst>
          </p:cNvPr>
          <p:cNvSpPr txBox="1"/>
          <p:nvPr/>
        </p:nvSpPr>
        <p:spPr>
          <a:xfrm>
            <a:off x="7350711" y="191757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en-US" altLang="ko-KR" dirty="0"/>
              <a:t>XX</a:t>
            </a:r>
            <a:r>
              <a:rPr lang="ko-KR" altLang="en-US" dirty="0"/>
              <a:t>점이고 학점은 </a:t>
            </a:r>
            <a:r>
              <a:rPr lang="en-US" altLang="ko-KR" dirty="0"/>
              <a:t>XX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81FF-E37F-47F5-9233-2A896C4E525D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27462423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B69A50-8A91-4793-8519-E022BB5E6245}"/>
              </a:ext>
            </a:extLst>
          </p:cNvPr>
          <p:cNvSpPr/>
          <p:nvPr/>
        </p:nvSpPr>
        <p:spPr>
          <a:xfrm>
            <a:off x="381739" y="88777"/>
            <a:ext cx="11363417" cy="206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데이터와 </a:t>
            </a:r>
            <a:r>
              <a:rPr lang="en-US" altLang="ko-KR" dirty="0" err="1"/>
              <a:t>ArrayList</a:t>
            </a:r>
            <a:r>
              <a:rPr lang="ko-KR" altLang="en-US" dirty="0"/>
              <a:t>와 싱크 맞아야 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프래그램</a:t>
            </a:r>
            <a:r>
              <a:rPr lang="ko-KR" altLang="en-US" dirty="0"/>
              <a:t> </a:t>
            </a:r>
            <a:r>
              <a:rPr lang="ko-KR" altLang="en-US" dirty="0" err="1"/>
              <a:t>시작시</a:t>
            </a:r>
            <a:r>
              <a:rPr lang="ko-KR" altLang="en-US" dirty="0"/>
              <a:t> 파일을 읽어서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생성해줘야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51D60-6EB8-4E22-BCF2-C4C0ABA0FE0B}"/>
              </a:ext>
            </a:extLst>
          </p:cNvPr>
          <p:cNvSpPr txBox="1"/>
          <p:nvPr/>
        </p:nvSpPr>
        <p:spPr>
          <a:xfrm>
            <a:off x="381739" y="2396972"/>
            <a:ext cx="61558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★ ★ ★ ★ ★ ★ ★ 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파일에 그 줄만 지울 수가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검색 </a:t>
            </a:r>
            <a:r>
              <a:rPr lang="en-US" altLang="ko-KR" dirty="0"/>
              <a:t>-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검색을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있으면 삭제</a:t>
            </a:r>
            <a:r>
              <a:rPr lang="en-US" altLang="ko-KR" dirty="0"/>
              <a:t>, </a:t>
            </a:r>
            <a:r>
              <a:rPr lang="ko-KR" altLang="en-US" dirty="0"/>
              <a:t>없으면 전화번호부에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ㄱ</a:t>
            </a:r>
            <a:r>
              <a:rPr lang="en-US" altLang="ko-KR" dirty="0"/>
              <a:t>.  </a:t>
            </a:r>
            <a:r>
              <a:rPr lang="en-US" altLang="ko-KR" dirty="0" err="1"/>
              <a:t>ArrayList</a:t>
            </a:r>
            <a:r>
              <a:rPr lang="ko-KR" altLang="en-US" dirty="0"/>
              <a:t>에서 삭제를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ㄴ</a:t>
            </a:r>
            <a:r>
              <a:rPr lang="en-US" altLang="ko-KR" dirty="0"/>
              <a:t>. </a:t>
            </a:r>
            <a:r>
              <a:rPr lang="en-US" altLang="ko-KR" dirty="0" err="1"/>
              <a:t>FileWriter</a:t>
            </a:r>
            <a:r>
              <a:rPr lang="en-US" altLang="ko-KR" dirty="0"/>
              <a:t> </a:t>
            </a:r>
            <a:r>
              <a:rPr lang="ko-KR" altLang="en-US" dirty="0"/>
              <a:t>객체 생성시 </a:t>
            </a:r>
            <a:r>
              <a:rPr lang="en-US" altLang="ko-KR" dirty="0"/>
              <a:t>false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ko-KR" altLang="en-US" dirty="0"/>
              <a:t>에 있는 데이터를 고스란히 파일에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ㄹ</a:t>
            </a:r>
            <a:r>
              <a:rPr lang="en-US" altLang="ko-KR" dirty="0"/>
              <a:t>. </a:t>
            </a:r>
            <a:r>
              <a:rPr lang="en-US" altLang="ko-KR" dirty="0" err="1"/>
              <a:t>FileWriter</a:t>
            </a:r>
            <a:r>
              <a:rPr lang="en-US" altLang="ko-KR" dirty="0"/>
              <a:t> close()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ArryList</a:t>
            </a:r>
            <a:r>
              <a:rPr lang="ko-KR" altLang="en-US" dirty="0"/>
              <a:t>와 파일과 싱크 맞습니다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FBC40-B816-47D0-BBBA-365CA7AF70DD}"/>
              </a:ext>
            </a:extLst>
          </p:cNvPr>
          <p:cNvSpPr txBox="1"/>
          <p:nvPr/>
        </p:nvSpPr>
        <p:spPr>
          <a:xfrm>
            <a:off x="6844683" y="2583402"/>
            <a:ext cx="2398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전체출력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데이터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ko-KR" altLang="en-US" dirty="0"/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134560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46C527-D7BD-4D98-8993-0FA3DB3CF9C0}"/>
              </a:ext>
            </a:extLst>
          </p:cNvPr>
          <p:cNvSpPr/>
          <p:nvPr/>
        </p:nvSpPr>
        <p:spPr>
          <a:xfrm>
            <a:off x="2246050" y="319596"/>
            <a:ext cx="6471822" cy="236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</a:t>
            </a:r>
          </a:p>
          <a:p>
            <a:pPr algn="ctr"/>
            <a:r>
              <a:rPr lang="en-US" altLang="ko-KR" dirty="0"/>
              <a:t>1000</a:t>
            </a:r>
            <a:r>
              <a:rPr lang="ko-KR" altLang="en-US" dirty="0"/>
              <a:t>씩 성금을 낼 수 있는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3DE8D8-ED0B-4A57-B293-7B25F95AECF7}"/>
              </a:ext>
            </a:extLst>
          </p:cNvPr>
          <p:cNvSpPr/>
          <p:nvPr/>
        </p:nvSpPr>
        <p:spPr>
          <a:xfrm>
            <a:off x="2246050" y="3639845"/>
            <a:ext cx="6587232" cy="211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Custormer</a:t>
            </a:r>
            <a:endParaRPr lang="en-US" altLang="ko-KR" dirty="0"/>
          </a:p>
          <a:p>
            <a:pPr algn="ctr"/>
            <a:r>
              <a:rPr lang="ko-KR" altLang="en-US" dirty="0"/>
              <a:t>성금을 내는 사람입니다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성금자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명이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A2321-C647-47C4-8100-45377B188C6A}"/>
              </a:ext>
            </a:extLst>
          </p:cNvPr>
          <p:cNvSpPr txBox="1"/>
          <p:nvPr/>
        </p:nvSpPr>
        <p:spPr>
          <a:xfrm>
            <a:off x="9383697" y="2583402"/>
            <a:ext cx="17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성금이 </a:t>
            </a:r>
            <a:endParaRPr lang="en-US" altLang="ko-KR" dirty="0"/>
          </a:p>
          <a:p>
            <a:r>
              <a:rPr lang="en-US" altLang="ko-KR" dirty="0"/>
              <a:t>500000</a:t>
            </a:r>
            <a:r>
              <a:rPr lang="ko-KR" altLang="en-US" dirty="0"/>
              <a:t>원이</a:t>
            </a:r>
            <a:endParaRPr lang="en-US" altLang="ko-KR" dirty="0"/>
          </a:p>
          <a:p>
            <a:r>
              <a:rPr lang="ko-KR" altLang="en-US" dirty="0"/>
              <a:t>되면 성금을</a:t>
            </a:r>
            <a:endParaRPr lang="en-US" altLang="ko-KR" dirty="0"/>
          </a:p>
          <a:p>
            <a:r>
              <a:rPr lang="ko-KR" altLang="en-US" dirty="0"/>
              <a:t>멈추기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607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40310" y="92808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Inter"/>
              </a:rPr>
              <a:t>문제 설명</a:t>
            </a:r>
          </a:p>
          <a:p>
            <a:r>
              <a:rPr lang="ko-KR" altLang="en-US" dirty="0">
                <a:latin typeface="Inter"/>
              </a:rPr>
              <a:t>신입사원 무지는 게시판 불량 이용자를 신고하고 처리 결과를 메일로 발송하는 시스템을 개발하려 합니다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>
                <a:latin typeface="Inter"/>
              </a:rPr>
              <a:t>무지가 개발하려는 시스템은 다음과 같습니다</a:t>
            </a:r>
            <a:r>
              <a:rPr lang="en-US" altLang="ko-KR" dirty="0">
                <a:latin typeface="In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inherit"/>
              </a:rPr>
              <a:t>각 유저는 한 번에 한 명의 유저를 신고할 수 있습니다</a:t>
            </a:r>
            <a:r>
              <a:rPr lang="en-US" altLang="ko-KR" dirty="0">
                <a:latin typeface="inheri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inherit"/>
              </a:rPr>
              <a:t>신고 횟수에 제한은 없습니다</a:t>
            </a:r>
            <a:r>
              <a:rPr lang="en-US" altLang="ko-KR" dirty="0">
                <a:latin typeface="inherit"/>
              </a:rPr>
              <a:t>. </a:t>
            </a:r>
            <a:r>
              <a:rPr lang="ko-KR" altLang="en-US" dirty="0">
                <a:latin typeface="inherit"/>
              </a:rPr>
              <a:t>서로 다른 유저를 계속해서 신고할 수 있습니다</a:t>
            </a:r>
            <a:r>
              <a:rPr lang="en-US" altLang="ko-KR" dirty="0">
                <a:latin typeface="inheri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inherit"/>
              </a:rPr>
              <a:t>한 유저를 여러 번 신고할 수도 있지만</a:t>
            </a:r>
            <a:r>
              <a:rPr lang="en-US" altLang="ko-KR" dirty="0">
                <a:latin typeface="inherit"/>
              </a:rPr>
              <a:t>, </a:t>
            </a:r>
            <a:r>
              <a:rPr lang="ko-KR" altLang="en-US" dirty="0">
                <a:latin typeface="inherit"/>
              </a:rPr>
              <a:t>동일한 유저에 대한 신고 횟수는 </a:t>
            </a:r>
            <a:r>
              <a:rPr lang="en-US" altLang="ko-KR" dirty="0">
                <a:latin typeface="inherit"/>
              </a:rPr>
              <a:t>1</a:t>
            </a:r>
            <a:r>
              <a:rPr lang="ko-KR" altLang="en-US" dirty="0">
                <a:latin typeface="inherit"/>
              </a:rPr>
              <a:t>회로 처리됩니다</a:t>
            </a:r>
            <a:r>
              <a:rPr lang="en-US" altLang="ko-KR" dirty="0">
                <a:latin typeface="inheri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inherit"/>
              </a:rPr>
              <a:t>k</a:t>
            </a:r>
            <a:r>
              <a:rPr lang="ko-KR" altLang="en-US" dirty="0">
                <a:latin typeface="inherit"/>
              </a:rPr>
              <a:t>번 이상 신고된 유저는 게시판 이용이 정지되며</a:t>
            </a:r>
            <a:r>
              <a:rPr lang="en-US" altLang="ko-KR" dirty="0">
                <a:latin typeface="inherit"/>
              </a:rPr>
              <a:t>, </a:t>
            </a:r>
            <a:r>
              <a:rPr lang="ko-KR" altLang="en-US" dirty="0">
                <a:latin typeface="inherit"/>
              </a:rPr>
              <a:t>해당 유저를 신고한 모든 유저에게 정지 사실을 메일로 발송합니다</a:t>
            </a:r>
            <a:r>
              <a:rPr lang="en-US" altLang="ko-KR" dirty="0">
                <a:latin typeface="inheri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inherit"/>
              </a:rPr>
              <a:t>유저가 신고한 모든 내용을 취합하여 마지막에 한꺼번에 게시판 이용 정지를 시키면서 정지 메일을 발송합니다</a:t>
            </a:r>
            <a:r>
              <a:rPr lang="en-US" altLang="ko-KR" dirty="0">
                <a:latin typeface="inherit"/>
              </a:rPr>
              <a:t>.</a:t>
            </a:r>
          </a:p>
          <a:p>
            <a:r>
              <a:rPr lang="ko-KR" altLang="en-US" dirty="0">
                <a:latin typeface="Inter"/>
              </a:rPr>
              <a:t>다음은 전체 유저 목록이 </a:t>
            </a:r>
            <a:r>
              <a:rPr lang="en-US" altLang="ko-KR" dirty="0">
                <a:latin typeface="Inter"/>
              </a:rPr>
              <a:t>["</a:t>
            </a:r>
            <a:r>
              <a:rPr lang="en-US" altLang="ko-KR" dirty="0" err="1">
                <a:latin typeface="Inter"/>
              </a:rPr>
              <a:t>muzi</a:t>
            </a:r>
            <a:r>
              <a:rPr lang="en-US" altLang="ko-KR" dirty="0">
                <a:latin typeface="Inter"/>
              </a:rPr>
              <a:t>", "</a:t>
            </a:r>
            <a:r>
              <a:rPr lang="en-US" altLang="ko-KR" dirty="0" err="1">
                <a:latin typeface="Inter"/>
              </a:rPr>
              <a:t>frodo</a:t>
            </a:r>
            <a:r>
              <a:rPr lang="en-US" altLang="ko-KR" dirty="0">
                <a:latin typeface="Inter"/>
              </a:rPr>
              <a:t>", "</a:t>
            </a:r>
            <a:r>
              <a:rPr lang="en-US" altLang="ko-KR" dirty="0" err="1">
                <a:latin typeface="Inter"/>
              </a:rPr>
              <a:t>apeach</a:t>
            </a:r>
            <a:r>
              <a:rPr lang="en-US" altLang="ko-KR" dirty="0">
                <a:latin typeface="Inter"/>
              </a:rPr>
              <a:t>", "neo"]</a:t>
            </a:r>
            <a:r>
              <a:rPr lang="ko-KR" altLang="en-US" dirty="0">
                <a:latin typeface="Inter"/>
              </a:rPr>
              <a:t>이고</a:t>
            </a:r>
            <a:r>
              <a:rPr lang="en-US" altLang="ko-KR" dirty="0">
                <a:latin typeface="Inter"/>
              </a:rPr>
              <a:t>, k = 2(</a:t>
            </a:r>
            <a:r>
              <a:rPr lang="ko-KR" altLang="en-US" dirty="0">
                <a:latin typeface="Inter"/>
              </a:rPr>
              <a:t>즉</a:t>
            </a:r>
            <a:r>
              <a:rPr lang="en-US" altLang="ko-KR" dirty="0">
                <a:latin typeface="Inter"/>
              </a:rPr>
              <a:t>, 2</a:t>
            </a:r>
            <a:r>
              <a:rPr lang="ko-KR" altLang="en-US" dirty="0">
                <a:latin typeface="Inter"/>
              </a:rPr>
              <a:t>번 이상 </a:t>
            </a:r>
            <a:r>
              <a:rPr lang="ko-KR" altLang="en-US" dirty="0" err="1">
                <a:latin typeface="Inter"/>
              </a:rPr>
              <a:t>신고당하면</a:t>
            </a:r>
            <a:r>
              <a:rPr lang="ko-KR" altLang="en-US" dirty="0">
                <a:latin typeface="Inter"/>
              </a:rPr>
              <a:t> 이용 정지</a:t>
            </a:r>
            <a:r>
              <a:rPr lang="en-US" altLang="ko-KR" dirty="0">
                <a:latin typeface="Inter"/>
              </a:rPr>
              <a:t>)</a:t>
            </a:r>
            <a:r>
              <a:rPr lang="ko-KR" altLang="en-US" dirty="0">
                <a:latin typeface="Inter"/>
              </a:rPr>
              <a:t>인 경우의 예시입니다</a:t>
            </a:r>
            <a:r>
              <a:rPr lang="en-US" altLang="ko-KR" dirty="0">
                <a:latin typeface="Inter"/>
              </a:rPr>
              <a:t>.</a:t>
            </a:r>
            <a:endParaRPr lang="en-US" altLang="ko-KR" b="0" i="0" dirty="0">
              <a:effectLst/>
              <a:latin typeface="Inter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62916"/>
              </p:ext>
            </p:extLst>
          </p:nvPr>
        </p:nvGraphicFramePr>
        <p:xfrm>
          <a:off x="6785308" y="1203741"/>
          <a:ext cx="5066382" cy="4527007"/>
        </p:xfrm>
        <a:graphic>
          <a:graphicData uri="http://schemas.openxmlformats.org/drawingml/2006/table">
            <a:tbl>
              <a:tblPr/>
              <a:tblGrid>
                <a:gridCol w="1204978">
                  <a:extLst>
                    <a:ext uri="{9D8B030D-6E8A-4147-A177-3AD203B41FA5}">
                      <a16:colId xmlns:a16="http://schemas.microsoft.com/office/drawing/2014/main" val="2935605314"/>
                    </a:ext>
                  </a:extLst>
                </a:gridCol>
                <a:gridCol w="1454889">
                  <a:extLst>
                    <a:ext uri="{9D8B030D-6E8A-4147-A177-3AD203B41FA5}">
                      <a16:colId xmlns:a16="http://schemas.microsoft.com/office/drawing/2014/main" val="2001293246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300701335"/>
                    </a:ext>
                  </a:extLst>
                </a:gridCol>
              </a:tblGrid>
              <a:tr h="4144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유저 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유저가 신고한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설명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66330"/>
                  </a:ext>
                </a:extLst>
              </a:tr>
              <a:tr h="78738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"muzi"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가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frodo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를 신고했습니다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259500"/>
                  </a:ext>
                </a:extLst>
              </a:tr>
              <a:tr h="78738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"apeach"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"apeach"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가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를 신고했습니다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84412"/>
                  </a:ext>
                </a:extLst>
              </a:tr>
              <a:tr h="78738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가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를 신고했습니다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88239"/>
                  </a:ext>
                </a:extLst>
              </a:tr>
              <a:tr h="78738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"muzi"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"muzi"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가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를 신고했습니다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7621"/>
                  </a:ext>
                </a:extLst>
              </a:tr>
              <a:tr h="78738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"apeach"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apeach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가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를 신고했습니다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441" marR="41441" marT="20721" marB="20721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900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861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3221" y="438317"/>
            <a:ext cx="503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Inter"/>
              </a:rPr>
              <a:t>각 </a:t>
            </a:r>
            <a:r>
              <a:rPr lang="ko-KR" altLang="en-US" dirty="0" err="1">
                <a:latin typeface="Inter"/>
              </a:rPr>
              <a:t>유저별로</a:t>
            </a:r>
            <a:r>
              <a:rPr lang="ko-KR" altLang="en-US" dirty="0">
                <a:latin typeface="Inter"/>
              </a:rPr>
              <a:t> </a:t>
            </a:r>
            <a:r>
              <a:rPr lang="ko-KR" altLang="en-US" dirty="0" err="1">
                <a:latin typeface="Inter"/>
              </a:rPr>
              <a:t>신고당한</a:t>
            </a:r>
            <a:r>
              <a:rPr lang="ko-KR" altLang="en-US" dirty="0">
                <a:latin typeface="Inter"/>
              </a:rPr>
              <a:t> 횟수는 다음과 같습니다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96335"/>
              </p:ext>
            </p:extLst>
          </p:nvPr>
        </p:nvGraphicFramePr>
        <p:xfrm>
          <a:off x="1864317" y="1055078"/>
          <a:ext cx="3213568" cy="1828800"/>
        </p:xfrm>
        <a:graphic>
          <a:graphicData uri="http://schemas.openxmlformats.org/drawingml/2006/table">
            <a:tbl>
              <a:tblPr/>
              <a:tblGrid>
                <a:gridCol w="1295992">
                  <a:extLst>
                    <a:ext uri="{9D8B030D-6E8A-4147-A177-3AD203B41FA5}">
                      <a16:colId xmlns:a16="http://schemas.microsoft.com/office/drawing/2014/main" val="4232809543"/>
                    </a:ext>
                  </a:extLst>
                </a:gridCol>
                <a:gridCol w="1917576">
                  <a:extLst>
                    <a:ext uri="{9D8B030D-6E8A-4147-A177-3AD203B41FA5}">
                      <a16:colId xmlns:a16="http://schemas.microsoft.com/office/drawing/2014/main" val="234776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유저 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신고당한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횟수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20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2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"apeach"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1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06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64317" y="3313681"/>
            <a:ext cx="649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Inter"/>
              </a:rPr>
              <a:t>위 예시에서는 </a:t>
            </a:r>
            <a:r>
              <a:rPr lang="en-US" altLang="ko-KR" dirty="0">
                <a:latin typeface="Inter"/>
              </a:rPr>
              <a:t>2</a:t>
            </a:r>
            <a:r>
              <a:rPr lang="ko-KR" altLang="en-US" dirty="0">
                <a:latin typeface="Inter"/>
              </a:rPr>
              <a:t>번 이상 </a:t>
            </a:r>
            <a:r>
              <a:rPr lang="ko-KR" altLang="en-US" dirty="0" err="1">
                <a:latin typeface="Inter"/>
              </a:rPr>
              <a:t>신고당한</a:t>
            </a:r>
            <a:r>
              <a:rPr lang="ko-KR" altLang="en-US" dirty="0">
                <a:latin typeface="Inter"/>
              </a:rPr>
              <a:t> </a:t>
            </a:r>
            <a:r>
              <a:rPr lang="en-US" altLang="ko-KR" dirty="0">
                <a:latin typeface="Inter"/>
              </a:rPr>
              <a:t>"</a:t>
            </a:r>
            <a:r>
              <a:rPr lang="en-US" altLang="ko-KR" dirty="0" err="1">
                <a:latin typeface="Inter"/>
              </a:rPr>
              <a:t>frodo</a:t>
            </a:r>
            <a:r>
              <a:rPr lang="en-US" altLang="ko-KR" dirty="0">
                <a:latin typeface="Inter"/>
              </a:rPr>
              <a:t>"</a:t>
            </a:r>
            <a:r>
              <a:rPr lang="ko-KR" altLang="en-US" dirty="0">
                <a:latin typeface="Inter"/>
              </a:rPr>
              <a:t>와 </a:t>
            </a:r>
            <a:r>
              <a:rPr lang="en-US" altLang="ko-KR" dirty="0">
                <a:latin typeface="Inter"/>
              </a:rPr>
              <a:t>"neo"</a:t>
            </a:r>
            <a:r>
              <a:rPr lang="ko-KR" altLang="en-US" dirty="0">
                <a:latin typeface="Inter"/>
              </a:rPr>
              <a:t>의 게시판 이용이 정지됩니다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>
                <a:latin typeface="Inter"/>
              </a:rPr>
              <a:t>이때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각 </a:t>
            </a:r>
            <a:r>
              <a:rPr lang="ko-KR" altLang="en-US" dirty="0" err="1">
                <a:latin typeface="Inter"/>
              </a:rPr>
              <a:t>유저별로</a:t>
            </a:r>
            <a:r>
              <a:rPr lang="ko-KR" altLang="en-US" dirty="0">
                <a:latin typeface="Inter"/>
              </a:rPr>
              <a:t> 신고한 아이디와 정지된 아이디를 정리하면 다음과 같습니다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63439"/>
              </p:ext>
            </p:extLst>
          </p:nvPr>
        </p:nvGraphicFramePr>
        <p:xfrm>
          <a:off x="1864317" y="4475510"/>
          <a:ext cx="6027789" cy="1828800"/>
        </p:xfrm>
        <a:graphic>
          <a:graphicData uri="http://schemas.openxmlformats.org/drawingml/2006/table">
            <a:tbl>
              <a:tblPr/>
              <a:tblGrid>
                <a:gridCol w="2009263">
                  <a:extLst>
                    <a:ext uri="{9D8B030D-6E8A-4147-A177-3AD203B41FA5}">
                      <a16:colId xmlns:a16="http://schemas.microsoft.com/office/drawing/2014/main" val="1029259873"/>
                    </a:ext>
                  </a:extLst>
                </a:gridCol>
                <a:gridCol w="2009263">
                  <a:extLst>
                    <a:ext uri="{9D8B030D-6E8A-4147-A177-3AD203B41FA5}">
                      <a16:colId xmlns:a16="http://schemas.microsoft.com/office/drawing/2014/main" val="2739506196"/>
                    </a:ext>
                  </a:extLst>
                </a:gridCol>
                <a:gridCol w="2009263">
                  <a:extLst>
                    <a:ext uri="{9D8B030D-6E8A-4147-A177-3AD203B41FA5}">
                      <a16:colId xmlns:a16="http://schemas.microsoft.com/office/drawing/2014/main" val="1857257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유저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유저가 신고한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정지된 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7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"muzi"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["frodo", "neo"]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frodo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", "neo"]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"frodo"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["neo"]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["neo"]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3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"apeach"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["muzi", "frodo"]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["frodo"]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5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"neo"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없음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없음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8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74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483" y="310643"/>
            <a:ext cx="108100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Arial" panose="020B0604020202020204" pitchFamily="34" charset="0"/>
                <a:ea typeface="Inter"/>
              </a:rPr>
              <a:t>따라서 "</a:t>
            </a:r>
            <a:r>
              <a:rPr lang="ko-KR" altLang="ko-KR" sz="2000" dirty="0" err="1">
                <a:latin typeface="Arial" panose="020B0604020202020204" pitchFamily="34" charset="0"/>
                <a:ea typeface="Inter"/>
              </a:rPr>
              <a:t>muzi"는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 처리 결과 메일을 2회, "</a:t>
            </a:r>
            <a:r>
              <a:rPr lang="ko-KR" altLang="ko-KR" sz="2000" dirty="0" err="1">
                <a:latin typeface="Arial" panose="020B0604020202020204" pitchFamily="34" charset="0"/>
                <a:ea typeface="Inter"/>
              </a:rPr>
              <a:t>frodo"와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 "</a:t>
            </a:r>
            <a:r>
              <a:rPr lang="ko-KR" altLang="ko-KR" sz="2000" dirty="0" err="1">
                <a:latin typeface="Arial" panose="020B0604020202020204" pitchFamily="34" charset="0"/>
                <a:ea typeface="Inter"/>
              </a:rPr>
              <a:t>apeach"는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 각각 처리 결과 메일을 1회 받게 됩니다.</a:t>
            </a:r>
            <a:endParaRPr lang="ko-KR" altLang="ko-KR" sz="2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Arial" panose="020B0604020202020204" pitchFamily="34" charset="0"/>
                <a:ea typeface="Inter"/>
              </a:rPr>
              <a:t>이용자의 </a:t>
            </a:r>
            <a:r>
              <a:rPr lang="ko-KR" altLang="ko-KR" sz="2000" dirty="0" err="1">
                <a:latin typeface="Arial" panose="020B0604020202020204" pitchFamily="34" charset="0"/>
                <a:ea typeface="Inter"/>
              </a:rPr>
              <a:t>ID가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 담긴 문자열 배열 </a:t>
            </a:r>
            <a:r>
              <a:rPr lang="ko-KR" altLang="ko-KR" sz="2000" dirty="0" err="1">
                <a:latin typeface="Arial Unicode MS"/>
                <a:ea typeface="Hack"/>
              </a:rPr>
              <a:t>id_list</a:t>
            </a:r>
            <a:r>
              <a:rPr lang="ko-KR" altLang="ko-KR" sz="2000" dirty="0">
                <a:ea typeface="Inter"/>
              </a:rPr>
              <a:t>, 각 이용자가 신고한 이용자의 ID 정보가 담긴 문자열 배열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 </a:t>
            </a:r>
            <a:r>
              <a:rPr lang="ko-KR" altLang="ko-KR" sz="2000" dirty="0" err="1">
                <a:latin typeface="Arial Unicode MS"/>
                <a:ea typeface="Hack"/>
              </a:rPr>
              <a:t>report</a:t>
            </a:r>
            <a:r>
              <a:rPr lang="ko-KR" altLang="ko-KR" sz="2000" dirty="0">
                <a:ea typeface="Inter"/>
              </a:rPr>
              <a:t>, 정지 기준이 되는 신고 횟수</a:t>
            </a:r>
            <a:r>
              <a:rPr lang="ko-KR" altLang="ko-KR" sz="2000" dirty="0">
                <a:latin typeface="Arial" panose="020B0604020202020204" pitchFamily="34" charset="0"/>
                <a:ea typeface="Inter"/>
              </a:rPr>
              <a:t> </a:t>
            </a:r>
            <a:r>
              <a:rPr lang="ko-KR" altLang="ko-KR" sz="2000" dirty="0" err="1">
                <a:latin typeface="Arial Unicode MS"/>
                <a:ea typeface="Hack"/>
              </a:rPr>
              <a:t>k</a:t>
            </a:r>
            <a:r>
              <a:rPr lang="ko-KR" altLang="ko-KR" sz="2000" dirty="0" err="1">
                <a:ea typeface="Inter"/>
              </a:rPr>
              <a:t>가</a:t>
            </a:r>
            <a:r>
              <a:rPr lang="ko-KR" altLang="ko-KR" sz="2000" dirty="0">
                <a:ea typeface="Inter"/>
              </a:rPr>
              <a:t> 매개변수로 주어질 때, 각 </a:t>
            </a:r>
            <a:r>
              <a:rPr lang="ko-KR" altLang="ko-KR" sz="2000" dirty="0" err="1">
                <a:ea typeface="Inter"/>
              </a:rPr>
              <a:t>유저별로</a:t>
            </a:r>
            <a:r>
              <a:rPr lang="ko-KR" altLang="ko-KR" sz="2000" dirty="0">
                <a:ea typeface="Inter"/>
              </a:rPr>
              <a:t> 처리 결과 메일을 받은 횟수를 배열에 담아 </a:t>
            </a:r>
            <a:r>
              <a:rPr lang="ko-KR" altLang="ko-KR" sz="2000" dirty="0" err="1">
                <a:ea typeface="Inter"/>
              </a:rPr>
              <a:t>return</a:t>
            </a:r>
            <a:r>
              <a:rPr lang="ko-KR" altLang="ko-KR" sz="2000" dirty="0">
                <a:ea typeface="Inter"/>
              </a:rPr>
              <a:t> 하도록 </a:t>
            </a:r>
            <a:r>
              <a:rPr lang="ko-KR" altLang="ko-KR" sz="2000" dirty="0" err="1">
                <a:ea typeface="Inter"/>
              </a:rPr>
              <a:t>solution</a:t>
            </a:r>
            <a:r>
              <a:rPr lang="ko-KR" altLang="ko-KR" sz="2000" dirty="0">
                <a:ea typeface="Inter"/>
              </a:rPr>
              <a:t> 함수를 완성해주세요</a:t>
            </a:r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679"/>
              </p:ext>
            </p:extLst>
          </p:nvPr>
        </p:nvGraphicFramePr>
        <p:xfrm>
          <a:off x="133164" y="2758865"/>
          <a:ext cx="5207367" cy="2583444"/>
        </p:xfrm>
        <a:graphic>
          <a:graphicData uri="http://schemas.openxmlformats.org/drawingml/2006/table">
            <a:tbl>
              <a:tblPr/>
              <a:tblGrid>
                <a:gridCol w="1899822">
                  <a:extLst>
                    <a:ext uri="{9D8B030D-6E8A-4147-A177-3AD203B41FA5}">
                      <a16:colId xmlns:a16="http://schemas.microsoft.com/office/drawing/2014/main" val="2578935374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3902286312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3253867781"/>
                    </a:ext>
                  </a:extLst>
                </a:gridCol>
                <a:gridCol w="1097005">
                  <a:extLst>
                    <a:ext uri="{9D8B030D-6E8A-4147-A177-3AD203B41FA5}">
                      <a16:colId xmlns:a16="http://schemas.microsoft.com/office/drawing/2014/main" val="3891909591"/>
                    </a:ext>
                  </a:extLst>
                </a:gridCol>
              </a:tblGrid>
              <a:tr h="177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id_list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report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result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89192"/>
                  </a:ext>
                </a:extLst>
              </a:tr>
              <a:tr h="124223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["muzi", "frodo", "apeach", "neo"]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frodo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",</a:t>
                      </a:r>
                    </a:p>
                    <a:p>
                      <a:pPr font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apeach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frodo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",</a:t>
                      </a:r>
                    </a:p>
                    <a:p>
                      <a:pPr font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frodo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neo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",</a:t>
                      </a:r>
                    </a:p>
                    <a:p>
                      <a:pPr font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neo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",</a:t>
                      </a:r>
                    </a:p>
                    <a:p>
                      <a:pPr font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apeach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muzi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[2,1,1,0]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50464"/>
                  </a:ext>
                </a:extLst>
              </a:tr>
              <a:tr h="861955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["con", "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ryan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["ryan con", </a:t>
                      </a:r>
                      <a:endParaRPr lang="es-ES" sz="1600" dirty="0" smtClean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  <a:p>
                      <a:pPr font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ryan con", </a:t>
                      </a:r>
                      <a:endParaRPr lang="es-ES" sz="1600" dirty="0" smtClean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  <a:p>
                      <a:pPr font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ryan con", </a:t>
                      </a:r>
                      <a:endParaRPr lang="es-ES" sz="1600" dirty="0" smtClean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  <a:p>
                      <a:pPr font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ryan con"]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[0,0]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72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97636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4581" y="3257798"/>
            <a:ext cx="65" cy="276999"/>
          </a:xfrm>
          <a:prstGeom prst="rect">
            <a:avLst/>
          </a:prstGeom>
          <a:solidFill>
            <a:srgbClr val="2637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2466" y="2661654"/>
            <a:ext cx="49347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" panose="020B0604020202020204" pitchFamily="34" charset="0"/>
                <a:ea typeface="Inter"/>
              </a:rPr>
              <a:t>입출력 예 설명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Arial" panose="020B0604020202020204" pitchFamily="34" charset="0"/>
                <a:ea typeface="inherit"/>
              </a:rPr>
              <a:t>입출력 예 #1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  <a:ea typeface="Inter"/>
              </a:rPr>
              <a:t>문제의 예시와 같습니다.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Arial" panose="020B0604020202020204" pitchFamily="34" charset="0"/>
                <a:ea typeface="inherit"/>
              </a:rPr>
              <a:t>입출력 예 #2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  <a:ea typeface="Inter"/>
              </a:rPr>
              <a:t>"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ryan"이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"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con"을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4번 신고했으나, 주어진 조건에 따라 한 유저가 같은 유저를 여러 번 신고한 경우는 신고 횟수 1회로 처리합니다. 따라서 "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con"은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1회 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신고당했습니다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. 3번 이상 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신고당한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이용자는 없으며, "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con"과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"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ryan"은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결과 메일을 받지 않습니다. 따라서 [0, 0]을 </a:t>
            </a:r>
            <a:r>
              <a:rPr lang="ko-KR" altLang="ko-KR" dirty="0" err="1">
                <a:latin typeface="Arial" panose="020B0604020202020204" pitchFamily="34" charset="0"/>
                <a:ea typeface="Inter"/>
              </a:rPr>
              <a:t>return</a:t>
            </a:r>
            <a:r>
              <a:rPr lang="ko-KR" altLang="ko-KR" dirty="0">
                <a:latin typeface="Arial" panose="020B0604020202020204" pitchFamily="34" charset="0"/>
                <a:ea typeface="Inter"/>
              </a:rPr>
              <a:t> 합니다.</a:t>
            </a:r>
            <a:endParaRPr lang="ko-KR" altLang="ko-K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35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33C2F1-6CC7-59F9-4373-56E0791E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68" y="0"/>
            <a:ext cx="94420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A6DF3-6461-4872-86B8-791802D8EDA4}"/>
              </a:ext>
            </a:extLst>
          </p:cNvPr>
          <p:cNvSpPr txBox="1"/>
          <p:nvPr/>
        </p:nvSpPr>
        <p:spPr>
          <a:xfrm>
            <a:off x="11294336" y="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FC6F-D0EE-4899-B2B2-E6CCFB0CC4E8}"/>
              </a:ext>
            </a:extLst>
          </p:cNvPr>
          <p:cNvSpPr txBox="1"/>
          <p:nvPr/>
        </p:nvSpPr>
        <p:spPr>
          <a:xfrm>
            <a:off x="20841" y="88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166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45678" y="24817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434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325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383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434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329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2,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400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445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344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400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2,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445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353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409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467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353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2,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415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483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359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415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499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359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422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2,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517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0,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자전거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359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오토바이의 게이지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2,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오토바이 주행 거리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422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자동차 우승입니다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6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23660-C817-4F18-BF28-CC9EDF0ECD32}"/>
              </a:ext>
            </a:extLst>
          </p:cNvPr>
          <p:cNvSpPr txBox="1"/>
          <p:nvPr/>
        </p:nvSpPr>
        <p:spPr>
          <a:xfrm>
            <a:off x="1325366" y="1114216"/>
            <a:ext cx="77460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/>
              <a:t>숫자 입력 </a:t>
            </a:r>
            <a:r>
              <a:rPr lang="en-US" altLang="ko-KR" sz="4400" dirty="0"/>
              <a:t>: 10</a:t>
            </a:r>
          </a:p>
          <a:p>
            <a:endParaRPr lang="en-US" altLang="ko-KR" sz="4400" dirty="0"/>
          </a:p>
          <a:p>
            <a:r>
              <a:rPr lang="ko-KR" altLang="en-US" sz="4400" dirty="0"/>
              <a:t>짝수 </a:t>
            </a:r>
            <a:r>
              <a:rPr lang="en-US" altLang="ko-KR" sz="4400" dirty="0"/>
              <a:t>: 2 4 6 8</a:t>
            </a:r>
          </a:p>
          <a:p>
            <a:r>
              <a:rPr lang="ko-KR" altLang="en-US" sz="4400" dirty="0"/>
              <a:t>홀수 </a:t>
            </a:r>
            <a:r>
              <a:rPr lang="en-US" altLang="ko-KR" sz="4400" dirty="0"/>
              <a:t>: 1 3 5 7 9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228BC-A483-41BE-8225-77911030E9CD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67999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E038D8-88F1-9975-33B2-91F11E24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3" y="168676"/>
            <a:ext cx="9168730" cy="636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41" y="887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226B8-71FA-45BB-A3B3-185A4763469C}"/>
              </a:ext>
            </a:extLst>
          </p:cNvPr>
          <p:cNvSpPr txBox="1"/>
          <p:nvPr/>
        </p:nvSpPr>
        <p:spPr>
          <a:xfrm>
            <a:off x="11419031" y="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08760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3571</Words>
  <Application>Microsoft Office PowerPoint</Application>
  <PresentationFormat>와이드스크린</PresentationFormat>
  <Paragraphs>1027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5" baseType="lpstr">
      <vt:lpstr>Arial Unicode MS</vt:lpstr>
      <vt:lpstr>Hack</vt:lpstr>
      <vt:lpstr>inherit</vt:lpstr>
      <vt:lpstr>Inter</vt:lpstr>
      <vt:lpstr>JetBrains Mono</vt:lpstr>
      <vt:lpstr>맑은 고딕</vt:lpstr>
      <vt:lpstr>Arial</vt:lpstr>
      <vt:lpstr>Consolas</vt:lpstr>
      <vt:lpstr>Office 테마</vt:lpstr>
      <vt:lpstr>문제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모음</dc:title>
  <dc:creator>821085191350</dc:creator>
  <cp:lastModifiedBy>821085191350</cp:lastModifiedBy>
  <cp:revision>17</cp:revision>
  <dcterms:created xsi:type="dcterms:W3CDTF">2024-04-07T06:52:07Z</dcterms:created>
  <dcterms:modified xsi:type="dcterms:W3CDTF">2024-04-29T11:12:30Z</dcterms:modified>
</cp:coreProperties>
</file>