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78" r:id="rId15"/>
    <p:sldId id="269" r:id="rId16"/>
    <p:sldId id="279" r:id="rId17"/>
    <p:sldId id="270" r:id="rId18"/>
    <p:sldId id="268" r:id="rId19"/>
    <p:sldId id="271" r:id="rId20"/>
    <p:sldId id="272" r:id="rId21"/>
    <p:sldId id="281" r:id="rId22"/>
    <p:sldId id="280" r:id="rId23"/>
    <p:sldId id="282" r:id="rId24"/>
    <p:sldId id="283" r:id="rId25"/>
    <p:sldId id="274" r:id="rId26"/>
    <p:sldId id="275" r:id="rId27"/>
    <p:sldId id="276" r:id="rId28"/>
    <p:sldId id="277" r:id="rId29"/>
    <p:sldId id="284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8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blogId=kartmon&amp;logNo=221338606050&amp;fromRecommendationType=categor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9960-9ADC-4FB4-BAE0-832887865712}"/>
              </a:ext>
            </a:extLst>
          </p:cNvPr>
          <p:cNvSpPr txBox="1"/>
          <p:nvPr/>
        </p:nvSpPr>
        <p:spPr>
          <a:xfrm>
            <a:off x="6469380" y="636443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https://ittrue.tistory.com/200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DBDC-AB24-4DBA-B3D2-57822BA508A3}"/>
              </a:ext>
            </a:extLst>
          </p:cNvPr>
          <p:cNvSpPr txBox="1"/>
          <p:nvPr/>
        </p:nvSpPr>
        <p:spPr>
          <a:xfrm>
            <a:off x="6469380" y="592909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https://firstblog912.tistory.com/137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ECC4-3E59-49BD-9772-8B6AE9537DD9}"/>
              </a:ext>
            </a:extLst>
          </p:cNvPr>
          <p:cNvSpPr txBox="1"/>
          <p:nvPr/>
        </p:nvSpPr>
        <p:spPr>
          <a:xfrm>
            <a:off x="164592" y="237744"/>
            <a:ext cx="5931408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Stack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8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2F41A-69D2-4DC6-B72F-A6C507A405E0}"/>
              </a:ext>
            </a:extLst>
          </p:cNvPr>
          <p:cNvSpPr txBox="1"/>
          <p:nvPr/>
        </p:nvSpPr>
        <p:spPr>
          <a:xfrm>
            <a:off x="3967088" y="272533"/>
            <a:ext cx="589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https://firstlune.tistory.com/37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A042B-7831-48AE-A318-7C7302ACCF85}"/>
              </a:ext>
            </a:extLst>
          </p:cNvPr>
          <p:cNvSpPr txBox="1"/>
          <p:nvPr/>
        </p:nvSpPr>
        <p:spPr>
          <a:xfrm>
            <a:off x="3249637" y="10743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https://m.blog.naver.com/kartmon/221336483167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B3B4-E137-445E-A627-2714C875BA3B}"/>
              </a:ext>
            </a:extLst>
          </p:cNvPr>
          <p:cNvSpPr txBox="1"/>
          <p:nvPr/>
        </p:nvSpPr>
        <p:spPr>
          <a:xfrm>
            <a:off x="3049172" y="29638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https://m.blog.naver.com/PostView.naver?blogId=kartmon&amp;logNo=221338606050&amp;fromRecommendationType=category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4392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5EE83-A1EF-4AB8-ADAD-5A04911B1E6A}"/>
              </a:ext>
            </a:extLst>
          </p:cNvPr>
          <p:cNvSpPr txBox="1"/>
          <p:nvPr/>
        </p:nvSpPr>
        <p:spPr>
          <a:xfrm>
            <a:off x="506438" y="506436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해당인덱스에서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갯수를</a:t>
            </a:r>
            <a:r>
              <a:rPr lang="ko-KR" altLang="en-US" dirty="0"/>
              <a:t> 없애고</a:t>
            </a:r>
            <a:r>
              <a:rPr lang="en-US" altLang="ko-KR" dirty="0"/>
              <a:t>, </a:t>
            </a:r>
            <a:r>
              <a:rPr lang="ko-KR" altLang="en-US" dirty="0"/>
              <a:t>이것을 추가한다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select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4, '@@@@'),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2, '@@@@’);</a:t>
            </a:r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4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2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left('</a:t>
            </a:r>
            <a:r>
              <a:rPr lang="en-US" altLang="ko-KR" dirty="0" err="1"/>
              <a:t>abcdefghi</a:t>
            </a:r>
            <a:r>
              <a:rPr lang="en-US" altLang="ko-KR" dirty="0"/>
              <a:t>', 3), right('</a:t>
            </a:r>
            <a:r>
              <a:rPr lang="en-US" altLang="ko-KR" dirty="0" err="1"/>
              <a:t>abcdefghi</a:t>
            </a:r>
            <a:r>
              <a:rPr lang="en-US" altLang="ko-KR" dirty="0"/>
              <a:t>', 3);-- </a:t>
            </a:r>
            <a:r>
              <a:rPr lang="ko-KR" altLang="en-US" dirty="0"/>
              <a:t>왼쪽에서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, </a:t>
            </a:r>
            <a:r>
              <a:rPr lang="ko-KR" altLang="en-US" dirty="0"/>
              <a:t>오른쪽에서부터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left =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'##'), </a:t>
            </a:r>
            <a:r>
              <a:rPr lang="en-US" altLang="ko-KR" dirty="0" err="1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'##’);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Lpad</a:t>
            </a:r>
            <a:r>
              <a:rPr lang="en-US" altLang="ko-KR" dirty="0"/>
              <a:t> </a:t>
            </a:r>
            <a:r>
              <a:rPr lang="ko-KR" altLang="en-US" dirty="0"/>
              <a:t>이것이라는 문자열에서 </a:t>
            </a:r>
            <a:r>
              <a:rPr lang="en-US" altLang="ko-KR" dirty="0"/>
              <a:t>5</a:t>
            </a:r>
            <a:r>
              <a:rPr lang="ko-KR" altLang="en-US" dirty="0"/>
              <a:t>개의 문자열이 되도록 </a:t>
            </a:r>
            <a:r>
              <a:rPr lang="en-US" altLang="ko-KR" dirty="0"/>
              <a:t>##</a:t>
            </a:r>
            <a:r>
              <a:rPr lang="ko-KR" altLang="en-US" dirty="0"/>
              <a:t>을 왼쪽에 </a:t>
            </a:r>
            <a:r>
              <a:rPr lang="ko-KR" altLang="en-US" dirty="0" err="1"/>
              <a:t>붙힙니다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Rpad</a:t>
            </a:r>
            <a:r>
              <a:rPr lang="ko-KR" altLang="en-US" dirty="0"/>
              <a:t>는 오른쪽에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en-US" altLang="ko-KR" dirty="0" err="1"/>
              <a:t>Ltrim</a:t>
            </a:r>
            <a:r>
              <a:rPr lang="en-US" altLang="ko-KR" dirty="0"/>
              <a:t> =</a:t>
            </a:r>
            <a:r>
              <a:rPr lang="ko-KR" altLang="en-US" dirty="0"/>
              <a:t>왼쪽 공백 제거</a:t>
            </a:r>
            <a:r>
              <a:rPr lang="en-US" altLang="ko-KR" dirty="0"/>
              <a:t>, </a:t>
            </a:r>
            <a:r>
              <a:rPr lang="en-US" altLang="ko-KR" dirty="0" err="1"/>
              <a:t>Rtrim</a:t>
            </a:r>
            <a:r>
              <a:rPr lang="en-US" altLang="ko-KR" dirty="0"/>
              <a:t>= </a:t>
            </a:r>
            <a:r>
              <a:rPr lang="ko-KR" altLang="en-US" dirty="0"/>
              <a:t>오른쪽 공백 제거</a:t>
            </a:r>
            <a:r>
              <a:rPr lang="en-US" altLang="ko-KR" dirty="0"/>
              <a:t>, trim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양쪽 공백 제거</a:t>
            </a:r>
            <a:endParaRPr lang="en-US" altLang="ko-KR" dirty="0"/>
          </a:p>
          <a:p>
            <a:r>
              <a:rPr lang="en-US" altLang="ko-KR" dirty="0"/>
              <a:t>&gt;&gt; select </a:t>
            </a:r>
            <a:r>
              <a:rPr lang="en-US" altLang="ko-KR" dirty="0" err="1"/>
              <a:t>ltrim</a:t>
            </a:r>
            <a:r>
              <a:rPr lang="en-US" altLang="ko-KR" dirty="0"/>
              <a:t>('  </a:t>
            </a:r>
            <a:r>
              <a:rPr lang="ko-KR" altLang="en-US" dirty="0"/>
              <a:t>이것이</a:t>
            </a:r>
            <a:r>
              <a:rPr lang="en-US" altLang="ko-KR" dirty="0"/>
              <a:t>'), </a:t>
            </a:r>
            <a:r>
              <a:rPr lang="en-US" altLang="ko-KR" dirty="0" err="1"/>
              <a:t>rtrim</a:t>
            </a:r>
            <a:r>
              <a:rPr lang="en-US" altLang="ko-KR" dirty="0"/>
              <a:t>('</a:t>
            </a:r>
            <a:r>
              <a:rPr lang="ko-KR" altLang="en-US" dirty="0"/>
              <a:t>이것이   </a:t>
            </a:r>
            <a:r>
              <a:rPr lang="en-US" altLang="ko-KR" dirty="0"/>
              <a:t>‘); </a:t>
            </a:r>
          </a:p>
          <a:p>
            <a:r>
              <a:rPr lang="en-US" altLang="ko-KR" dirty="0"/>
              <a:t>Result) ‘</a:t>
            </a:r>
            <a:r>
              <a:rPr lang="ko-KR" altLang="en-US" dirty="0"/>
              <a:t>이것이</a:t>
            </a:r>
            <a:r>
              <a:rPr lang="en-US" altLang="ko-KR" dirty="0"/>
              <a:t>’, ‘</a:t>
            </a:r>
            <a:r>
              <a:rPr lang="ko-KR" altLang="en-US" dirty="0"/>
              <a:t>이것이</a:t>
            </a:r>
            <a:r>
              <a:rPr lang="en-US" altLang="ko-KR" dirty="0"/>
              <a:t>＇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5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7CE21-CDC8-4A07-9DF5-35D5112555C3}"/>
              </a:ext>
            </a:extLst>
          </p:cNvPr>
          <p:cNvSpPr txBox="1"/>
          <p:nvPr/>
        </p:nvSpPr>
        <p:spPr>
          <a:xfrm>
            <a:off x="390379" y="264999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trim</a:t>
            </a:r>
            <a:r>
              <a:rPr lang="ko-KR" altLang="en-US" dirty="0"/>
              <a:t>('   이것이   '), </a:t>
            </a:r>
            <a:r>
              <a:rPr lang="ko-KR" altLang="en-US" dirty="0" err="1"/>
              <a:t>trim</a:t>
            </a:r>
            <a:r>
              <a:rPr lang="ko-KR" altLang="en-US" dirty="0"/>
              <a:t>(</a:t>
            </a:r>
            <a:r>
              <a:rPr lang="ko-KR" altLang="en-US" dirty="0" err="1"/>
              <a:t>both</a:t>
            </a:r>
            <a:r>
              <a:rPr lang="ko-KR" altLang="en-US" dirty="0"/>
              <a:t> '</a:t>
            </a:r>
            <a:r>
              <a:rPr lang="ko-KR" altLang="en-US" dirty="0" err="1"/>
              <a:t>ㅋ</a:t>
            </a:r>
            <a:r>
              <a:rPr lang="ko-KR" altLang="en-US" dirty="0"/>
              <a:t>' </a:t>
            </a:r>
            <a:r>
              <a:rPr lang="ko-KR" altLang="en-US" dirty="0" err="1"/>
              <a:t>from</a:t>
            </a:r>
            <a:r>
              <a:rPr lang="ko-KR" altLang="en-US" dirty="0"/>
              <a:t> '</a:t>
            </a:r>
            <a:r>
              <a:rPr lang="ko-KR" altLang="en-US" dirty="0" err="1"/>
              <a:t>ㅋㅋㅋ재밌어요.ㅋㅋㅋ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ㅋ을</a:t>
            </a:r>
            <a:r>
              <a:rPr lang="ko-KR" altLang="en-US" dirty="0"/>
              <a:t> 공백으로 보고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replace</a:t>
            </a:r>
            <a:r>
              <a:rPr lang="ko-KR" altLang="en-US" dirty="0"/>
              <a:t>('이것이 </a:t>
            </a:r>
            <a:r>
              <a:rPr lang="ko-KR" altLang="en-US" dirty="0" err="1"/>
              <a:t>MySQL이다</a:t>
            </a:r>
            <a:r>
              <a:rPr lang="ko-KR" altLang="en-US" dirty="0"/>
              <a:t>', '이것이', 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글자 치환  이것이 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reverse</a:t>
            </a:r>
            <a:r>
              <a:rPr lang="ko-KR" altLang="en-US" dirty="0"/>
              <a:t>('</a:t>
            </a:r>
            <a:r>
              <a:rPr lang="ko-KR" altLang="en-US" dirty="0" err="1"/>
              <a:t>MySQL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거꾸로 돌리기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substring('</a:t>
            </a:r>
            <a:r>
              <a:rPr lang="ko-KR" altLang="en-US" dirty="0"/>
              <a:t>대한민국만세</a:t>
            </a:r>
            <a:r>
              <a:rPr lang="en-US" altLang="ko-KR" dirty="0"/>
              <a:t>', 3, 2);</a:t>
            </a:r>
          </a:p>
          <a:p>
            <a:r>
              <a:rPr lang="en-US" altLang="ko-KR" dirty="0"/>
              <a:t>-- 3</a:t>
            </a:r>
            <a:r>
              <a:rPr lang="ko-KR" altLang="en-US" dirty="0"/>
              <a:t>번째 인덱스에서부터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2),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-2);</a:t>
            </a:r>
          </a:p>
          <a:p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2</a:t>
            </a:r>
            <a:r>
              <a:rPr lang="ko-KR" altLang="en-US" dirty="0"/>
              <a:t>번째 인덱스 전까지 추출 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앞에서부터 </a:t>
            </a:r>
            <a:r>
              <a:rPr lang="en-US" altLang="ko-KR" dirty="0"/>
              <a:t>2</a:t>
            </a:r>
            <a:r>
              <a:rPr lang="ko-KR" altLang="en-US" dirty="0"/>
              <a:t>번째 점에서 끊으므로 </a:t>
            </a:r>
            <a:r>
              <a:rPr lang="en-US" altLang="ko-KR" dirty="0"/>
              <a:t>.com </a:t>
            </a:r>
            <a:r>
              <a:rPr lang="ko-KR" altLang="en-US" dirty="0"/>
              <a:t>없이 출력</a:t>
            </a:r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-2</a:t>
            </a:r>
            <a:r>
              <a:rPr lang="ko-KR" altLang="en-US" dirty="0"/>
              <a:t>번째 인덱스 </a:t>
            </a:r>
            <a:r>
              <a:rPr lang="ko-KR" altLang="en-US" dirty="0" err="1"/>
              <a:t>전짜지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abc</a:t>
            </a:r>
            <a:r>
              <a:rPr lang="en-US" altLang="ko-KR" dirty="0"/>
              <a:t>(-100);</a:t>
            </a:r>
          </a:p>
          <a:p>
            <a:r>
              <a:rPr lang="en-US" altLang="ko-KR" dirty="0"/>
              <a:t> -- </a:t>
            </a:r>
            <a:r>
              <a:rPr lang="ko-KR" altLang="en-US" dirty="0"/>
              <a:t>절대값</a:t>
            </a:r>
            <a:r>
              <a:rPr lang="en-US" altLang="ko-KR" dirty="0"/>
              <a:t>. </a:t>
            </a:r>
            <a:r>
              <a:rPr lang="ko-KR" altLang="en-US" dirty="0"/>
              <a:t>무조건 양수</a:t>
            </a:r>
          </a:p>
        </p:txBody>
      </p:sp>
    </p:spTree>
    <p:extLst>
      <p:ext uri="{BB962C8B-B14F-4D97-AF65-F5344CB8AC3E}">
        <p14:creationId xmlns:p14="http://schemas.microsoft.com/office/powerpoint/2010/main" val="12693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AE6FF-C1E0-4691-9F96-5732069A9FA2}"/>
              </a:ext>
            </a:extLst>
          </p:cNvPr>
          <p:cNvSpPr txBox="1"/>
          <p:nvPr/>
        </p:nvSpPr>
        <p:spPr>
          <a:xfrm>
            <a:off x="404444" y="335845"/>
            <a:ext cx="94288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ceiling</a:t>
            </a:r>
            <a:r>
              <a:rPr lang="ko-KR" altLang="en-US" dirty="0"/>
              <a:t>(4.3), </a:t>
            </a:r>
            <a:r>
              <a:rPr lang="ko-KR" altLang="en-US" dirty="0" err="1"/>
              <a:t>floor</a:t>
            </a:r>
            <a:r>
              <a:rPr lang="ko-KR" altLang="en-US" dirty="0"/>
              <a:t>(4.7), </a:t>
            </a:r>
            <a:r>
              <a:rPr lang="ko-KR" altLang="en-US" dirty="0" err="1"/>
              <a:t>round</a:t>
            </a:r>
            <a:r>
              <a:rPr lang="ko-KR" altLang="en-US" dirty="0"/>
              <a:t>(4.7);</a:t>
            </a:r>
            <a:endParaRPr lang="en-US" altLang="ko-KR" dirty="0"/>
          </a:p>
          <a:p>
            <a:r>
              <a:rPr lang="ko-KR" altLang="en-US" dirty="0"/>
              <a:t> -- 올림 버림 </a:t>
            </a:r>
            <a:r>
              <a:rPr lang="ko-KR" altLang="en-US" dirty="0" err="1"/>
              <a:t>반올림select</a:t>
            </a:r>
            <a:r>
              <a:rPr lang="ko-KR" altLang="en-US" dirty="0"/>
              <a:t> </a:t>
            </a:r>
            <a:r>
              <a:rPr lang="ko-KR" altLang="en-US" dirty="0" err="1"/>
              <a:t>mod</a:t>
            </a:r>
            <a:r>
              <a:rPr lang="ko-KR" altLang="en-US" dirty="0"/>
              <a:t>(157,10), 157%10, 157 </a:t>
            </a:r>
            <a:r>
              <a:rPr lang="ko-KR" altLang="en-US" dirty="0" err="1"/>
              <a:t>mod</a:t>
            </a:r>
            <a:r>
              <a:rPr lang="ko-KR" altLang="en-US" dirty="0"/>
              <a:t> 10;</a:t>
            </a:r>
            <a:endParaRPr lang="en-US" altLang="ko-KR" dirty="0"/>
          </a:p>
          <a:p>
            <a:r>
              <a:rPr lang="ko-KR" altLang="en-US" dirty="0"/>
              <a:t> -- 나머지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2), 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-2);</a:t>
            </a:r>
            <a:endParaRPr lang="en-US" altLang="ko-KR" dirty="0"/>
          </a:p>
          <a:p>
            <a:r>
              <a:rPr lang="ko-KR" altLang="en-US" dirty="0"/>
              <a:t> -- 숫자 출력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날수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addtime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addtime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시간증가select</a:t>
            </a:r>
            <a:r>
              <a:rPr lang="ko-KR" altLang="en-US" dirty="0"/>
              <a:t> </a:t>
            </a:r>
            <a:r>
              <a:rPr lang="ko-KR" altLang="en-US" dirty="0" err="1"/>
              <a:t>subtime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subtime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시간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dayofmonth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curdate</a:t>
            </a:r>
            <a:r>
              <a:rPr lang="ko-KR" altLang="en-US" dirty="0"/>
              <a:t>==현재 </a:t>
            </a:r>
            <a:r>
              <a:rPr lang="ko-KR" altLang="en-US" dirty="0" err="1"/>
              <a:t>날짜_시간X</a:t>
            </a:r>
            <a:r>
              <a:rPr lang="ko-KR" altLang="en-US" dirty="0"/>
              <a:t> / 년.월.일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hour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minute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()), </a:t>
            </a:r>
            <a:r>
              <a:rPr lang="ko-KR" altLang="en-US" dirty="0" err="1"/>
              <a:t>second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), MICROSECOND(</a:t>
            </a:r>
            <a:r>
              <a:rPr lang="ko-KR" altLang="en-US" dirty="0" err="1"/>
              <a:t>current_time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시, 분, 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- 1000분의 1초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date(now()), time(now());</a:t>
            </a:r>
          </a:p>
          <a:p>
            <a:r>
              <a:rPr lang="en-US" altLang="ko-KR" dirty="0"/>
              <a:t>-- now </a:t>
            </a:r>
            <a:r>
              <a:rPr lang="ko-KR" altLang="en-US" dirty="0"/>
              <a:t>현재 일자 시간 정보를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깃</a:t>
            </a:r>
            <a:r>
              <a:rPr lang="en-US" altLang="ko-KR" u="sng" dirty="0"/>
              <a:t> </a:t>
            </a:r>
            <a:r>
              <a:rPr lang="ko-KR" altLang="en-US" u="sng" dirty="0"/>
              <a:t>허브의 본인 </a:t>
            </a:r>
            <a:r>
              <a:rPr lang="ko-KR" altLang="en-US" u="sng" dirty="0" err="1"/>
              <a:t>이메일주소</a:t>
            </a:r>
            <a:r>
              <a:rPr lang="en-US" altLang="ko-KR" u="sng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</a:t>
            </a:r>
            <a:r>
              <a:rPr lang="en-US" altLang="ko-KR" u="sng" dirty="0"/>
              <a:t>”</a:t>
            </a:r>
            <a:r>
              <a:rPr lang="ko-KR" altLang="en-US" u="sng" dirty="0"/>
              <a:t>깃 허브의 아이디</a:t>
            </a:r>
            <a:r>
              <a:rPr lang="en-US" altLang="ko-KR" u="sng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2428638"/>
            <a:ext cx="7400544" cy="44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ko-KR" altLang="en-US" u="sng" dirty="0"/>
              <a:t>파일명</a:t>
            </a:r>
            <a:r>
              <a:rPr lang="ko-KR" altLang="en-US" dirty="0"/>
              <a:t>                  </a:t>
            </a:r>
            <a:r>
              <a:rPr lang="en-US" altLang="ko-KR" dirty="0"/>
              <a:t>{git </a:t>
            </a:r>
            <a:r>
              <a:rPr lang="ko-KR" altLang="en-US" dirty="0"/>
              <a:t>내부에 해당 파일 올리기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commit –m </a:t>
            </a:r>
            <a:r>
              <a:rPr lang="en-US" altLang="ko-KR" u="sng" dirty="0"/>
              <a:t>“</a:t>
            </a:r>
            <a:r>
              <a:rPr lang="ko-KR" altLang="en-US" u="sng" dirty="0"/>
              <a:t>설명</a:t>
            </a:r>
            <a:r>
              <a:rPr lang="en-US" altLang="ko-KR" u="sng" dirty="0"/>
              <a:t>”</a:t>
            </a:r>
            <a:r>
              <a:rPr lang="en-US" altLang="ko-KR" dirty="0"/>
              <a:t>          {</a:t>
            </a:r>
            <a:r>
              <a:rPr lang="ko-KR" altLang="en-US" dirty="0"/>
              <a:t>파일에 기록할 내용 적기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git </a:t>
            </a:r>
            <a:r>
              <a:rPr lang="ko-KR" altLang="en-US" dirty="0">
                <a:sym typeface="Wingdings" panose="05000000000000000000" pitchFamily="2" charset="2"/>
              </a:rPr>
              <a:t>내부에만 저장 되어있는 상태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여러 개 올리기도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확인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20947-2A35-49EB-A8AB-F4092DA2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0" y="2596896"/>
            <a:ext cx="8906990" cy="426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DAAC-4747-49AA-B8AA-CF0CB10DE748}"/>
              </a:ext>
            </a:extLst>
          </p:cNvPr>
          <p:cNvSpPr txBox="1"/>
          <p:nvPr/>
        </p:nvSpPr>
        <p:spPr>
          <a:xfrm>
            <a:off x="7534656" y="1220171"/>
            <a:ext cx="506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//</a:t>
            </a:r>
            <a:r>
              <a:rPr lang="ko-KR" altLang="en-US" dirty="0">
                <a:sym typeface="Wingdings" panose="05000000000000000000" pitchFamily="2" charset="2"/>
              </a:rPr>
              <a:t>업로드한 파일 중 기존으로 돌아갈 경우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Git checkout </a:t>
            </a:r>
            <a:r>
              <a:rPr lang="en-US" altLang="ko-KR" u="sng" dirty="0">
                <a:sym typeface="Wingdings" panose="05000000000000000000" pitchFamily="2" charset="2"/>
              </a:rPr>
              <a:t>log</a:t>
            </a:r>
            <a:r>
              <a:rPr lang="ko-KR" altLang="en-US" u="sng" dirty="0">
                <a:sym typeface="Wingdings" panose="05000000000000000000" pitchFamily="2" charset="2"/>
              </a:rPr>
              <a:t>한 </a:t>
            </a:r>
            <a:r>
              <a:rPr lang="en-US" altLang="ko-KR" u="sng" dirty="0">
                <a:sym typeface="Wingdings" panose="05000000000000000000" pitchFamily="2" charset="2"/>
              </a:rPr>
              <a:t>commit </a:t>
            </a:r>
            <a:r>
              <a:rPr lang="ko-KR" altLang="en-US" u="sng" dirty="0">
                <a:sym typeface="Wingdings" panose="05000000000000000000" pitchFamily="2" charset="2"/>
              </a:rPr>
              <a:t>번호 </a:t>
            </a:r>
            <a:r>
              <a:rPr lang="en-US" altLang="ko-KR" u="sng" dirty="0">
                <a:sym typeface="Wingdings" panose="05000000000000000000" pitchFamily="2" charset="2"/>
              </a:rPr>
              <a:t>7</a:t>
            </a:r>
            <a:r>
              <a:rPr lang="ko-KR" altLang="en-US" u="sng" dirty="0">
                <a:sym typeface="Wingdings" panose="05000000000000000000" pitchFamily="2" charset="2"/>
              </a:rPr>
              <a:t>자리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파일  첫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 들어가서 </a:t>
            </a:r>
            <a:r>
              <a:rPr lang="en-US" altLang="ko-KR" dirty="0"/>
              <a:t>New repository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 저장소의 </a:t>
            </a:r>
            <a:r>
              <a:rPr lang="en-US" altLang="ko-KR" dirty="0"/>
              <a:t>http </a:t>
            </a:r>
            <a:r>
              <a:rPr lang="ko-KR" altLang="en-US" dirty="0"/>
              <a:t>복사하기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 </a:t>
            </a:r>
            <a:r>
              <a:rPr lang="en-US" altLang="ko-KR" dirty="0"/>
              <a:t>              {</a:t>
            </a:r>
            <a:r>
              <a:rPr lang="ko-KR" altLang="en-US" dirty="0"/>
              <a:t>로컬과 연결됨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                          {master</a:t>
            </a:r>
            <a:r>
              <a:rPr lang="ko-KR" altLang="en-US" dirty="0"/>
              <a:t>의 현재 내용을 사이트로 밀어 올리기</a:t>
            </a:r>
            <a:r>
              <a:rPr lang="en-US" altLang="ko-KR" dirty="0"/>
              <a:t>_</a:t>
            </a:r>
            <a:r>
              <a:rPr lang="ko-KR" altLang="en-US" dirty="0"/>
              <a:t>올라감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CE8ADB-B28E-4F28-AFF9-A0A731C1749B}"/>
              </a:ext>
            </a:extLst>
          </p:cNvPr>
          <p:cNvGrpSpPr/>
          <p:nvPr/>
        </p:nvGrpSpPr>
        <p:grpSpPr>
          <a:xfrm>
            <a:off x="3346704" y="2157984"/>
            <a:ext cx="8851393" cy="4700016"/>
            <a:chOff x="932687" y="439089"/>
            <a:chExt cx="7893368" cy="43948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136705-B8BB-4A4F-8ABF-72DB1F8D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231"/>
            <a:stretch/>
          </p:blipFill>
          <p:spPr>
            <a:xfrm>
              <a:off x="932688" y="439089"/>
              <a:ext cx="7893367" cy="14811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3DA929-E592-424A-B0F4-0224A8C54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274"/>
            <a:stretch/>
          </p:blipFill>
          <p:spPr>
            <a:xfrm>
              <a:off x="932687" y="1920241"/>
              <a:ext cx="7893367" cy="2913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89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E9EE8-0EE4-4504-B395-DBB923D0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" y="371475"/>
            <a:ext cx="10385815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3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에서 파일 받아 변경 후 올리기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다운 받으려는 파일에 들어가서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/>
              <a:t>http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clone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파일 변경 후 </a:t>
            </a:r>
            <a:r>
              <a:rPr lang="en-US" altLang="ko-KR" dirty="0"/>
              <a:t>&lt;Git</a:t>
            </a:r>
            <a:r>
              <a:rPr lang="ko-KR" altLang="en-US" dirty="0"/>
              <a:t>에 파일 업로드</a:t>
            </a:r>
            <a:r>
              <a:rPr lang="en-US" altLang="ko-KR" dirty="0"/>
              <a:t>(add/commit</a:t>
            </a:r>
            <a:r>
              <a:rPr lang="ko-KR" altLang="en-US" dirty="0"/>
              <a:t> </a:t>
            </a:r>
            <a:r>
              <a:rPr lang="en-US" altLang="ko-KR" dirty="0"/>
              <a:t>)&gt;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push origin master            {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업로드 파일이 다시 </a:t>
            </a:r>
            <a:r>
              <a:rPr lang="en-US" altLang="ko-KR" dirty="0"/>
              <a:t>gut hub</a:t>
            </a:r>
            <a:r>
              <a:rPr lang="ko-KR" altLang="en-US" dirty="0"/>
              <a:t>로 올라감</a:t>
            </a:r>
            <a:r>
              <a:rPr lang="en-US" altLang="ko-KR" dirty="0"/>
              <a:t>.}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원본 파일에서 </a:t>
            </a:r>
            <a:r>
              <a:rPr lang="en-US" altLang="ko-KR" dirty="0"/>
              <a:t>git</a:t>
            </a:r>
            <a:r>
              <a:rPr lang="ko-KR" altLang="en-US" dirty="0"/>
              <a:t>을 다시 켜 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pull origin master             {git</a:t>
            </a:r>
            <a:r>
              <a:rPr lang="ko-KR" altLang="en-US" dirty="0"/>
              <a:t>에 올려진 파일을 원본 </a:t>
            </a:r>
            <a:r>
              <a:rPr lang="en-US" altLang="ko-KR" dirty="0"/>
              <a:t>master </a:t>
            </a:r>
            <a:r>
              <a:rPr lang="ko-KR" altLang="en-US" dirty="0"/>
              <a:t>파일과 합침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20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2CA553-A80B-4547-92CA-A6C87065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76237"/>
            <a:ext cx="10306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1B5E2DA-CB15-46BE-8903-1D338FDE0A2E}"/>
              </a:ext>
            </a:extLst>
          </p:cNvPr>
          <p:cNvGrpSpPr/>
          <p:nvPr/>
        </p:nvGrpSpPr>
        <p:grpSpPr>
          <a:xfrm>
            <a:off x="256032" y="-210312"/>
            <a:ext cx="7662672" cy="7278624"/>
            <a:chOff x="2157984" y="-382093"/>
            <a:chExt cx="6700266" cy="59690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439B78-6DB9-48C4-B522-AB66CE266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453"/>
            <a:stretch/>
          </p:blipFill>
          <p:spPr>
            <a:xfrm>
              <a:off x="2157984" y="-382093"/>
              <a:ext cx="6700266" cy="257665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1424D5-539D-4066-9A82-592D0C32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371"/>
            <a:stretch/>
          </p:blipFill>
          <p:spPr>
            <a:xfrm>
              <a:off x="2157984" y="2157984"/>
              <a:ext cx="6700266" cy="3429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08E9C-58C7-497C-A7A4-36BF33A17CEB}"/>
              </a:ext>
            </a:extLst>
          </p:cNvPr>
          <p:cNvSpPr txBox="1"/>
          <p:nvPr/>
        </p:nvSpPr>
        <p:spPr>
          <a:xfrm>
            <a:off x="7918704" y="2365054"/>
            <a:ext cx="425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</a:t>
            </a:r>
          </a:p>
          <a:p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A4733-1027-4379-96A2-2DBDDF4404C0}"/>
              </a:ext>
            </a:extLst>
          </p:cNvPr>
          <p:cNvSpPr/>
          <p:nvPr/>
        </p:nvSpPr>
        <p:spPr>
          <a:xfrm>
            <a:off x="4315968" y="2359152"/>
            <a:ext cx="2048256" cy="1069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2FF22D-BD44-4020-8356-DDC891F623B8}"/>
              </a:ext>
            </a:extLst>
          </p:cNvPr>
          <p:cNvCxnSpPr/>
          <p:nvPr/>
        </p:nvCxnSpPr>
        <p:spPr>
          <a:xfrm>
            <a:off x="438912" y="2813877"/>
            <a:ext cx="11338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4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D10AB-F118-4C23-BC8C-F8563CA7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5" y="385762"/>
            <a:ext cx="9821757" cy="429596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2112D1C-00F7-465B-8945-E6F14C3E8553}"/>
              </a:ext>
            </a:extLst>
          </p:cNvPr>
          <p:cNvCxnSpPr>
            <a:cxnSpLocks/>
          </p:cNvCxnSpPr>
          <p:nvPr/>
        </p:nvCxnSpPr>
        <p:spPr>
          <a:xfrm>
            <a:off x="5724144" y="1408176"/>
            <a:ext cx="5157216" cy="402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4D5805-5680-423C-BD7B-6EBD4558D248}"/>
              </a:ext>
            </a:extLst>
          </p:cNvPr>
          <p:cNvSpPr txBox="1"/>
          <p:nvPr/>
        </p:nvSpPr>
        <p:spPr>
          <a:xfrm>
            <a:off x="10881360" y="16093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파일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3093B8-18C1-427E-B2C1-B717B06504E3}"/>
              </a:ext>
            </a:extLst>
          </p:cNvPr>
          <p:cNvSpPr/>
          <p:nvPr/>
        </p:nvSpPr>
        <p:spPr>
          <a:xfrm>
            <a:off x="1243584" y="1261872"/>
            <a:ext cx="568686" cy="402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37744" y="0"/>
            <a:ext cx="1082649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branch(</a:t>
            </a:r>
            <a:r>
              <a:rPr lang="ko-KR" altLang="en-US" dirty="0"/>
              <a:t>가지</a:t>
            </a:r>
            <a:r>
              <a:rPr lang="en-US" altLang="ko-KR" dirty="0"/>
              <a:t>) </a:t>
            </a:r>
            <a:r>
              <a:rPr lang="ko-KR" altLang="en-US" dirty="0"/>
              <a:t>나눠서 사용 후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ko-KR" altLang="en-US" u="sng" dirty="0"/>
              <a:t>사용할 이름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en-US" altLang="ko-KR" u="sng" dirty="0"/>
              <a:t>branch</a:t>
            </a:r>
            <a:r>
              <a:rPr lang="ko-KR" altLang="en-US" u="sng" dirty="0"/>
              <a:t>이름  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(</a:t>
            </a:r>
            <a:r>
              <a:rPr lang="ko-KR" altLang="en-US" dirty="0"/>
              <a:t>또는</a:t>
            </a:r>
            <a:r>
              <a:rPr lang="en-US" altLang="ko-KR" dirty="0"/>
              <a:t> 1</a:t>
            </a:r>
            <a:r>
              <a:rPr lang="ko-KR" altLang="en-US" dirty="0"/>
              <a:t>번 과정 없이 </a:t>
            </a:r>
            <a:r>
              <a:rPr lang="en-US" altLang="ko-KR" dirty="0"/>
              <a:t>git checkout –b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en-US" altLang="ko-KR" u="sng" dirty="0"/>
              <a:t>)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자료 수정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&lt;Git</a:t>
            </a:r>
            <a:r>
              <a:rPr lang="ko-KR" altLang="en-US" dirty="0"/>
              <a:t>에서 업로드</a:t>
            </a:r>
            <a:r>
              <a:rPr lang="en-US" altLang="ko-KR" dirty="0"/>
              <a:t>&gt;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Git merge master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만약 순서상 중복이 있을 경우 </a:t>
            </a:r>
            <a:r>
              <a:rPr lang="en-US" altLang="ko-KR" dirty="0"/>
              <a:t>push</a:t>
            </a:r>
            <a:r>
              <a:rPr lang="ko-KR" altLang="en-US" dirty="0"/>
              <a:t>에서 오류</a:t>
            </a:r>
            <a:r>
              <a:rPr lang="en-US" altLang="ko-KR" dirty="0"/>
              <a:t>. </a:t>
            </a:r>
            <a:r>
              <a:rPr lang="ko-KR" altLang="en-US" dirty="0"/>
              <a:t>다시 변경 후 </a:t>
            </a:r>
            <a:r>
              <a:rPr lang="en-US" altLang="ko-KR" dirty="0"/>
              <a:t>4</a:t>
            </a:r>
            <a:r>
              <a:rPr lang="ko-KR" altLang="en-US" dirty="0"/>
              <a:t>번부터 다시 수행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3589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990B4-7AF1-4DC5-BECA-634C14F7D50A}"/>
              </a:ext>
            </a:extLst>
          </p:cNvPr>
          <p:cNvSpPr txBox="1"/>
          <p:nvPr/>
        </p:nvSpPr>
        <p:spPr>
          <a:xfrm>
            <a:off x="0" y="42479"/>
            <a:ext cx="12192000" cy="665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 : master</a:t>
            </a:r>
            <a:r>
              <a:rPr lang="ko-KR" altLang="en-US" dirty="0"/>
              <a:t>를 포함한 </a:t>
            </a:r>
            <a:r>
              <a:rPr lang="en-US" altLang="ko-KR" dirty="0"/>
              <a:t>branch</a:t>
            </a:r>
            <a:r>
              <a:rPr lang="ko-KR" altLang="en-US" dirty="0"/>
              <a:t>한 모든 명칭 불러오기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Echo</a:t>
            </a:r>
            <a:r>
              <a:rPr lang="ko-KR" altLang="en-US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쓰려는 내용</a:t>
            </a:r>
            <a:r>
              <a:rPr lang="en-US" altLang="ko-KR" u="sng" dirty="0"/>
              <a:t>” &gt;&gt; </a:t>
            </a:r>
            <a:r>
              <a:rPr lang="ko-KR" altLang="en-US" u="sng" dirty="0"/>
              <a:t>해당 파일명</a:t>
            </a:r>
            <a:r>
              <a:rPr lang="en-US" altLang="ko-KR" dirty="0"/>
              <a:t> :</a:t>
            </a:r>
            <a:r>
              <a:rPr lang="en-US" altLang="ko-KR" u="sng" dirty="0"/>
              <a:t> </a:t>
            </a:r>
            <a:r>
              <a:rPr lang="ko-KR" altLang="en-US" dirty="0"/>
              <a:t>자료에 들어가지 않고 바로 작성 가능</a:t>
            </a:r>
            <a:r>
              <a:rPr lang="en-US" altLang="ko-KR" dirty="0"/>
              <a:t>.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2493</Words>
  <Application>Microsoft Office PowerPoint</Application>
  <PresentationFormat>와이드스크린</PresentationFormat>
  <Paragraphs>369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Arial Unicode MS</vt:lpstr>
      <vt:lpstr>Noto Sans KR</vt:lpstr>
      <vt:lpstr>Noto Serif KR</vt:lpstr>
      <vt:lpstr>맑은 고딕</vt:lpstr>
      <vt:lpstr>Arial</vt:lpstr>
      <vt:lpstr>Consolas</vt:lpstr>
      <vt:lpstr>Courier New</vt:lpstr>
      <vt:lpstr>Office 테마</vt:lpstr>
      <vt:lpstr>JAVA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60</cp:revision>
  <dcterms:created xsi:type="dcterms:W3CDTF">2024-04-11T23:53:49Z</dcterms:created>
  <dcterms:modified xsi:type="dcterms:W3CDTF">2024-05-25T02:50:40Z</dcterms:modified>
</cp:coreProperties>
</file>