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7" r:id="rId4"/>
    <p:sldId id="275" r:id="rId5"/>
    <p:sldId id="262" r:id="rId6"/>
    <p:sldId id="263" r:id="rId7"/>
    <p:sldId id="266" r:id="rId8"/>
    <p:sldId id="265" r:id="rId9"/>
    <p:sldId id="267" r:id="rId10"/>
    <p:sldId id="264" r:id="rId11"/>
    <p:sldId id="259" r:id="rId12"/>
    <p:sldId id="258" r:id="rId13"/>
    <p:sldId id="261" r:id="rId14"/>
    <p:sldId id="25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A641-5636-4C9B-BA40-0FC202CF5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8799A-4CC9-47A6-A0DD-30A4E12B0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AA0BE-4B92-4580-8FD3-57F62601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48401-B6E1-4629-8CF2-857B3FE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FE09B-F8D7-40A3-8CC3-E4A5E4CC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C66BB-BD6D-4846-AD44-E54E64EF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37891-3E99-441C-8A57-175A0615E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2C35B-B052-4AB9-BB27-29A2A346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5B19A-2F04-48B4-AA36-86539B16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B24EC-AAB1-4D77-B4E1-83420066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F84009-6CA7-4394-97FB-41674C22D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75FF93-7772-48FE-AEFB-4CA4ED99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699AD-E608-47EA-875D-A91086AA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3E4C-D7CA-45BF-B0A5-8E6D6B27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012FC-FA3B-4915-A36C-C1CCDDB2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D9084-22B2-4204-949D-5A4B8523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AF313-6FD5-422F-8C37-35778EDB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4A641-919D-4B24-9050-2AC68773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8CBC-D8B4-42F2-83C8-30FE4DF7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953BD-37AD-4A11-8BA9-656A3263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9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39279-DC27-46AC-BE3A-1A44B7E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F77C9-504D-4E67-863F-48D3062F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CBF9-7FC9-4CF2-BB23-393E6D64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02D41-C061-41C7-9288-4AF0B5E6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0DEED-3A00-4E0B-BBC0-3604C8C7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4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2F5E-401F-496F-B866-9855D3D9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8DA08-78A9-416C-A9FA-A2DDB3A11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6194B-BDCD-4F7C-8BE5-1D226327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23EBF-DB89-4619-89E9-888F19D7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5EEF3-D38B-42F6-8EA6-1728221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DC57F-DA3F-4E1E-AB1F-85F6E82B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E42A8-1425-4AD5-BB4B-AF305A0E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476CF-47B9-42AE-8B97-B51C695A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B94E3-DC8E-49C1-8D30-6010C3D66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FBEA9-AC39-4F4A-8A9B-080F0D0A7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AD8AD-6CE2-4AEA-8985-38C870F8D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C0DE05-5E79-4530-895E-0109AAC3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43E10C-E2FB-4657-97E3-677DAC7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7F243F-A411-44D6-9A57-705237F6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4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AF67C-3E49-401F-913F-6F3720E3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8C4E5-EFD7-49CA-B4DB-F88287D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DA9FD7-91CA-403A-AEC2-26D6715B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AA3F8-F598-4887-BAC9-65671C03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6DEB88-6F15-48EF-BCB7-4D985789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A92E42-6D71-42DA-AAD9-D36DE89C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40328-1DAB-46D2-8BD1-63805C46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D611-CD9C-4DC2-8F6A-4E8D0EEC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A4A24-9863-4F82-9B1A-2185886C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23E05-A5F5-4CC2-A919-9B27096C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DB310-712D-40DB-AC89-8D361110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3B143-7A63-4D45-AC26-7BD3A4C0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A687F-EED2-4FB4-8EA9-E3AE6BD7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2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E1D2-AC22-4AFC-A56A-6EFA1ABA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C3E8BF-A910-4A62-9897-756EDDA15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2916-BD30-4C8F-9688-AD9F346B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BBC35-C153-4B43-A66C-A962B655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B0859-6A9A-49ED-95A0-862190A8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10F94-4595-4E0E-A9BE-770C0169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252E1E-5666-4A02-B473-9FF7964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704ED-E427-4875-A309-BD2B103B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5EF39-EE04-494A-8E56-5305A4853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4D6C-8548-4F62-980E-23C76A8D4C4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3DBE4-4CDE-42B2-8075-50A71CCF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07EA9-C030-48A1-ABB9-90F143F7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8E55-37B4-4D82-A6C3-433238843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9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DDDD0-B349-4762-B65F-C18D14DB1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자리 맡기</a:t>
            </a:r>
            <a:br>
              <a:rPr lang="en-US" altLang="ko-KR" dirty="0"/>
            </a:br>
            <a:r>
              <a:rPr lang="ko-KR" altLang="en-US" dirty="0"/>
              <a:t>가입 및 관리자 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2DFD7-789F-4863-B02A-4B802E2B2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1140" y="4848044"/>
            <a:ext cx="2196860" cy="409755"/>
          </a:xfrm>
        </p:spPr>
        <p:txBody>
          <a:bodyPr>
            <a:normAutofit lnSpcReduction="10000"/>
          </a:bodyPr>
          <a:lstStyle/>
          <a:p>
            <a:pPr algn="just"/>
            <a:r>
              <a:rPr lang="ko-KR" altLang="en-US" dirty="0"/>
              <a:t>작성자 박윤주</a:t>
            </a:r>
          </a:p>
        </p:txBody>
      </p:sp>
    </p:spTree>
    <p:extLst>
      <p:ext uri="{BB962C8B-B14F-4D97-AF65-F5344CB8AC3E}">
        <p14:creationId xmlns:p14="http://schemas.microsoft.com/office/powerpoint/2010/main" val="335139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9E242C-B5AB-4AAB-A63F-073490BC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6" y="438869"/>
            <a:ext cx="4818131" cy="4892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54A2E5-E728-4016-A480-09BF36FD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73" y="5504731"/>
            <a:ext cx="2771775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3FB8AF-60FF-442A-8297-DF993243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250"/>
            <a:ext cx="6315075" cy="6762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D0E773-67DF-44E0-8B16-AF3242F18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798" y="1314450"/>
            <a:ext cx="51244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F08658-4C8A-4C9B-A1C8-24C21A421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7"/>
          <a:stretch/>
        </p:blipFill>
        <p:spPr>
          <a:xfrm>
            <a:off x="155276" y="342585"/>
            <a:ext cx="6233486" cy="6172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C6F2E5-3672-44A7-939D-5A981FE6B516}"/>
              </a:ext>
            </a:extLst>
          </p:cNvPr>
          <p:cNvSpPr txBox="1"/>
          <p:nvPr/>
        </p:nvSpPr>
        <p:spPr>
          <a:xfrm>
            <a:off x="6388762" y="237563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좌석이 있을 때 빈 좌석을 누를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FEC45-CFA3-415C-A09C-E985C9DBA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15753" y="3429000"/>
            <a:ext cx="4685379" cy="2367008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B98EA72-7145-4FE5-A7E9-9E0FE3C9FF61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4639662" y="3429000"/>
            <a:ext cx="4418781" cy="659921"/>
          </a:xfrm>
          <a:prstGeom prst="bentConnector4">
            <a:avLst>
              <a:gd name="adj1" fmla="val 66"/>
              <a:gd name="adj2" fmla="val 16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AA3C-EDCD-4424-B95D-149933D0CA7B}"/>
              </a:ext>
            </a:extLst>
          </p:cNvPr>
          <p:cNvSpPr/>
          <p:nvPr/>
        </p:nvSpPr>
        <p:spPr>
          <a:xfrm>
            <a:off x="2605177" y="793630"/>
            <a:ext cx="1052423" cy="37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605308F-9251-4B4B-A96F-9434BE4B9501}"/>
              </a:ext>
            </a:extLst>
          </p:cNvPr>
          <p:cNvCxnSpPr>
            <a:stCxn id="2" idx="3"/>
          </p:cNvCxnSpPr>
          <p:nvPr/>
        </p:nvCxnSpPr>
        <p:spPr>
          <a:xfrm>
            <a:off x="3657600" y="983411"/>
            <a:ext cx="341606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0FEE8B-7571-4C84-8209-07CF15D15890}"/>
              </a:ext>
            </a:extLst>
          </p:cNvPr>
          <p:cNvSpPr txBox="1"/>
          <p:nvPr/>
        </p:nvSpPr>
        <p:spPr>
          <a:xfrm>
            <a:off x="7105022" y="8073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시간</a:t>
            </a:r>
          </a:p>
        </p:txBody>
      </p:sp>
    </p:spTree>
    <p:extLst>
      <p:ext uri="{BB962C8B-B14F-4D97-AF65-F5344CB8AC3E}">
        <p14:creationId xmlns:p14="http://schemas.microsoft.com/office/powerpoint/2010/main" val="202656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F08658-4C8A-4C9B-A1C8-24C21A421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7"/>
          <a:stretch/>
        </p:blipFill>
        <p:spPr>
          <a:xfrm>
            <a:off x="0" y="504015"/>
            <a:ext cx="6233486" cy="6172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6D445-A375-4E2E-91F9-9D18D04AE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1"/>
          <a:stretch/>
        </p:blipFill>
        <p:spPr>
          <a:xfrm>
            <a:off x="6866627" y="1952264"/>
            <a:ext cx="4144363" cy="2808797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14DC333-CEBE-4DE5-9F59-BF04278B243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92516" y="1513134"/>
            <a:ext cx="3946293" cy="439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6F2E5-3672-44A7-939D-5A981FE6B516}"/>
              </a:ext>
            </a:extLst>
          </p:cNvPr>
          <p:cNvSpPr txBox="1"/>
          <p:nvPr/>
        </p:nvSpPr>
        <p:spPr>
          <a:xfrm>
            <a:off x="7297974" y="90948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자리가 있는 좌석을 누를 경우</a:t>
            </a:r>
          </a:p>
        </p:txBody>
      </p:sp>
    </p:spTree>
    <p:extLst>
      <p:ext uri="{BB962C8B-B14F-4D97-AF65-F5344CB8AC3E}">
        <p14:creationId xmlns:p14="http://schemas.microsoft.com/office/powerpoint/2010/main" val="237299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FCA0CA-33C1-4CAD-B8D5-F3DB52E6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29" y="4049203"/>
            <a:ext cx="4120519" cy="2808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187BAB-C4EC-41FD-864E-DD01EF5B8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1"/>
          <a:stretch/>
        </p:blipFill>
        <p:spPr>
          <a:xfrm>
            <a:off x="240375" y="306688"/>
            <a:ext cx="4144363" cy="2808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ACD448-FD6C-4AF7-B098-F0469DFF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77" y="3742515"/>
            <a:ext cx="4162781" cy="2808797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5A81673-CC60-42FB-BF66-93C213436264}"/>
              </a:ext>
            </a:extLst>
          </p:cNvPr>
          <p:cNvSpPr/>
          <p:nvPr/>
        </p:nvSpPr>
        <p:spPr>
          <a:xfrm>
            <a:off x="2001328" y="2674189"/>
            <a:ext cx="435033" cy="10683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09C55-71DB-4CA5-8BF0-3238CFAADE5B}"/>
              </a:ext>
            </a:extLst>
          </p:cNvPr>
          <p:cNvSpPr/>
          <p:nvPr/>
        </p:nvSpPr>
        <p:spPr>
          <a:xfrm>
            <a:off x="1311215" y="2156604"/>
            <a:ext cx="1639019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44D963-AA54-4005-A4DC-3AA9D84E5AF5}"/>
              </a:ext>
            </a:extLst>
          </p:cNvPr>
          <p:cNvSpPr/>
          <p:nvPr/>
        </p:nvSpPr>
        <p:spPr>
          <a:xfrm>
            <a:off x="1399334" y="5572665"/>
            <a:ext cx="1639019" cy="517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C331700-564D-4FCA-9791-D57EAED53C7E}"/>
              </a:ext>
            </a:extLst>
          </p:cNvPr>
          <p:cNvSpPr/>
          <p:nvPr/>
        </p:nvSpPr>
        <p:spPr>
          <a:xfrm rot="16200000">
            <a:off x="4076449" y="4534569"/>
            <a:ext cx="447570" cy="25237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BA4116-3CB0-4B64-9495-0EA430C167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77" t="-180" r="677" b="18445"/>
          <a:stretch/>
        </p:blipFill>
        <p:spPr>
          <a:xfrm>
            <a:off x="5662489" y="0"/>
            <a:ext cx="4289549" cy="3577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84D14F-52D1-49A4-ABF1-0320FFBAFABB}"/>
              </a:ext>
            </a:extLst>
          </p:cNvPr>
          <p:cNvSpPr/>
          <p:nvPr/>
        </p:nvSpPr>
        <p:spPr>
          <a:xfrm>
            <a:off x="8729932" y="2833421"/>
            <a:ext cx="552091" cy="595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C8F9A-3A7E-4516-BEC3-D53F502EE02C}"/>
              </a:ext>
            </a:extLst>
          </p:cNvPr>
          <p:cNvSpPr txBox="1"/>
          <p:nvPr/>
        </p:nvSpPr>
        <p:spPr>
          <a:xfrm>
            <a:off x="9324088" y="28390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자리 색상 변경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004C1FD-1533-4934-83B8-5BF75375E99E}"/>
              </a:ext>
            </a:extLst>
          </p:cNvPr>
          <p:cNvSpPr/>
          <p:nvPr/>
        </p:nvSpPr>
        <p:spPr>
          <a:xfrm rot="10800000">
            <a:off x="8823986" y="3429000"/>
            <a:ext cx="435033" cy="10683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0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02FA49-538A-45EC-94BF-CCE94DA555CB}"/>
              </a:ext>
            </a:extLst>
          </p:cNvPr>
          <p:cNvSpPr/>
          <p:nvPr/>
        </p:nvSpPr>
        <p:spPr>
          <a:xfrm>
            <a:off x="6751609" y="2501663"/>
            <a:ext cx="2104846" cy="8108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 안된 자리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461AA-6F75-4A6E-B348-F64C53078C51}"/>
              </a:ext>
            </a:extLst>
          </p:cNvPr>
          <p:cNvSpPr/>
          <p:nvPr/>
        </p:nvSpPr>
        <p:spPr>
          <a:xfrm>
            <a:off x="1000664" y="2501664"/>
            <a:ext cx="2104846" cy="810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등록된 자리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9414C5-1427-4D91-9887-39F5EBC42CC9}"/>
              </a:ext>
            </a:extLst>
          </p:cNvPr>
          <p:cNvSpPr/>
          <p:nvPr/>
        </p:nvSpPr>
        <p:spPr>
          <a:xfrm>
            <a:off x="4646763" y="4101869"/>
            <a:ext cx="2104846" cy="8108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좌석 있음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06E21-FA22-49A6-A2ED-3CBB1B213A29}"/>
              </a:ext>
            </a:extLst>
          </p:cNvPr>
          <p:cNvSpPr/>
          <p:nvPr/>
        </p:nvSpPr>
        <p:spPr>
          <a:xfrm>
            <a:off x="8856455" y="4101868"/>
            <a:ext cx="2104846" cy="8108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좌석 없음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B8883A4-C65C-4DF3-AF7F-B18FBDD18FA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8461794" y="2654784"/>
            <a:ext cx="789322" cy="2104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AC2B5BC-C777-4CB6-8080-56E61618949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6356948" y="2654784"/>
            <a:ext cx="789323" cy="2104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8B03115-A1EE-4F95-A53D-3C3FB67C395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17389" y="1544134"/>
            <a:ext cx="2386643" cy="95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3EFE51A-8FED-4EB6-99BB-6DBA88C6DE54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2053087" y="1544134"/>
            <a:ext cx="3364302" cy="957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5D29A6-C520-48BD-BD06-184FF7E376E5}"/>
              </a:ext>
            </a:extLst>
          </p:cNvPr>
          <p:cNvSpPr txBox="1"/>
          <p:nvPr/>
        </p:nvSpPr>
        <p:spPr>
          <a:xfrm>
            <a:off x="1216327" y="2142157"/>
            <a:ext cx="2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If: </a:t>
            </a:r>
            <a:r>
              <a:rPr lang="ko-KR" altLang="en-US" dirty="0"/>
              <a:t>버튼 색상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FEFFC8-32A2-4179-9AF9-2014B182A8FA}"/>
              </a:ext>
            </a:extLst>
          </p:cNvPr>
          <p:cNvSpPr txBox="1"/>
          <p:nvPr/>
        </p:nvSpPr>
        <p:spPr>
          <a:xfrm>
            <a:off x="1696527" y="1194451"/>
            <a:ext cx="238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If: DB</a:t>
            </a:r>
            <a:r>
              <a:rPr lang="ko-KR" altLang="en-US" dirty="0"/>
              <a:t>에 저장된 경우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1942C5-A800-47A0-8309-A5FCDF243EC8}"/>
              </a:ext>
            </a:extLst>
          </p:cNvPr>
          <p:cNvSpPr txBox="1"/>
          <p:nvPr/>
        </p:nvSpPr>
        <p:spPr>
          <a:xfrm>
            <a:off x="6407987" y="1194451"/>
            <a:ext cx="29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Else: DB</a:t>
            </a:r>
            <a:r>
              <a:rPr lang="ko-KR" altLang="en-US" dirty="0"/>
              <a:t>에 저장 안된 경우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C1E790-7D8C-4085-A57D-6E7E9F688931}"/>
              </a:ext>
            </a:extLst>
          </p:cNvPr>
          <p:cNvSpPr txBox="1"/>
          <p:nvPr/>
        </p:nvSpPr>
        <p:spPr>
          <a:xfrm>
            <a:off x="4505865" y="5093591"/>
            <a:ext cx="26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If: DB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이 아닌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36BAC7-2A3A-44B8-8977-A1E44F33897D}"/>
              </a:ext>
            </a:extLst>
          </p:cNvPr>
          <p:cNvSpPr txBox="1"/>
          <p:nvPr/>
        </p:nvSpPr>
        <p:spPr>
          <a:xfrm>
            <a:off x="8856455" y="5061309"/>
            <a:ext cx="261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If: DB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4B4F0B-6EC1-4051-B07A-0628C36FF036}"/>
              </a:ext>
            </a:extLst>
          </p:cNvPr>
          <p:cNvSpPr/>
          <p:nvPr/>
        </p:nvSpPr>
        <p:spPr>
          <a:xfrm>
            <a:off x="1000664" y="4062247"/>
            <a:ext cx="2104846" cy="8108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자리빼기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2CAD54-B943-47A4-8E37-D2FAF63002DD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2053087" y="3312547"/>
            <a:ext cx="0" cy="74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98BACB-2F0F-48BC-9D56-B10A052AD2A7}"/>
              </a:ext>
            </a:extLst>
          </p:cNvPr>
          <p:cNvSpPr txBox="1"/>
          <p:nvPr/>
        </p:nvSpPr>
        <p:spPr>
          <a:xfrm>
            <a:off x="6892508" y="2156690"/>
            <a:ext cx="2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If: </a:t>
            </a:r>
            <a:r>
              <a:rPr lang="ko-KR" altLang="en-US" dirty="0"/>
              <a:t>버튼 색상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F0B0A-A8D3-409B-9969-9FA64BB8D516}"/>
              </a:ext>
            </a:extLst>
          </p:cNvPr>
          <p:cNvSpPr txBox="1"/>
          <p:nvPr/>
        </p:nvSpPr>
        <p:spPr>
          <a:xfrm>
            <a:off x="3190341" y="278310"/>
            <a:ext cx="399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자리 선택하기 위한 기본 로직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589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C7BFFA-417F-49D9-80A9-79802E57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48" y="0"/>
            <a:ext cx="6725752" cy="685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2487216-CB14-4EC9-9ADD-173C346D1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1"/>
          <a:stretch/>
        </p:blipFill>
        <p:spPr>
          <a:xfrm>
            <a:off x="483079" y="180705"/>
            <a:ext cx="4144363" cy="2808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B5DC82-F2C7-4A3F-AEF8-3D185856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" y="4192438"/>
            <a:ext cx="5892295" cy="266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2473A-AE56-48C1-899A-97502C526FF9}"/>
              </a:ext>
            </a:extLst>
          </p:cNvPr>
          <p:cNvSpPr/>
          <p:nvPr/>
        </p:nvSpPr>
        <p:spPr>
          <a:xfrm>
            <a:off x="0" y="4192438"/>
            <a:ext cx="2104845" cy="2668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7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46D6FBB-1421-4970-9817-57CAF9AB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" y="0"/>
            <a:ext cx="6170316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44CE02-8BFC-44B1-89CC-4DB493CC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09" y="3429000"/>
            <a:ext cx="3368233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F8B6D-835D-46DE-89AD-58969E029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42" y="-1"/>
            <a:ext cx="6407158" cy="289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CF895D-E18A-469C-AE0E-E83F0F006FFC}"/>
              </a:ext>
            </a:extLst>
          </p:cNvPr>
          <p:cNvSpPr/>
          <p:nvPr/>
        </p:nvSpPr>
        <p:spPr>
          <a:xfrm>
            <a:off x="9299275" y="-1"/>
            <a:ext cx="2892725" cy="289847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2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CF69B5-44B8-4061-BDD4-36AA40F8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9325" cy="6753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59B2C9-1A23-4E97-A460-6AD236EB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55" y="3991243"/>
            <a:ext cx="3542402" cy="1771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F8B6D-835D-46DE-89AD-58969E029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653" y="-1"/>
            <a:ext cx="6688347" cy="3025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CF895D-E18A-469C-AE0E-E83F0F006FFC}"/>
              </a:ext>
            </a:extLst>
          </p:cNvPr>
          <p:cNvSpPr/>
          <p:nvPr/>
        </p:nvSpPr>
        <p:spPr>
          <a:xfrm>
            <a:off x="7729268" y="-1"/>
            <a:ext cx="2807189" cy="302568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8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05DFBC-431F-438E-9705-AE0A7130E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7" y="228869"/>
            <a:ext cx="5190641" cy="52575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8A915-EEC9-4879-8818-7AEDF23E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9" y="228869"/>
            <a:ext cx="6255931" cy="52575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66A8BA-9343-4CD2-904D-35021B8F9265}"/>
              </a:ext>
            </a:extLst>
          </p:cNvPr>
          <p:cNvSpPr/>
          <p:nvPr/>
        </p:nvSpPr>
        <p:spPr>
          <a:xfrm>
            <a:off x="1253552" y="4330461"/>
            <a:ext cx="1552755" cy="552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A23F32B-215C-49CE-B5A1-1A2D5D1887E3}"/>
              </a:ext>
            </a:extLst>
          </p:cNvPr>
          <p:cNvSpPr/>
          <p:nvPr/>
        </p:nvSpPr>
        <p:spPr>
          <a:xfrm>
            <a:off x="3537999" y="3429000"/>
            <a:ext cx="2323560" cy="57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C63120-8E22-4663-91DB-F3F43772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342900"/>
            <a:ext cx="78962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9427-F187-4DE3-93A6-63355E6A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8A3CE-5305-4426-8EF5-68CF2BCD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25" y="1828800"/>
            <a:ext cx="10515600" cy="2846717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"'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너 몇시간 공부해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'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라고 말하는 것보다 똑같은 처지에 있는 학생이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'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저만큼 열심히 하고 있어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'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라고 직접 보여주는 편이 더 강력한 동기부여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“</a:t>
            </a:r>
            <a:r>
              <a:rPr lang="en-US" altLang="ko-KR" sz="1800" dirty="0">
                <a:solidFill>
                  <a:srgbClr val="333333"/>
                </a:solidFill>
                <a:latin typeface="맑은고딕"/>
              </a:rPr>
              <a:t>,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"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전체적으로 평균 학습시간이 높아지는 효과가 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"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고 말했다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.</a:t>
            </a:r>
          </a:p>
          <a:p>
            <a:pPr marL="0" indent="0" algn="r">
              <a:lnSpc>
                <a:spcPct val="160000"/>
              </a:lnSpc>
              <a:buNone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 –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맑은고딕"/>
              </a:rPr>
              <a:t>머니 투데이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맑은고딕"/>
              </a:rPr>
              <a:t>(2023.07)</a:t>
            </a:r>
          </a:p>
          <a:p>
            <a:pPr>
              <a:lnSpc>
                <a:spcPct val="160000"/>
              </a:lnSpc>
            </a:pPr>
            <a:r>
              <a:rPr lang="ko-KR" alt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한 수도권 아파트 관리자는 “독서실은 입주 후 이용률이 항상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100%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였다”고 말했다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indent="0" algn="r">
              <a:lnSpc>
                <a:spcPct val="160000"/>
              </a:lnSpc>
              <a:buNone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–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헤럴드 경제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(2023.11)</a:t>
            </a:r>
          </a:p>
          <a:p>
            <a:pPr marL="0" indent="0" algn="r">
              <a:lnSpc>
                <a:spcPct val="160000"/>
              </a:lnSpc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176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1E1937-233D-46D4-9451-ED6BC9C2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05"/>
            <a:ext cx="5537625" cy="46538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6E8062-ABC0-4C98-BD3E-29C505D93281}"/>
              </a:ext>
            </a:extLst>
          </p:cNvPr>
          <p:cNvSpPr/>
          <p:nvPr/>
        </p:nvSpPr>
        <p:spPr>
          <a:xfrm>
            <a:off x="1259456" y="4144903"/>
            <a:ext cx="1332333" cy="427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90D4E-60FD-45DE-B104-0B15CA9A4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0" t="6256" r="3668" b="17306"/>
          <a:stretch/>
        </p:blipFill>
        <p:spPr>
          <a:xfrm>
            <a:off x="5192463" y="2087592"/>
            <a:ext cx="6999538" cy="424419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27E9E4F-5BD8-4BA5-81C7-7C391D7A7AAA}"/>
              </a:ext>
            </a:extLst>
          </p:cNvPr>
          <p:cNvSpPr/>
          <p:nvPr/>
        </p:nvSpPr>
        <p:spPr>
          <a:xfrm>
            <a:off x="2730346" y="4594379"/>
            <a:ext cx="2323560" cy="5798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72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1E1937-233D-46D4-9451-ED6BC9C2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05"/>
            <a:ext cx="5537625" cy="46538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6E8062-ABC0-4C98-BD3E-29C505D93281}"/>
              </a:ext>
            </a:extLst>
          </p:cNvPr>
          <p:cNvSpPr/>
          <p:nvPr/>
        </p:nvSpPr>
        <p:spPr>
          <a:xfrm>
            <a:off x="2743198" y="4144904"/>
            <a:ext cx="1332333" cy="427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404531-144F-4D86-925B-5167746E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742" y="2989069"/>
            <a:ext cx="6967254" cy="316586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27E9E4F-5BD8-4BA5-81C7-7C391D7A7AAA}"/>
              </a:ext>
            </a:extLst>
          </p:cNvPr>
          <p:cNvSpPr/>
          <p:nvPr/>
        </p:nvSpPr>
        <p:spPr>
          <a:xfrm>
            <a:off x="3416059" y="4559630"/>
            <a:ext cx="1821251" cy="5798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33FA6A-C9F5-4A62-8E05-6D442D6A6920}"/>
              </a:ext>
            </a:extLst>
          </p:cNvPr>
          <p:cNvSpPr/>
          <p:nvPr/>
        </p:nvSpPr>
        <p:spPr>
          <a:xfrm rot="5400000">
            <a:off x="3864357" y="180176"/>
            <a:ext cx="1212565" cy="132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D50EC5-1EFA-43F0-A7F4-CA9A1211535C}"/>
              </a:ext>
            </a:extLst>
          </p:cNvPr>
          <p:cNvSpPr/>
          <p:nvPr/>
        </p:nvSpPr>
        <p:spPr>
          <a:xfrm>
            <a:off x="724616" y="1902125"/>
            <a:ext cx="10575987" cy="3808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공부에 대한 열정 관심이 높아짐에 따라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독서실을 포함한 각종 공부를 할 수 있는 시설의 경쟁력이 치열해지고 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이런 경제적 분위기를 따라 </a:t>
            </a:r>
            <a:r>
              <a:rPr lang="en-US" altLang="ko-KR" dirty="0"/>
              <a:t>java GUI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독서실 등에서 사용 할 수 있는 자리 예약하는 프로그램을 만드는 바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보다 편리한 회원 및 관리자의 서비스 제공 구축을 기대하고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483A35D-3974-4026-A3C8-A1C7E022E458}"/>
              </a:ext>
            </a:extLst>
          </p:cNvPr>
          <p:cNvSpPr/>
          <p:nvPr/>
        </p:nvSpPr>
        <p:spPr>
          <a:xfrm rot="5400000">
            <a:off x="6534936" y="180175"/>
            <a:ext cx="1212565" cy="132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9D7EDD-EB66-4841-920E-2892631A44FB}"/>
              </a:ext>
            </a:extLst>
          </p:cNvPr>
          <p:cNvSpPr/>
          <p:nvPr/>
        </p:nvSpPr>
        <p:spPr>
          <a:xfrm>
            <a:off x="1673526" y="2984740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E75FE8-6835-4598-BC34-A2F72FFEF1DA}"/>
              </a:ext>
            </a:extLst>
          </p:cNvPr>
          <p:cNvSpPr/>
          <p:nvPr/>
        </p:nvSpPr>
        <p:spPr>
          <a:xfrm>
            <a:off x="3795627" y="2035834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5F0AEA-917A-4F27-AC4F-A833994AA309}"/>
              </a:ext>
            </a:extLst>
          </p:cNvPr>
          <p:cNvSpPr/>
          <p:nvPr/>
        </p:nvSpPr>
        <p:spPr>
          <a:xfrm>
            <a:off x="3778369" y="4899804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ABFCB-F163-49D5-A6DC-63915E1FBC7A}"/>
              </a:ext>
            </a:extLst>
          </p:cNvPr>
          <p:cNvSpPr/>
          <p:nvPr/>
        </p:nvSpPr>
        <p:spPr>
          <a:xfrm>
            <a:off x="1673526" y="362309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03DE6B-9DD9-4276-9EC5-80C7B8BF39A7}"/>
              </a:ext>
            </a:extLst>
          </p:cNvPr>
          <p:cNvSpPr/>
          <p:nvPr/>
        </p:nvSpPr>
        <p:spPr>
          <a:xfrm>
            <a:off x="6142011" y="1466491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13E49-D121-4EB0-AC49-F5EC41549652}"/>
              </a:ext>
            </a:extLst>
          </p:cNvPr>
          <p:cNvSpPr/>
          <p:nvPr/>
        </p:nvSpPr>
        <p:spPr>
          <a:xfrm>
            <a:off x="6142011" y="2691442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 빼기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80770-B701-420C-8520-3DCEED85BDED}"/>
              </a:ext>
            </a:extLst>
          </p:cNvPr>
          <p:cNvSpPr/>
          <p:nvPr/>
        </p:nvSpPr>
        <p:spPr>
          <a:xfrm>
            <a:off x="4058493" y="362309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BE8AB-4160-49F2-9B34-5B2E359612B0}"/>
              </a:ext>
            </a:extLst>
          </p:cNvPr>
          <p:cNvSpPr/>
          <p:nvPr/>
        </p:nvSpPr>
        <p:spPr>
          <a:xfrm>
            <a:off x="8543030" y="4429664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PDF</a:t>
            </a:r>
            <a:r>
              <a:rPr lang="ko-KR" altLang="en-US" dirty="0"/>
              <a:t>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AC8C0E-672E-4774-8924-F9C0F23CE400}"/>
              </a:ext>
            </a:extLst>
          </p:cNvPr>
          <p:cNvSpPr/>
          <p:nvPr/>
        </p:nvSpPr>
        <p:spPr>
          <a:xfrm>
            <a:off x="8543029" y="5861649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Excel </a:t>
            </a:r>
            <a:r>
              <a:rPr lang="ko-KR" altLang="en-US" dirty="0"/>
              <a:t>생성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6327774-8235-4ABD-80A8-C7FA7E8DBBF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1005" y="2346385"/>
            <a:ext cx="724622" cy="948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797C3BF-CF18-4A64-8171-8D4C3EAB60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08502" y="5361316"/>
            <a:ext cx="934527" cy="810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2B925-A100-41BE-850A-3B99C41B1AC4}"/>
              </a:ext>
            </a:extLst>
          </p:cNvPr>
          <p:cNvCxnSpPr>
            <a:cxnSpLocks/>
          </p:cNvCxnSpPr>
          <p:nvPr/>
        </p:nvCxnSpPr>
        <p:spPr>
          <a:xfrm flipV="1">
            <a:off x="7608501" y="4705708"/>
            <a:ext cx="934528" cy="655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13E9DDC-67DC-44E4-94C5-7B060618697B}"/>
              </a:ext>
            </a:extLst>
          </p:cNvPr>
          <p:cNvCxnSpPr>
            <a:cxnSpLocks/>
          </p:cNvCxnSpPr>
          <p:nvPr/>
        </p:nvCxnSpPr>
        <p:spPr>
          <a:xfrm>
            <a:off x="5175849" y="2346385"/>
            <a:ext cx="934527" cy="810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0ABBD3C-C1C1-4B04-962D-853F6337BD1F}"/>
              </a:ext>
            </a:extLst>
          </p:cNvPr>
          <p:cNvCxnSpPr>
            <a:cxnSpLocks/>
          </p:cNvCxnSpPr>
          <p:nvPr/>
        </p:nvCxnSpPr>
        <p:spPr>
          <a:xfrm flipV="1">
            <a:off x="5175848" y="1690777"/>
            <a:ext cx="934528" cy="655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5F9CC7B-E727-435B-BA0D-166DD1A56F9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71005" y="3295291"/>
            <a:ext cx="707364" cy="191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5EF94C-A35D-4A80-BF94-9CD319C6CA7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40576" y="672860"/>
            <a:ext cx="101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40056F1-312B-42C2-A8ED-D0E07E443C50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V="1">
            <a:off x="1673526" y="672859"/>
            <a:ext cx="12700" cy="262243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ACA6D7-17F5-4402-B6D8-A134B92E9612}"/>
              </a:ext>
            </a:extLst>
          </p:cNvPr>
          <p:cNvSpPr/>
          <p:nvPr/>
        </p:nvSpPr>
        <p:spPr>
          <a:xfrm>
            <a:off x="6211023" y="4895490"/>
            <a:ext cx="1397479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 정보관리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89E126D-06A4-4838-8211-6DD88265851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93106" y="5206041"/>
            <a:ext cx="101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2E8867-9F24-4542-8311-70D2B66F2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"/>
          <a:stretch/>
        </p:blipFill>
        <p:spPr>
          <a:xfrm>
            <a:off x="224285" y="522167"/>
            <a:ext cx="5422141" cy="55163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7C1824-A62C-4284-83EE-E42023FD2AE0}"/>
              </a:ext>
            </a:extLst>
          </p:cNvPr>
          <p:cNvSpPr/>
          <p:nvPr/>
        </p:nvSpPr>
        <p:spPr>
          <a:xfrm>
            <a:off x="3232989" y="4779035"/>
            <a:ext cx="1563298" cy="569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D8D139-4EBA-408C-87F5-10C533E9E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7" r="1662" b="1740"/>
          <a:stretch/>
        </p:blipFill>
        <p:spPr>
          <a:xfrm>
            <a:off x="6096000" y="288985"/>
            <a:ext cx="5871715" cy="59694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E29403C-E725-4A98-AC48-F398BBFD848A}"/>
              </a:ext>
            </a:extLst>
          </p:cNvPr>
          <p:cNvSpPr/>
          <p:nvPr/>
        </p:nvSpPr>
        <p:spPr>
          <a:xfrm>
            <a:off x="4796287" y="4779035"/>
            <a:ext cx="1299713" cy="5693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4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8D0211-3F59-42BF-A9C2-7F71A559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770"/>
            <a:ext cx="5154763" cy="5238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037DCC-40C1-43CE-BDC6-A0E1F9910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11"/>
          <a:stretch/>
        </p:blipFill>
        <p:spPr>
          <a:xfrm>
            <a:off x="5303259" y="638354"/>
            <a:ext cx="6888741" cy="508958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09D858-6C22-4F0A-B91A-DB3C46F46391}"/>
              </a:ext>
            </a:extLst>
          </p:cNvPr>
          <p:cNvSpPr/>
          <p:nvPr/>
        </p:nvSpPr>
        <p:spPr>
          <a:xfrm>
            <a:off x="2577381" y="862642"/>
            <a:ext cx="1218242" cy="569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B904198-0BA7-469F-A133-F255C8EEE4E8}"/>
              </a:ext>
            </a:extLst>
          </p:cNvPr>
          <p:cNvSpPr/>
          <p:nvPr/>
        </p:nvSpPr>
        <p:spPr>
          <a:xfrm>
            <a:off x="3795623" y="845389"/>
            <a:ext cx="1507636" cy="5693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37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8D0211-3F59-42BF-A9C2-7F71A559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770"/>
            <a:ext cx="5154763" cy="52387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09D858-6C22-4F0A-B91A-DB3C46F46391}"/>
              </a:ext>
            </a:extLst>
          </p:cNvPr>
          <p:cNvSpPr/>
          <p:nvPr/>
        </p:nvSpPr>
        <p:spPr>
          <a:xfrm>
            <a:off x="2577381" y="2156601"/>
            <a:ext cx="1218242" cy="569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B904198-0BA7-469F-A133-F255C8EEE4E8}"/>
              </a:ext>
            </a:extLst>
          </p:cNvPr>
          <p:cNvSpPr/>
          <p:nvPr/>
        </p:nvSpPr>
        <p:spPr>
          <a:xfrm>
            <a:off x="3795623" y="2139348"/>
            <a:ext cx="1507636" cy="5693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FFF025-39E1-4F8B-A3DF-7F8C6665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60" y="1559759"/>
            <a:ext cx="6850195" cy="324677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3676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8D0211-3F59-42BF-A9C2-7F71A559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" y="267735"/>
            <a:ext cx="6111355" cy="6210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26D30-F292-41B5-A40C-8CAC762E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712"/>
            <a:ext cx="6115050" cy="54578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527281-434E-4982-BF49-B2869F5EAAD6}"/>
              </a:ext>
            </a:extLst>
          </p:cNvPr>
          <p:cNvSpPr/>
          <p:nvPr/>
        </p:nvSpPr>
        <p:spPr>
          <a:xfrm>
            <a:off x="2482825" y="5814203"/>
            <a:ext cx="1242204" cy="621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CF5C8-3120-46C2-AD78-8B7099AA6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200" y="5164753"/>
            <a:ext cx="4279536" cy="143153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06A8140-84F8-4279-9463-40EEC8DD80EE}"/>
              </a:ext>
            </a:extLst>
          </p:cNvPr>
          <p:cNvSpPr/>
          <p:nvPr/>
        </p:nvSpPr>
        <p:spPr>
          <a:xfrm rot="19872662">
            <a:off x="3993627" y="5004400"/>
            <a:ext cx="1739524" cy="6272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A66C826-8874-47A2-80EA-1F6367DE9243}"/>
              </a:ext>
            </a:extLst>
          </p:cNvPr>
          <p:cNvSpPr/>
          <p:nvPr/>
        </p:nvSpPr>
        <p:spPr>
          <a:xfrm rot="5400000">
            <a:off x="10299327" y="4476462"/>
            <a:ext cx="646889" cy="6272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6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9E242C-B5AB-4AAB-A63F-073490BC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6" y="438869"/>
            <a:ext cx="4818131" cy="4892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54A2E5-E728-4016-A480-09BF36FD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28" y="190859"/>
            <a:ext cx="2771775" cy="914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C1E9E9D-E1F6-486F-B3EE-9E92EFE67A84}"/>
              </a:ext>
            </a:extLst>
          </p:cNvPr>
          <p:cNvSpPr/>
          <p:nvPr/>
        </p:nvSpPr>
        <p:spPr>
          <a:xfrm>
            <a:off x="1224951" y="4209691"/>
            <a:ext cx="1552755" cy="552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BEBF79-6A15-42F4-AA31-5DF63A7EC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87"/>
          <a:stretch/>
        </p:blipFill>
        <p:spPr>
          <a:xfrm>
            <a:off x="6642028" y="1766554"/>
            <a:ext cx="5141476" cy="5091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AB0C8C8-9304-4BB3-BBFA-9E8A7DBCD17B}"/>
              </a:ext>
            </a:extLst>
          </p:cNvPr>
          <p:cNvSpPr/>
          <p:nvPr/>
        </p:nvSpPr>
        <p:spPr>
          <a:xfrm rot="19936451">
            <a:off x="4096523" y="1236959"/>
            <a:ext cx="2260209" cy="57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DB6BE80-FD00-413C-8E40-33225E786AA6}"/>
              </a:ext>
            </a:extLst>
          </p:cNvPr>
          <p:cNvSpPr/>
          <p:nvPr/>
        </p:nvSpPr>
        <p:spPr>
          <a:xfrm>
            <a:off x="4064847" y="3655796"/>
            <a:ext cx="2323560" cy="57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1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212</Words>
  <Application>Microsoft Office PowerPoint</Application>
  <PresentationFormat>와이드스크린</PresentationFormat>
  <Paragraphs>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맑은고딕</vt:lpstr>
      <vt:lpstr>Arial</vt:lpstr>
      <vt:lpstr>Montserrat</vt:lpstr>
      <vt:lpstr>Office 테마</vt:lpstr>
      <vt:lpstr>자리 맡기 가입 및 관리자 실행</vt:lpstr>
      <vt:lpstr>선정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tj-bu-707-14</dc:creator>
  <cp:lastModifiedBy>tj-bu-707-14</cp:lastModifiedBy>
  <cp:revision>27</cp:revision>
  <dcterms:created xsi:type="dcterms:W3CDTF">2024-06-17T00:11:53Z</dcterms:created>
  <dcterms:modified xsi:type="dcterms:W3CDTF">2024-06-17T08:40:04Z</dcterms:modified>
</cp:coreProperties>
</file>