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62E55-16E3-4091-8793-6DE1017AC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72DBC9-3AB6-420B-8C8A-7AA3B3076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8BB42A-9059-4719-8331-5A92E9FC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CAC06-E879-4AAF-8A29-7EE94E89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6AC53-D2E0-4F7A-B465-951179E0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1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F68BD-EA6E-47A8-BF88-662DD9A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120FD-190D-476D-AA5B-D8E00B85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EC15EF-8C9C-4D60-B674-AF35BE37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8CD59-9CB5-4DF9-81D4-BEA4330B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23B87-C788-4C1C-9D38-ED962B6F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5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977C21-CFC6-43F3-85C1-D680CAABE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9F16EF-FF08-453D-B7B7-14D32E40E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F18A5-68D8-4995-A943-CC55FEA5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A697B-6E75-4272-8E92-D4DAFA38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AC8A2-ACB1-4522-A54A-C5B63FD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86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5F09F4-E6EC-4A19-88EB-63DA3ABB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FA6D2B-3F48-4557-83A0-AF12A146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8191BD-809E-4227-BBBC-2B404BEC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62828ACC-C1F0-45C2-8F1B-608D589343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42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47519-A5BD-493D-9B88-C0BB4E22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8F04AD-259F-490A-8E40-63430570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422CB-7868-4C8A-9851-A4F3B819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FE6C70-4FF3-4C5E-A913-FAF0C815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F9FA7-89CF-42FC-BBBE-FDDD1915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8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AE155-C8F3-4CA5-BCE5-623C689F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AD6A10-0564-4EFB-B427-BC3A4C01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77F8D-2286-404B-BC15-63D1DA56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39AAD-C3A5-4F32-83CD-995F8C74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0463F-FF3E-45CD-A6AA-A23A4DA0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94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F2201-9281-4FA3-8594-C5C98671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2569D-5F9F-4A2F-A3D0-16A15BCB1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B89A93-DD86-47E2-8F40-B5308143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CBA1-78F4-4384-A14C-C6C05EFC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5D57C5-74EA-4E8F-B957-9B6E02D8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FFBA13-26BA-4CC7-A4B8-0DE1A6F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2B559-6964-46E4-9465-1A5D2808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D1FAAA-13D4-4D75-B231-2FFBB62C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DDE278-A839-4783-B7E4-CE5E35D3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280F44-74FE-4D23-BF7E-B189586A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509AD-2AF6-4841-8680-4862438F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88A41B-6B74-4959-9929-96E413BF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5B7421-F2E5-4736-9EE7-BE93AC9A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4D4B58-8B06-48A2-B7D5-3794A6A8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54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D046F-603C-4BF0-968A-9B418B35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AE51B2-4869-4090-95FE-3045E37E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C6061D-BF5B-401D-929C-6EE1CB5D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831268-DD85-4992-9B3B-907850D5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2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1F19EE-861D-4E49-89D3-B3BCA2A9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CFABD1-D8BB-45AC-A497-835C0838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57722F-7F12-4851-88E3-FCB123B8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8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DA96-A827-4ABC-8044-3576FAF1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B56542-BDED-45AC-9577-390DAF42E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01481-CEAB-45F8-9218-505C26091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EB2950-88F3-4B2C-925E-BD290156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128C6F-BE93-47C1-85C4-AA540BEF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9F0DF4-E758-4A5F-8964-A08B9B00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41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05533-6D3F-486F-AC06-C37F4854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E9DAC1-BACE-457E-B342-9F71F865F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09CE5F-08DC-43FF-86EE-665BBE0B8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FDE9B-D76A-49DE-A3B0-3B7361FB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7E2B26-3839-4A0E-A6ED-9091D8CC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26BB6-30FA-4CA1-A818-1F99179F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93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5CC241-B487-404B-AD18-3C2614E3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D7545B-13C2-418A-90C9-70AB064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B3336-D123-4F05-8863-A1C2830D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338558-AC1F-4D6F-A2E5-74C70D322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05B44-9B77-4857-BC48-D7EEBB52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27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BAC83-6F74-42EB-9DBE-A70F5919C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FEDAC6-9B22-4FC0-BB33-7EF868344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43262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微信图片_202009151913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微信图片_202009151913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微信图片_202009151913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微信图片_202009151913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微信图片_202009151913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朱 允楷</dc:creator>
  <cp:lastModifiedBy>朱 允楷</cp:lastModifiedBy>
  <cp:revision>1</cp:revision>
  <dcterms:created xsi:type="dcterms:W3CDTF">2020-09-12T11:16:21Z</dcterms:created>
  <dcterms:modified xsi:type="dcterms:W3CDTF">2020-09-12T11:16:57Z</dcterms:modified>
</cp:coreProperties>
</file>