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57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CB90-798B-4779-AFC3-262B1F30B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47E60-BF25-46F9-B47B-7ECABA943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4AAB2-884C-41B6-8E94-98E90FF77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A853-A407-4AA9-903E-792BC5743D6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708F4-E7D5-4E17-94DC-9700572E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F32FF-C44D-4760-BC3C-39BD13ED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0349-E56E-4326-97D3-91775866F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9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36DC6-2223-44BB-A44B-09FF9AF4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44130-D7F6-4856-B1DB-56C9215A5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5E2C1-9575-462E-9CD5-09E42B926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A853-A407-4AA9-903E-792BC5743D6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01F1A-BBB6-46AD-B9A7-5A9079F6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0FE9B-39FB-4838-AF18-A3856335E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0349-E56E-4326-97D3-91775866F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2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C75901-6C91-423F-8AAA-A9A2DD9C0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E181E-BCAE-4104-9A2E-7C684C95A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E2490-E0E6-45D4-9F7D-647513758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A853-A407-4AA9-903E-792BC5743D6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93558-2A6A-4005-BF17-DC48C0B98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864FC-9307-4D16-A0D7-0ECC53A52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0349-E56E-4326-97D3-91775866F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9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C50FC-8519-4BA9-8F5F-93C494407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B3F4E-C224-49D6-B215-25173BAF6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4FCCC-EA8E-4332-8070-7D753D48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A853-A407-4AA9-903E-792BC5743D6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A2831-64EE-40C5-869C-244F0E6A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61024-18F8-4C08-A4BD-E57AE9A6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0349-E56E-4326-97D3-91775866F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9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7F70-AAF3-451D-A8D0-F040C0399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95638-B946-4C1C-99F1-BF0309C40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B2FBD-776E-4499-B59E-23DDC600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A853-A407-4AA9-903E-792BC5743D6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9AA41-B8E3-4F67-92DC-6F1B5B38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D06C6-589E-48C0-BB88-39DEF42A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0349-E56E-4326-97D3-91775866F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8013-26AF-4B52-A1D9-730D11E02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165C8-0B76-44F6-B991-6ADA1483F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4AF85-B54A-4104-83CD-4F5F45FD1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2436D-7934-42C0-A1AD-DB7AF372B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A853-A407-4AA9-903E-792BC5743D6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C27EA-2ECB-41E7-A15A-8D8D6F90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213A1-9825-4239-80A1-90FC7154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0349-E56E-4326-97D3-91775866F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46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65F78-5CA9-44A7-A875-91E21C29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CE8DE-84C9-4D2A-A0AF-7592F5B16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5FA54-C429-4052-9DD8-ADCCA8283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3DE9E0-6073-462F-82CD-E64C221C2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6F45AD-6BFD-45C1-992B-B16852CF4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84D3A-DA52-4A03-97D8-66113BE7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A853-A407-4AA9-903E-792BC5743D6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978B6D-36A5-4647-8016-59D1FDCCD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CA77A4-0F13-4FD4-820E-4D2C5F73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0349-E56E-4326-97D3-91775866F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9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A2B2D-E39B-4982-ABCF-DE102A5F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733DB2-A882-4288-B8E3-4F5E5CCB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A853-A407-4AA9-903E-792BC5743D6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F744AB-F4CC-4ABF-8D96-F4BA59A27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494C9-87BF-410A-80D6-A89600F9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0349-E56E-4326-97D3-91775866F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8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BBB109-F58B-44A6-B3FE-92D35885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A853-A407-4AA9-903E-792BC5743D6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4369E-F12A-49DF-B7B6-1AB6A5059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A3DCB-8EFE-4001-BF68-32E67772F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0349-E56E-4326-97D3-91775866F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5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35EB-58EE-4E25-A36B-058FC596A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22368-1575-4E5E-B5D7-BF0224ABE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69D4B-32E5-49D2-9D15-B1CE8C7BE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35E71-235A-40E7-A918-65344996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A853-A407-4AA9-903E-792BC5743D6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974A6-E994-4409-AEA6-FBD07822A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1A528-A799-4A86-A1F6-EF2AB83E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0349-E56E-4326-97D3-91775866F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7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09C91-B12B-4D8F-AC4B-D25A8BC2E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8E92B-434B-4209-BBB1-0CC584795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1B618-B0C7-4D11-8634-5605C29E4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D8927-E040-4943-B422-5C9B74E3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A853-A407-4AA9-903E-792BC5743D6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6EFD3-49EB-4646-9707-52901CCE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B86E3-35ED-41F2-A9C7-2145B2E5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0349-E56E-4326-97D3-91775866F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3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950B6B-54E5-4250-9E2E-BBD9DEB9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60DC8-D721-42B6-8D50-6A5514786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34158-12DE-48B6-AA90-9C125B3AC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DA853-A407-4AA9-903E-792BC5743D6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C239A-0553-44B4-889D-53C112AD6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1F533-D35C-4523-BBF9-30A2160A4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B0349-E56E-4326-97D3-91775866F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2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97D77FA-C99F-478B-9F60-965D00232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535" y="1091205"/>
            <a:ext cx="9322044" cy="279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201F85C-6B1C-40AA-930A-49FB938C8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535" y="3886663"/>
            <a:ext cx="9322045" cy="279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134605-E18E-4718-B64F-A27F7232D029}"/>
              </a:ext>
            </a:extLst>
          </p:cNvPr>
          <p:cNvSpPr txBox="1"/>
          <p:nvPr/>
        </p:nvSpPr>
        <p:spPr>
          <a:xfrm>
            <a:off x="3667364" y="21643"/>
            <a:ext cx="411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cost/income values which we want to predict</a:t>
            </a:r>
          </a:p>
        </p:txBody>
      </p:sp>
    </p:spTree>
    <p:extLst>
      <p:ext uri="{BB962C8B-B14F-4D97-AF65-F5344CB8AC3E}">
        <p14:creationId xmlns:p14="http://schemas.microsoft.com/office/powerpoint/2010/main" val="264785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gure 1">
            <a:extLst>
              <a:ext uri="{FF2B5EF4-FFF2-40B4-BE49-F238E27FC236}">
                <a16:creationId xmlns:a16="http://schemas.microsoft.com/office/drawing/2014/main" id="{6DB7106B-A978-4220-9025-03FAF817D8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7" t="13993" r="2551" b="6173"/>
          <a:stretch/>
        </p:blipFill>
        <p:spPr>
          <a:xfrm>
            <a:off x="3793474" y="1040259"/>
            <a:ext cx="4605051" cy="460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3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gure 2">
            <a:extLst>
              <a:ext uri="{FF2B5EF4-FFF2-40B4-BE49-F238E27FC236}">
                <a16:creationId xmlns:a16="http://schemas.microsoft.com/office/drawing/2014/main" id="{9DEC1BAE-F7FB-4F7C-BB3F-7098318A45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" t="14543" r="1922" b="6657"/>
          <a:stretch/>
        </p:blipFill>
        <p:spPr>
          <a:xfrm>
            <a:off x="2115238" y="680377"/>
            <a:ext cx="6499952" cy="45416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87F8A0-81E8-497C-9FC8-32EA0E861E2B}"/>
              </a:ext>
            </a:extLst>
          </p:cNvPr>
          <p:cNvSpPr txBox="1"/>
          <p:nvPr/>
        </p:nvSpPr>
        <p:spPr>
          <a:xfrm>
            <a:off x="473725" y="680377"/>
            <a:ext cx="2721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Training Set Accuracy: 73.53%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Test Set Accuracy: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73.91%</a:t>
            </a:r>
          </a:p>
        </p:txBody>
      </p:sp>
    </p:spTree>
    <p:extLst>
      <p:ext uri="{BB962C8B-B14F-4D97-AF65-F5344CB8AC3E}">
        <p14:creationId xmlns:p14="http://schemas.microsoft.com/office/powerpoint/2010/main" val="249743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gure 3">
            <a:extLst>
              <a:ext uri="{FF2B5EF4-FFF2-40B4-BE49-F238E27FC236}">
                <a16:creationId xmlns:a16="http://schemas.microsoft.com/office/drawing/2014/main" id="{A2529119-B4FD-47DA-A062-734740B00A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1" t="14543" r="1760" b="6657"/>
          <a:stretch/>
        </p:blipFill>
        <p:spPr>
          <a:xfrm>
            <a:off x="1938969" y="713428"/>
            <a:ext cx="7502487" cy="5224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12D77A-4BF9-4C1A-9B61-4E980F458E37}"/>
              </a:ext>
            </a:extLst>
          </p:cNvPr>
          <p:cNvSpPr txBox="1"/>
          <p:nvPr/>
        </p:nvSpPr>
        <p:spPr>
          <a:xfrm>
            <a:off x="473725" y="680377"/>
            <a:ext cx="2721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Training Set Accuracy: 77.46%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Test Set Accuracy: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83.33%</a:t>
            </a:r>
          </a:p>
        </p:txBody>
      </p:sp>
    </p:spTree>
    <p:extLst>
      <p:ext uri="{BB962C8B-B14F-4D97-AF65-F5344CB8AC3E}">
        <p14:creationId xmlns:p14="http://schemas.microsoft.com/office/powerpoint/2010/main" val="3123429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52BDB01-95BF-47B0-BD8A-C2F7F10F9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581" y="435001"/>
            <a:ext cx="9556000" cy="266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4929CF-F765-419F-9636-D20D79240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581" y="3337898"/>
            <a:ext cx="9556000" cy="265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29DAC3-4FBA-4C91-B390-010892270528}"/>
              </a:ext>
            </a:extLst>
          </p:cNvPr>
          <p:cNvSpPr txBox="1"/>
          <p:nvPr/>
        </p:nvSpPr>
        <p:spPr>
          <a:xfrm>
            <a:off x="363557" y="25033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Each Factor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86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103C758-2BFB-465B-ACB8-016E9C85B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476" y="411929"/>
            <a:ext cx="9118951" cy="25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7FC3838-5A22-4218-AE12-0AF32E626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007" y="3429000"/>
            <a:ext cx="9619890" cy="268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834773-B6E8-4252-B48E-7CFE373F1E56}"/>
              </a:ext>
            </a:extLst>
          </p:cNvPr>
          <p:cNvSpPr txBox="1"/>
          <p:nvPr/>
        </p:nvSpPr>
        <p:spPr>
          <a:xfrm>
            <a:off x="363557" y="25033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Each Factor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46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F53DA2-5F0A-4926-8E26-E2DF03C60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997" y="619667"/>
            <a:ext cx="10178975" cy="286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02D56C-8847-4464-A094-91DF1B8C7569}"/>
              </a:ext>
            </a:extLst>
          </p:cNvPr>
          <p:cNvSpPr txBox="1"/>
          <p:nvPr/>
        </p:nvSpPr>
        <p:spPr>
          <a:xfrm>
            <a:off x="363557" y="25033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Each Factor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EE97DBF-B98C-4B33-8054-8AF8FDC51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037" y="3642724"/>
            <a:ext cx="10210935" cy="284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87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9CBC081D-1C6C-4A19-AAF1-D6F1B6B96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690" y="509745"/>
            <a:ext cx="9564158" cy="269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40C9A8F2-E287-4597-AA38-354B54787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694" y="3650673"/>
            <a:ext cx="9564154" cy="269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9D60AE-8FB5-42FB-873B-4831191EEA48}"/>
              </a:ext>
            </a:extLst>
          </p:cNvPr>
          <p:cNvSpPr txBox="1"/>
          <p:nvPr/>
        </p:nvSpPr>
        <p:spPr>
          <a:xfrm>
            <a:off x="363557" y="25033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Each Factor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716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76CB85-4F48-4272-9786-731679768EF7}"/>
              </a:ext>
            </a:extLst>
          </p:cNvPr>
          <p:cNvSpPr txBox="1"/>
          <p:nvPr/>
        </p:nvSpPr>
        <p:spPr>
          <a:xfrm>
            <a:off x="363557" y="25033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Other Factor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E654128-29EF-4D19-B4E3-002373C59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7" y="772214"/>
            <a:ext cx="774382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>
            <a:extLst>
              <a:ext uri="{FF2B5EF4-FFF2-40B4-BE49-F238E27FC236}">
                <a16:creationId xmlns:a16="http://schemas.microsoft.com/office/drawing/2014/main" id="{27037B27-7DFA-4A3D-974A-BDB2D803D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698" y="3221229"/>
            <a:ext cx="780097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03F0DC-897B-475A-AE11-664DF183C250}"/>
              </a:ext>
            </a:extLst>
          </p:cNvPr>
          <p:cNvSpPr txBox="1"/>
          <p:nvPr/>
        </p:nvSpPr>
        <p:spPr>
          <a:xfrm>
            <a:off x="1103503" y="5641669"/>
            <a:ext cx="9610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It is interesting to notice that in older people (65 and over), there are more male than female.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these data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helpful in predicting the cost/income values.</a:t>
            </a:r>
          </a:p>
        </p:txBody>
      </p:sp>
    </p:spTree>
    <p:extLst>
      <p:ext uri="{BB962C8B-B14F-4D97-AF65-F5344CB8AC3E}">
        <p14:creationId xmlns:p14="http://schemas.microsoft.com/office/powerpoint/2010/main" val="4129076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78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Yunkai</dc:creator>
  <cp:lastModifiedBy>Zhang, Yunkai</cp:lastModifiedBy>
  <cp:revision>4</cp:revision>
  <dcterms:created xsi:type="dcterms:W3CDTF">2019-10-22T15:37:02Z</dcterms:created>
  <dcterms:modified xsi:type="dcterms:W3CDTF">2019-10-22T16:27:53Z</dcterms:modified>
</cp:coreProperties>
</file>