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4E50-6728-E347-957E-ED445904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C4A3B-B87C-304A-AC8C-BD51476A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74B38-41B1-DD42-80CA-36080506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F17D4-B6B3-B34D-A025-3957869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000A5-DE5A-5E4B-A9ED-8D56FF25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16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A69D-B446-C546-9F0E-A85231B8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D5983B-0856-3D4F-818A-DF9A43909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40C0A-7876-F04D-9FAE-9FE350D4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F0BBA-A465-1C45-8B5C-802F7D1C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4F581-DD96-9142-8D14-28DED39A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77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7B513-CA8E-8840-9B50-CFFFF4417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DBC3D-2381-A340-A3EE-24237352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EB5EB-1A30-D84D-A804-7A577E23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F6A0F-C65F-9F40-A0D2-63105E8C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9A71-720F-CD4B-B01F-D2B11281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58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CA049-0606-1D40-93A7-556A8E8E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EB68C-EA35-FA4B-A159-D8662133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6F8C6-F170-AE4E-86FB-8AE5ADDF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58290-48BC-CC45-8D52-5AD31726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D94B0-43AF-3F43-90C8-93760425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56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CE022-1DA6-3A41-AC16-50E334C8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197AC-3ADF-344D-B1E8-B240FF00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FD43E-7A9D-C249-942A-CE990740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10A28-C105-6648-81E0-B4E92FD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13678-E3F6-B243-B50E-8057944C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9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C92D-DAE0-DE45-BCD8-08258D41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20A19-E897-124C-902D-B9A4D90F3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B5314-6FB1-014E-8C78-FC960E5E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3B422-8682-4E4C-95C9-683DDBC4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EB19A-46EC-9A4A-9939-83CBC108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7D3ED-94B0-A147-855C-214E833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9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EB68-06C1-5C47-83E6-EAFBD0D7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45068-496C-374B-BC0D-1A7FD871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3E440-9FAC-B647-911D-B455A0FC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09EECC-0FFB-7A4F-B055-32E2E1E0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707E5-9C8E-A840-9DD8-BBFBD90D4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4D04B1-6688-A04F-8241-BCF89243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254D2-EAF3-AD43-866E-971BAD58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BC55F-85DB-0E48-BD1A-AFCF5684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02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8BF67-DA12-7247-AA85-F8360B08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16D50-3E99-4F46-A29B-D8664A9D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86342-C430-D145-85F7-4B340600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1AABE1-AE71-F241-958E-390A7D16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6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30FFE-8A44-A64A-A010-0226738D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3E6A5-CA32-ED41-A7F1-5C9B46AE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9BCE5-3BBD-2345-80CA-B2ACB202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61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35829-7F99-C24B-B48A-5DF04039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82ED3-F2A9-E74B-ADA0-0C4C810E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39BC93-9016-6E48-812F-96DD5CFA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096AD-D816-6445-BB6F-BE6CFAC8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19C9E-E075-5F47-9910-80B222C8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95410-CC0E-9E4D-B673-546D38D4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3FD8-27EE-7045-BC8E-B4C82823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45F3C-FE82-CA4D-8CFE-892453C3E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A1F52-9297-E041-B7CA-5487E3DD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CB342-A1F4-0542-846C-6ECB7B48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F8580-5517-EB4D-8858-5B8C5941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DBC3C-B0A1-294D-8287-E4444342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52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5755ED-6A72-4F4D-98DD-773E321E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99A1E-9A60-A241-B393-5757775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585B8-E612-824A-A296-49197BBB3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11EC-3B6D-5A4F-AAB1-75226A51A236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8F2E-3154-EF4D-9900-770B7582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0039E-5CDB-C940-AACE-F77D8232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31E1-FC8A-0345-91F4-2EF28077E6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2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ABC826-F3F4-5340-BDA7-23241652ED1E}"/>
              </a:ext>
            </a:extLst>
          </p:cNvPr>
          <p:cNvSpPr/>
          <p:nvPr/>
        </p:nvSpPr>
        <p:spPr>
          <a:xfrm>
            <a:off x="3699642" y="4850525"/>
            <a:ext cx="438281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48BB0-7F9A-BC4A-8FFD-B036E6693294}"/>
              </a:ext>
            </a:extLst>
          </p:cNvPr>
          <p:cNvSpPr/>
          <p:nvPr/>
        </p:nvSpPr>
        <p:spPr>
          <a:xfrm>
            <a:off x="3699641" y="4156842"/>
            <a:ext cx="4382813" cy="6201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Network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B0664D-365A-224D-9DBB-683AD189AC7B}"/>
              </a:ext>
            </a:extLst>
          </p:cNvPr>
          <p:cNvSpPr/>
          <p:nvPr/>
        </p:nvSpPr>
        <p:spPr>
          <a:xfrm>
            <a:off x="3699640" y="3429000"/>
            <a:ext cx="4382813" cy="620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Common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26E33E-8739-0A43-8783-1D54638F9F06}"/>
              </a:ext>
            </a:extLst>
          </p:cNvPr>
          <p:cNvSpPr/>
          <p:nvPr/>
        </p:nvSpPr>
        <p:spPr>
          <a:xfrm>
            <a:off x="3699640" y="1558158"/>
            <a:ext cx="788278" cy="1797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login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986C3-3693-654A-B408-6766A78CAA08}"/>
              </a:ext>
            </a:extLst>
          </p:cNvPr>
          <p:cNvSpPr/>
          <p:nvPr/>
        </p:nvSpPr>
        <p:spPr>
          <a:xfrm>
            <a:off x="4784831" y="1558155"/>
            <a:ext cx="930168" cy="17972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project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15CB50-078B-BC4B-B5DE-19C91E497EA0}"/>
              </a:ext>
            </a:extLst>
          </p:cNvPr>
          <p:cNvSpPr/>
          <p:nvPr/>
        </p:nvSpPr>
        <p:spPr>
          <a:xfrm>
            <a:off x="7136520" y="1558156"/>
            <a:ext cx="903891" cy="17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upload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05E36A-E3B3-8A40-B7AC-067C96DB5FAB}"/>
              </a:ext>
            </a:extLst>
          </p:cNvPr>
          <p:cNvSpPr/>
          <p:nvPr/>
        </p:nvSpPr>
        <p:spPr>
          <a:xfrm>
            <a:off x="3657598" y="693681"/>
            <a:ext cx="4382813" cy="620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68E562-54EE-8145-9F07-1CEE7B93E4BA}"/>
              </a:ext>
            </a:extLst>
          </p:cNvPr>
          <p:cNvSpPr/>
          <p:nvPr/>
        </p:nvSpPr>
        <p:spPr>
          <a:xfrm>
            <a:off x="5960675" y="1558154"/>
            <a:ext cx="930168" cy="17972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5904A6-7C2F-3B46-ADBD-767CC2A20B55}"/>
              </a:ext>
            </a:extLst>
          </p:cNvPr>
          <p:cNvSpPr txBox="1"/>
          <p:nvPr/>
        </p:nvSpPr>
        <p:spPr>
          <a:xfrm>
            <a:off x="8534398" y="1933904"/>
            <a:ext cx="392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Base: </a:t>
            </a:r>
            <a:r>
              <a:rPr kumimoji="1" lang="en-US" altLang="zh-CN" dirty="0" err="1"/>
              <a:t>baseV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baseMV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baseM</a:t>
            </a:r>
            <a:r>
              <a:rPr kumimoji="1" lang="en-US" altLang="zh-CN" dirty="0"/>
              <a:t> 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en-US" altLang="zh-CN" dirty="0"/>
              <a:t>Common</a:t>
            </a:r>
            <a:r>
              <a:rPr kumimoji="1" lang="zh-CN" altLang="en-US" dirty="0"/>
              <a:t>： </a:t>
            </a:r>
            <a:r>
              <a:rPr kumimoji="1" lang="en-US" altLang="zh-CN" dirty="0" err="1"/>
              <a:t>commondapter</a:t>
            </a:r>
            <a:r>
              <a:rPr kumimoji="1" lang="zh-CN" altLang="en-US" dirty="0"/>
              <a:t>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F0A8FC-E6B8-F446-8BD5-FD350CF17C85}"/>
              </a:ext>
            </a:extLst>
          </p:cNvPr>
          <p:cNvSpPr txBox="1"/>
          <p:nvPr/>
        </p:nvSpPr>
        <p:spPr>
          <a:xfrm>
            <a:off x="1309816" y="59312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项目架构设计</a:t>
            </a:r>
          </a:p>
        </p:txBody>
      </p:sp>
    </p:spTree>
    <p:extLst>
      <p:ext uri="{BB962C8B-B14F-4D97-AF65-F5344CB8AC3E}">
        <p14:creationId xmlns:p14="http://schemas.microsoft.com/office/powerpoint/2010/main" val="252972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78DB12-661F-3549-B883-67C6BA23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31" y="1171317"/>
            <a:ext cx="3748731" cy="3748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C83906-2FA5-0745-A101-B410C670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1317"/>
            <a:ext cx="4877033" cy="36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9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E2DF0-0824-C843-B651-85BCAEB72FF6}"/>
              </a:ext>
            </a:extLst>
          </p:cNvPr>
          <p:cNvSpPr/>
          <p:nvPr/>
        </p:nvSpPr>
        <p:spPr>
          <a:xfrm>
            <a:off x="1462214" y="3057975"/>
            <a:ext cx="7780639" cy="1711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855CC-8260-404C-B84C-371E200CFD56}"/>
              </a:ext>
            </a:extLst>
          </p:cNvPr>
          <p:cNvSpPr txBox="1"/>
          <p:nvPr/>
        </p:nvSpPr>
        <p:spPr>
          <a:xfrm>
            <a:off x="1499286" y="5166790"/>
            <a:ext cx="506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BaseModel</a:t>
            </a:r>
            <a:r>
              <a:rPr lang="en-US" altLang="zh-CN" sz="1100" dirty="0"/>
              <a:t>&lt;NETWORK_DATA, RESULT_DATA&gt;(</a:t>
            </a:r>
            <a:r>
              <a:rPr lang="en-US" altLang="zh-CN" sz="1100" dirty="0" err="1"/>
              <a:t>IBaseModelListener</a:t>
            </a:r>
            <a:r>
              <a:rPr lang="en-US" altLang="zh-CN" sz="1100" dirty="0"/>
              <a:t>,  </a:t>
            </a:r>
            <a:r>
              <a:rPr lang="en-US" altLang="zh-CN" sz="1100" dirty="0" err="1"/>
              <a:t>cacheKey</a:t>
            </a:r>
            <a:r>
              <a:rPr lang="en-US" altLang="zh-CN" sz="1100" dirty="0"/>
              <a:t>)</a:t>
            </a:r>
            <a:br>
              <a:rPr lang="en-US" altLang="zh-CN" sz="1100" dirty="0"/>
            </a:br>
            <a:r>
              <a:rPr lang="en-US" altLang="zh-CN" sz="1100" dirty="0"/>
              <a:t>open fun fresh()</a:t>
            </a:r>
          </a:p>
          <a:p>
            <a:r>
              <a:rPr lang="en-US" altLang="zh-CN" sz="1100" dirty="0"/>
              <a:t>open fun </a:t>
            </a:r>
            <a:r>
              <a:rPr lang="en-US" altLang="zh-CN" sz="1100" dirty="0" err="1"/>
              <a:t>loadNextPage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open fun </a:t>
            </a:r>
            <a:r>
              <a:rPr lang="en-US" altLang="zh-CN" sz="1100" dirty="0" err="1"/>
              <a:t>addDisposable</a:t>
            </a:r>
            <a:r>
              <a:rPr lang="en-US" altLang="zh-CN" sz="1100" dirty="0"/>
              <a:t>(d: Disposable?)</a:t>
            </a:r>
          </a:p>
          <a:p>
            <a:r>
              <a:rPr lang="en-US" altLang="zh-CN" sz="1100" dirty="0"/>
              <a:t>open fun clear()</a:t>
            </a:r>
            <a:endParaRPr kumimoji="1" lang="en-US" altLang="zh-CN" sz="1100" dirty="0"/>
          </a:p>
          <a:p>
            <a:r>
              <a:rPr lang="en-US" altLang="zh-CN" sz="1100" dirty="0"/>
              <a:t>abstract fun load() </a:t>
            </a:r>
            <a:endParaRPr kumimoji="1" lang="zh-CN" altLang="en-US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FCF8BA-529A-8943-82FF-882AA1FE5446}"/>
              </a:ext>
            </a:extLst>
          </p:cNvPr>
          <p:cNvSpPr/>
          <p:nvPr/>
        </p:nvSpPr>
        <p:spPr>
          <a:xfrm>
            <a:off x="1462215" y="3057974"/>
            <a:ext cx="5952270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BaseViewModel</a:t>
            </a:r>
            <a:r>
              <a:rPr lang="en-US" altLang="zh-CN" sz="1100" dirty="0"/>
              <a:t>&lt;</a:t>
            </a:r>
            <a:r>
              <a:rPr lang="en-US" altLang="zh-CN" sz="1100" dirty="0">
                <a:solidFill>
                  <a:srgbClr val="20999D"/>
                </a:solidFill>
                <a:effectLst/>
              </a:rPr>
              <a:t>RESULT_DATA</a:t>
            </a:r>
            <a:r>
              <a:rPr lang="en-US" altLang="zh-CN" sz="1100" dirty="0"/>
              <a:t>&gt;(</a:t>
            </a:r>
            <a:r>
              <a:rPr lang="en-US" altLang="zh-CN" sz="1100" dirty="0" err="1"/>
              <a:t>SavedStateHandle</a:t>
            </a:r>
            <a:r>
              <a:rPr lang="en-US" altLang="zh-CN" sz="1100" dirty="0"/>
              <a:t>) extends </a:t>
            </a:r>
            <a:r>
              <a:rPr lang="en-US" altLang="zh-CN" sz="1100" dirty="0" err="1"/>
              <a:t>IBaseModelListener,ViewModel</a:t>
            </a:r>
            <a:endParaRPr lang="en-US" altLang="zh-CN" sz="1100" dirty="0"/>
          </a:p>
          <a:p>
            <a:r>
              <a:rPr lang="en-US" altLang="zh-CN" sz="1100" dirty="0" err="1"/>
              <a:t>LiveData</a:t>
            </a:r>
            <a:r>
              <a:rPr lang="en-US" altLang="zh-CN" sz="1100" dirty="0"/>
              <a:t> RESULT_DATA, </a:t>
            </a:r>
            <a:r>
              <a:rPr lang="en-US" altLang="zh-CN" sz="1100" dirty="0" err="1"/>
              <a:t>errorMsg</a:t>
            </a:r>
            <a:r>
              <a:rPr lang="en-US" altLang="zh-CN" sz="1100" dirty="0"/>
              <a:t>, status</a:t>
            </a:r>
          </a:p>
          <a:p>
            <a:r>
              <a:rPr lang="en-US" altLang="zh-CN" sz="1100" dirty="0"/>
              <a:t>open fun fresh</a:t>
            </a:r>
            <a:r>
              <a:rPr lang="en-US" altLang="zh-CN" dirty="0"/>
              <a:t> </a:t>
            </a:r>
            <a:r>
              <a:rPr lang="en-US" altLang="zh-CN" sz="1100" dirty="0"/>
              <a:t>()  open fun </a:t>
            </a:r>
            <a:r>
              <a:rPr lang="en-US" altLang="zh-CN" sz="1100" dirty="0" err="1"/>
              <a:t>nextPage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override fun </a:t>
            </a:r>
            <a:r>
              <a:rPr lang="en-US" altLang="zh-CN" sz="1100" dirty="0" err="1"/>
              <a:t>onCleared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override fun </a:t>
            </a:r>
            <a:r>
              <a:rPr lang="en-US" altLang="zh-CN" sz="1100" dirty="0" err="1"/>
              <a:t>onLoadSuccess</a:t>
            </a:r>
            <a:endParaRPr lang="en-US" altLang="zh-CN" sz="1100" dirty="0"/>
          </a:p>
          <a:p>
            <a:r>
              <a:rPr lang="en-US" altLang="zh-CN" sz="1100" dirty="0"/>
              <a:t>override fun </a:t>
            </a:r>
            <a:r>
              <a:rPr lang="en-US" altLang="zh-CN" sz="1100" dirty="0" err="1"/>
              <a:t>onLoadFail</a:t>
            </a:r>
            <a:endParaRPr lang="en-US" altLang="zh-CN" sz="1100" dirty="0"/>
          </a:p>
          <a:p>
            <a:r>
              <a:rPr lang="en-US" altLang="zh-CN" sz="1100" dirty="0"/>
              <a:t>abstract fun </a:t>
            </a:r>
            <a:r>
              <a:rPr lang="en-US" altLang="zh-CN" sz="1100" dirty="0" err="1"/>
              <a:t>createModel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savedStateHandle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SavedStateHandle</a:t>
            </a:r>
            <a:r>
              <a:rPr lang="en-US" altLang="zh-CN" sz="1100" dirty="0"/>
              <a:t>): </a:t>
            </a:r>
            <a:r>
              <a:rPr lang="en-US" altLang="zh-CN" sz="1100" dirty="0" err="1"/>
              <a:t>BaseModel</a:t>
            </a:r>
            <a:r>
              <a:rPr lang="en-US" altLang="zh-CN" sz="1100" dirty="0"/>
              <a:t>&lt;*, RESULT_DATA&gt;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enum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ViewStatus</a:t>
            </a:r>
            <a:endParaRPr lang="en-US" altLang="zh-CN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C851C4-B90F-E341-9DD1-992E44F758D1}"/>
              </a:ext>
            </a:extLst>
          </p:cNvPr>
          <p:cNvSpPr/>
          <p:nvPr/>
        </p:nvSpPr>
        <p:spPr>
          <a:xfrm>
            <a:off x="1462214" y="5166790"/>
            <a:ext cx="7780640" cy="104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CF435A-D679-734D-A87D-89E24F94655E}"/>
              </a:ext>
            </a:extLst>
          </p:cNvPr>
          <p:cNvSpPr/>
          <p:nvPr/>
        </p:nvSpPr>
        <p:spPr>
          <a:xfrm>
            <a:off x="6203092" y="5481514"/>
            <a:ext cx="30397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interface </a:t>
            </a:r>
            <a:r>
              <a:rPr lang="en-US" altLang="zh-CN" sz="1100" dirty="0" err="1"/>
              <a:t>IBaseModelListener</a:t>
            </a:r>
            <a:r>
              <a:rPr lang="en-US" altLang="zh-CN" sz="1100" dirty="0"/>
              <a:t>&lt;RESULT_DATA&gt;</a:t>
            </a:r>
            <a:br>
              <a:rPr lang="en-US" altLang="zh-CN" sz="1100" dirty="0"/>
            </a:br>
            <a:r>
              <a:rPr lang="en-US" altLang="zh-CN" sz="1100" dirty="0"/>
              <a:t>fun </a:t>
            </a:r>
            <a:r>
              <a:rPr lang="en-US" altLang="zh-CN" sz="1100" dirty="0" err="1"/>
              <a:t>onLoadSuccess</a:t>
            </a:r>
            <a:endParaRPr lang="en-US" altLang="zh-CN" sz="1100" dirty="0"/>
          </a:p>
          <a:p>
            <a:r>
              <a:rPr lang="en-US" altLang="zh-CN" sz="1100" dirty="0"/>
              <a:t>fun </a:t>
            </a:r>
            <a:r>
              <a:rPr lang="en-US" altLang="zh-CN" sz="1100" dirty="0" err="1"/>
              <a:t>onLoadFail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87D4B9-9B8D-9D4E-9961-D421C4EDD0A7}"/>
              </a:ext>
            </a:extLst>
          </p:cNvPr>
          <p:cNvSpPr/>
          <p:nvPr/>
        </p:nvSpPr>
        <p:spPr>
          <a:xfrm>
            <a:off x="1462214" y="1157557"/>
            <a:ext cx="7867137" cy="1515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FCB029-0720-D24A-956B-434B6979DDAD}"/>
              </a:ext>
            </a:extLst>
          </p:cNvPr>
          <p:cNvSpPr/>
          <p:nvPr/>
        </p:nvSpPr>
        <p:spPr>
          <a:xfrm>
            <a:off x="1499285" y="1226157"/>
            <a:ext cx="75705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/>
              <a:t>BaseFragment</a:t>
            </a:r>
            <a:r>
              <a:rPr lang="en-US" altLang="zh-CN" sz="1100" dirty="0"/>
              <a:t>&lt;VIEW </a:t>
            </a:r>
            <a:r>
              <a:rPr lang="en-US" altLang="zh-CN" sz="1100" dirty="0" err="1"/>
              <a:t>extands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ViewDataBinding</a:t>
            </a:r>
            <a:r>
              <a:rPr lang="en-US" altLang="zh-CN" sz="1100" dirty="0"/>
              <a:t>, VIEW_MODEL </a:t>
            </a:r>
            <a:r>
              <a:rPr lang="en-US" altLang="zh-CN" sz="1100" dirty="0" err="1"/>
              <a:t>extands</a:t>
            </a:r>
            <a:r>
              <a:rPr lang="en-US" altLang="zh-CN" sz="1100" dirty="0"/>
              <a:t>  </a:t>
            </a:r>
            <a:r>
              <a:rPr lang="en-US" altLang="zh-CN" sz="1100" dirty="0" err="1"/>
              <a:t>BaseViewModel</a:t>
            </a:r>
            <a:r>
              <a:rPr lang="en-US" altLang="zh-CN" sz="1100" dirty="0"/>
              <a:t>&gt;Fragment(),</a:t>
            </a:r>
            <a:br>
              <a:rPr lang="en-US" altLang="zh-CN" sz="1100" dirty="0"/>
            </a:br>
            <a:r>
              <a:rPr lang="en-US" altLang="zh-CN" sz="1100" dirty="0"/>
              <a:t>    Observer&lt;Any&gt;</a:t>
            </a:r>
          </a:p>
          <a:p>
            <a:r>
              <a:rPr lang="en-US" altLang="zh-CN" sz="1100" dirty="0"/>
              <a:t>override fun </a:t>
            </a:r>
            <a:r>
              <a:rPr lang="en-US" altLang="zh-CN" sz="1100" dirty="0" err="1"/>
              <a:t>onChanged</a:t>
            </a:r>
            <a:r>
              <a:rPr lang="en-US" altLang="zh-CN" sz="1100" dirty="0"/>
              <a:t>(t: Any)</a:t>
            </a:r>
          </a:p>
          <a:p>
            <a:r>
              <a:rPr lang="en-US" altLang="zh-CN" sz="1100" dirty="0"/>
              <a:t>override fun </a:t>
            </a:r>
            <a:r>
              <a:rPr lang="en-US" altLang="zh-CN" sz="1100" dirty="0" err="1"/>
              <a:t>onCreateView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abstract fun </a:t>
            </a:r>
            <a:r>
              <a:rPr lang="en-US" altLang="zh-CN" sz="1100" dirty="0" err="1"/>
              <a:t>getLayoutId</a:t>
            </a:r>
            <a:r>
              <a:rPr lang="en-US" altLang="zh-CN" sz="1100" dirty="0"/>
              <a:t>(): Int</a:t>
            </a:r>
            <a:br>
              <a:rPr lang="en-US" altLang="zh-CN" sz="1100" dirty="0"/>
            </a:br>
            <a:r>
              <a:rPr lang="en-US" altLang="zh-CN" sz="1100" dirty="0"/>
              <a:t>abstract fun </a:t>
            </a:r>
            <a:r>
              <a:rPr lang="en-US" altLang="zh-CN" sz="1100" dirty="0" err="1"/>
              <a:t>createViewModel</a:t>
            </a:r>
            <a:r>
              <a:rPr lang="en-US" altLang="zh-CN" sz="1100" dirty="0"/>
              <a:t>(): </a:t>
            </a:r>
            <a:r>
              <a:rPr lang="en-US" altLang="zh-CN" sz="1100" dirty="0" err="1"/>
              <a:t>BaseViewModel</a:t>
            </a:r>
            <a:r>
              <a:rPr lang="en-US" altLang="zh-CN" sz="1100" dirty="0"/>
              <a:t>&lt;*&gt;</a:t>
            </a:r>
            <a:br>
              <a:rPr lang="en-US" altLang="zh-CN" sz="1100" dirty="0"/>
            </a:br>
            <a:r>
              <a:rPr lang="en-US" altLang="zh-CN" sz="1100" dirty="0"/>
              <a:t>abstract fun </a:t>
            </a:r>
            <a:r>
              <a:rPr lang="en-US" altLang="zh-CN" sz="1100" dirty="0" err="1"/>
              <a:t>bindData</a:t>
            </a:r>
            <a:r>
              <a:rPr lang="en-US" altLang="zh-CN" sz="1100" dirty="0"/>
              <a:t>(data: </a:t>
            </a:r>
            <a:r>
              <a:rPr lang="en-US" altLang="zh-CN" sz="1100" dirty="0" err="1"/>
              <a:t>ArrayList</a:t>
            </a:r>
            <a:r>
              <a:rPr lang="en-US" altLang="zh-CN" sz="1100" dirty="0"/>
              <a:t>&lt;*&gt;)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8AD76A-070C-DE40-BE9E-A3272B880887}"/>
              </a:ext>
            </a:extLst>
          </p:cNvPr>
          <p:cNvSpPr txBox="1"/>
          <p:nvPr/>
        </p:nvSpPr>
        <p:spPr>
          <a:xfrm>
            <a:off x="1371600" y="23477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</a:t>
            </a:r>
            <a:r>
              <a:rPr kumimoji="1" lang="zh-CN" altLang="en-US" dirty="0"/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13467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FF0A9A-4334-9143-A0A8-9FDC5F12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2" y="172995"/>
            <a:ext cx="4839379" cy="36823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BB6CF0-5C15-E146-A2DB-288BBCA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91" y="172995"/>
            <a:ext cx="6850105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C7B701-2E43-824E-A7DC-7448275F3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091" y="3220995"/>
            <a:ext cx="5884478" cy="36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7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>
            <a:extLst>
              <a:ext uri="{FF2B5EF4-FFF2-40B4-BE49-F238E27FC236}">
                <a16:creationId xmlns:a16="http://schemas.microsoft.com/office/drawing/2014/main" id="{653969B8-64AE-2A47-A8E2-AFFBF3916581}"/>
              </a:ext>
            </a:extLst>
          </p:cNvPr>
          <p:cNvSpPr/>
          <p:nvPr/>
        </p:nvSpPr>
        <p:spPr>
          <a:xfrm>
            <a:off x="3781168" y="5968313"/>
            <a:ext cx="3954162" cy="69197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Base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35220C-FB4D-3148-B208-A09705E22043}"/>
              </a:ext>
            </a:extLst>
          </p:cNvPr>
          <p:cNvSpPr/>
          <p:nvPr/>
        </p:nvSpPr>
        <p:spPr>
          <a:xfrm>
            <a:off x="3781166" y="1779373"/>
            <a:ext cx="3954163" cy="4040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752CF-D545-F749-AC42-471F45908F4E}"/>
              </a:ext>
            </a:extLst>
          </p:cNvPr>
          <p:cNvSpPr/>
          <p:nvPr/>
        </p:nvSpPr>
        <p:spPr>
          <a:xfrm>
            <a:off x="4411362" y="4090086"/>
            <a:ext cx="2767914" cy="1013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4AEEBD-51FB-B847-9C42-1B41F7B72BE1}"/>
              </a:ext>
            </a:extLst>
          </p:cNvPr>
          <p:cNvSpPr txBox="1"/>
          <p:nvPr/>
        </p:nvSpPr>
        <p:spPr>
          <a:xfrm>
            <a:off x="4584353" y="4589589"/>
            <a:ext cx="226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请求和返回的拦截器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E2346B-4101-AD4D-9BD9-A61C0E5BF62F}"/>
              </a:ext>
            </a:extLst>
          </p:cNvPr>
          <p:cNvSpPr/>
          <p:nvPr/>
        </p:nvSpPr>
        <p:spPr>
          <a:xfrm>
            <a:off x="4584354" y="4547286"/>
            <a:ext cx="2261287" cy="45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DCCF6-0568-5B46-B8F1-779AD256E6BE}"/>
              </a:ext>
            </a:extLst>
          </p:cNvPr>
          <p:cNvSpPr txBox="1"/>
          <p:nvPr/>
        </p:nvSpPr>
        <p:spPr>
          <a:xfrm>
            <a:off x="5298054" y="41551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okhttp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C0D029-DBD0-344B-8CDC-E8093F70EA61}"/>
              </a:ext>
            </a:extLst>
          </p:cNvPr>
          <p:cNvSpPr/>
          <p:nvPr/>
        </p:nvSpPr>
        <p:spPr>
          <a:xfrm>
            <a:off x="4411362" y="2323070"/>
            <a:ext cx="1161535" cy="160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3426CD-E37E-1245-A639-86F8851D90B9}"/>
              </a:ext>
            </a:extLst>
          </p:cNvPr>
          <p:cNvSpPr/>
          <p:nvPr/>
        </p:nvSpPr>
        <p:spPr>
          <a:xfrm>
            <a:off x="5795319" y="2299041"/>
            <a:ext cx="1161535" cy="160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C7D8AD-8661-714A-BDC0-11657072D9F8}"/>
              </a:ext>
            </a:extLst>
          </p:cNvPr>
          <p:cNvSpPr txBox="1"/>
          <p:nvPr/>
        </p:nvSpPr>
        <p:spPr>
          <a:xfrm>
            <a:off x="4496095" y="238073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Retrofit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6A896E-D5F6-1B41-B0E3-88737D239C33}"/>
              </a:ext>
            </a:extLst>
          </p:cNvPr>
          <p:cNvSpPr txBox="1"/>
          <p:nvPr/>
        </p:nvSpPr>
        <p:spPr>
          <a:xfrm>
            <a:off x="5958343" y="2416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RxJava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EC2BE1-9BA8-9E48-B569-8FE38019D0F6}"/>
              </a:ext>
            </a:extLst>
          </p:cNvPr>
          <p:cNvSpPr/>
          <p:nvPr/>
        </p:nvSpPr>
        <p:spPr>
          <a:xfrm>
            <a:off x="8433678" y="2138264"/>
            <a:ext cx="3586454" cy="403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01A2196-3802-0A4D-8A37-3C11DC1843BD}"/>
              </a:ext>
            </a:extLst>
          </p:cNvPr>
          <p:cNvCxnSpPr>
            <a:cxnSpLocks/>
          </p:cNvCxnSpPr>
          <p:nvPr/>
        </p:nvCxnSpPr>
        <p:spPr>
          <a:xfrm>
            <a:off x="7179276" y="4547286"/>
            <a:ext cx="1254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630B050-2D95-BC43-8FE9-D99AD06B14A4}"/>
              </a:ext>
            </a:extLst>
          </p:cNvPr>
          <p:cNvSpPr txBox="1"/>
          <p:nvPr/>
        </p:nvSpPr>
        <p:spPr>
          <a:xfrm>
            <a:off x="7252479" y="4227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请求网络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2B24D70-358C-AB4B-B94E-07029A908DA0}"/>
              </a:ext>
            </a:extLst>
          </p:cNvPr>
          <p:cNvSpPr txBox="1"/>
          <p:nvPr/>
        </p:nvSpPr>
        <p:spPr>
          <a:xfrm>
            <a:off x="9948313" y="12060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A60BFA-FF69-764D-932C-33DA066C234F}"/>
              </a:ext>
            </a:extLst>
          </p:cNvPr>
          <p:cNvSpPr txBox="1"/>
          <p:nvPr/>
        </p:nvSpPr>
        <p:spPr>
          <a:xfrm>
            <a:off x="5221911" y="540912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8EF21D7-B3B0-F345-9ED9-82F53CA0DFE5}"/>
              </a:ext>
            </a:extLst>
          </p:cNvPr>
          <p:cNvSpPr/>
          <p:nvPr/>
        </p:nvSpPr>
        <p:spPr>
          <a:xfrm>
            <a:off x="3917093" y="86497"/>
            <a:ext cx="3422822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BFB1B36-5450-0D4A-8B74-DFFC722EC892}"/>
              </a:ext>
            </a:extLst>
          </p:cNvPr>
          <p:cNvSpPr/>
          <p:nvPr/>
        </p:nvSpPr>
        <p:spPr>
          <a:xfrm>
            <a:off x="4769708" y="982300"/>
            <a:ext cx="2570207" cy="67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Login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47B1400-60D2-9C43-9106-B10A1563BCD3}"/>
              </a:ext>
            </a:extLst>
          </p:cNvPr>
          <p:cNvCxnSpPr/>
          <p:nvPr/>
        </p:nvCxnSpPr>
        <p:spPr>
          <a:xfrm>
            <a:off x="5090984" y="1661922"/>
            <a:ext cx="0" cy="6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DD02597-7E63-6748-B26D-D9FED18C9BF1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6376086" y="1661922"/>
            <a:ext cx="1" cy="6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58E0E34-D080-D744-A3F5-933786496704}"/>
              </a:ext>
            </a:extLst>
          </p:cNvPr>
          <p:cNvSpPr txBox="1"/>
          <p:nvPr/>
        </p:nvSpPr>
        <p:spPr>
          <a:xfrm>
            <a:off x="4834878" y="176164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Api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DC24F9-09AF-4F45-AB5D-E077D2662A70}"/>
              </a:ext>
            </a:extLst>
          </p:cNvPr>
          <p:cNvSpPr txBox="1"/>
          <p:nvPr/>
        </p:nvSpPr>
        <p:spPr>
          <a:xfrm>
            <a:off x="5983861" y="18122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42C7FE-4BA8-2E48-BEB4-BC93958EDD75}"/>
              </a:ext>
            </a:extLst>
          </p:cNvPr>
          <p:cNvSpPr txBox="1"/>
          <p:nvPr/>
        </p:nvSpPr>
        <p:spPr>
          <a:xfrm>
            <a:off x="3781167" y="108808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init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F7328B6-8B5B-4945-8420-01B3BCF06AA7}"/>
              </a:ext>
            </a:extLst>
          </p:cNvPr>
          <p:cNvCxnSpPr/>
          <p:nvPr/>
        </p:nvCxnSpPr>
        <p:spPr>
          <a:xfrm>
            <a:off x="4188941" y="766119"/>
            <a:ext cx="0" cy="153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49795C8-7109-4D4E-87EA-60187D98EDCF}"/>
              </a:ext>
            </a:extLst>
          </p:cNvPr>
          <p:cNvSpPr txBox="1"/>
          <p:nvPr/>
        </p:nvSpPr>
        <p:spPr>
          <a:xfrm>
            <a:off x="444843" y="632745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Network</a:t>
            </a:r>
            <a:r>
              <a:rPr kumimoji="1" lang="zh-CN" altLang="en-US" dirty="0"/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170933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0ED6D9-B356-7E43-9445-5E2E8CFE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5" y="776845"/>
            <a:ext cx="5323723" cy="5007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B983F7-8D5B-8B41-A90A-D01044EC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04" y="509397"/>
            <a:ext cx="5902411" cy="2508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CE3C9D-490C-C844-9C0A-5B800442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404" y="4755783"/>
            <a:ext cx="5782642" cy="15394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A3B904-834F-614C-B44A-066582B8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404" y="3017450"/>
            <a:ext cx="4101394" cy="18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207</Words>
  <Application>Microsoft Macintosh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Wen</dc:creator>
  <cp:lastModifiedBy>Yunlong Wen</cp:lastModifiedBy>
  <cp:revision>11</cp:revision>
  <dcterms:created xsi:type="dcterms:W3CDTF">2021-10-29T00:59:20Z</dcterms:created>
  <dcterms:modified xsi:type="dcterms:W3CDTF">2021-10-29T02:51:19Z</dcterms:modified>
</cp:coreProperties>
</file>