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89" r:id="rId4"/>
    <p:sldId id="343" r:id="rId5"/>
    <p:sldId id="344"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42" r:id="rId23"/>
    <p:sldId id="272" r:id="rId24"/>
  </p:sldIdLst>
  <p:sldSz cx="16257588" cy="9144000"/>
  <p:notesSz cx="6858000" cy="9144000"/>
  <p:defaultTextStyle>
    <a:defPPr>
      <a:defRPr lang="en-US"/>
    </a:defPPr>
    <a:lvl1pPr marL="0" algn="l" defTabSz="1451519" rtl="0" eaLnBrk="1" latinLnBrk="0" hangingPunct="1">
      <a:defRPr sz="2900" kern="1200">
        <a:solidFill>
          <a:schemeClr val="tx1"/>
        </a:solidFill>
        <a:latin typeface="+mn-lt"/>
        <a:ea typeface="+mn-ea"/>
        <a:cs typeface="+mn-cs"/>
      </a:defRPr>
    </a:lvl1pPr>
    <a:lvl2pPr marL="725759" algn="l" defTabSz="1451519" rtl="0" eaLnBrk="1" latinLnBrk="0" hangingPunct="1">
      <a:defRPr sz="2900" kern="1200">
        <a:solidFill>
          <a:schemeClr val="tx1"/>
        </a:solidFill>
        <a:latin typeface="+mn-lt"/>
        <a:ea typeface="+mn-ea"/>
        <a:cs typeface="+mn-cs"/>
      </a:defRPr>
    </a:lvl2pPr>
    <a:lvl3pPr marL="1451519" algn="l" defTabSz="1451519" rtl="0" eaLnBrk="1" latinLnBrk="0" hangingPunct="1">
      <a:defRPr sz="2900" kern="1200">
        <a:solidFill>
          <a:schemeClr val="tx1"/>
        </a:solidFill>
        <a:latin typeface="+mn-lt"/>
        <a:ea typeface="+mn-ea"/>
        <a:cs typeface="+mn-cs"/>
      </a:defRPr>
    </a:lvl3pPr>
    <a:lvl4pPr marL="2177278" algn="l" defTabSz="1451519" rtl="0" eaLnBrk="1" latinLnBrk="0" hangingPunct="1">
      <a:defRPr sz="2900" kern="1200">
        <a:solidFill>
          <a:schemeClr val="tx1"/>
        </a:solidFill>
        <a:latin typeface="+mn-lt"/>
        <a:ea typeface="+mn-ea"/>
        <a:cs typeface="+mn-cs"/>
      </a:defRPr>
    </a:lvl4pPr>
    <a:lvl5pPr marL="2903037" algn="l" defTabSz="1451519" rtl="0" eaLnBrk="1" latinLnBrk="0" hangingPunct="1">
      <a:defRPr sz="2900" kern="1200">
        <a:solidFill>
          <a:schemeClr val="tx1"/>
        </a:solidFill>
        <a:latin typeface="+mn-lt"/>
        <a:ea typeface="+mn-ea"/>
        <a:cs typeface="+mn-cs"/>
      </a:defRPr>
    </a:lvl5pPr>
    <a:lvl6pPr marL="3628796" algn="l" defTabSz="1451519" rtl="0" eaLnBrk="1" latinLnBrk="0" hangingPunct="1">
      <a:defRPr sz="2900" kern="1200">
        <a:solidFill>
          <a:schemeClr val="tx1"/>
        </a:solidFill>
        <a:latin typeface="+mn-lt"/>
        <a:ea typeface="+mn-ea"/>
        <a:cs typeface="+mn-cs"/>
      </a:defRPr>
    </a:lvl6pPr>
    <a:lvl7pPr marL="4354556" algn="l" defTabSz="1451519" rtl="0" eaLnBrk="1" latinLnBrk="0" hangingPunct="1">
      <a:defRPr sz="2900" kern="1200">
        <a:solidFill>
          <a:schemeClr val="tx1"/>
        </a:solidFill>
        <a:latin typeface="+mn-lt"/>
        <a:ea typeface="+mn-ea"/>
        <a:cs typeface="+mn-cs"/>
      </a:defRPr>
    </a:lvl7pPr>
    <a:lvl8pPr marL="5080315" algn="l" defTabSz="1451519" rtl="0" eaLnBrk="1" latinLnBrk="0" hangingPunct="1">
      <a:defRPr sz="2900" kern="1200">
        <a:solidFill>
          <a:schemeClr val="tx1"/>
        </a:solidFill>
        <a:latin typeface="+mn-lt"/>
        <a:ea typeface="+mn-ea"/>
        <a:cs typeface="+mn-cs"/>
      </a:defRPr>
    </a:lvl8pPr>
    <a:lvl9pPr marL="5806074" algn="l" defTabSz="1451519"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8">
          <p15:clr>
            <a:srgbClr val="A4A3A4"/>
          </p15:clr>
        </p15:guide>
        <p15:guide id="2" pos="1295">
          <p15:clr>
            <a:srgbClr val="A4A3A4"/>
          </p15:clr>
        </p15:guide>
        <p15:guide id="3" pos="5120">
          <p15:clr>
            <a:srgbClr val="A4A3A4"/>
          </p15:clr>
        </p15:guide>
        <p15:guide id="4" pos="914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262"/>
    <a:srgbClr val="D5000E"/>
    <a:srgbClr val="515359"/>
    <a:srgbClr val="FFDC00"/>
    <a:srgbClr val="96CC28"/>
    <a:srgbClr val="7533A6"/>
    <a:srgbClr val="00998E"/>
    <a:srgbClr val="3340CC"/>
    <a:srgbClr val="A6000B"/>
    <a:srgbClr val="686B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65714" autoAdjust="0"/>
  </p:normalViewPr>
  <p:slideViewPr>
    <p:cSldViewPr>
      <p:cViewPr varScale="1">
        <p:scale>
          <a:sx n="43" d="100"/>
          <a:sy n="43" d="100"/>
        </p:scale>
        <p:origin x="1541" y="-58"/>
      </p:cViewPr>
      <p:guideLst>
        <p:guide orient="horz" pos="968"/>
        <p:guide pos="1295"/>
        <p:guide pos="5120"/>
        <p:guide pos="9144"/>
      </p:guideLst>
    </p:cSldViewPr>
  </p:slideViewPr>
  <p:notesTextViewPr>
    <p:cViewPr>
      <p:scale>
        <a:sx n="1" d="1"/>
        <a:sy n="1" d="1"/>
      </p:scale>
      <p:origin x="0" y="0"/>
    </p:cViewPr>
  </p:notesTextViewPr>
  <p:sorterViewPr>
    <p:cViewPr varScale="1">
      <p:scale>
        <a:sx n="100" d="100"/>
        <a:sy n="100" d="100"/>
      </p:scale>
      <p:origin x="0" y="18144"/>
    </p:cViewPr>
  </p:sorterViewPr>
  <p:notesViewPr>
    <p:cSldViewPr>
      <p:cViewPr varScale="1">
        <p:scale>
          <a:sx n="84" d="100"/>
          <a:sy n="84" d="100"/>
        </p:scale>
        <p:origin x="-2364" y="-90"/>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17269" y="8594435"/>
            <a:ext cx="2971800" cy="457200"/>
          </a:xfrm>
          <a:prstGeom prst="rect">
            <a:avLst/>
          </a:prstGeom>
        </p:spPr>
        <p:txBody>
          <a:bodyPr vert="horz" lIns="91440" tIns="45720" rIns="91440" bIns="45720" rtlCol="0" anchor="b"/>
          <a:lstStyle>
            <a:lvl1pPr algn="l">
              <a:defRPr sz="1200"/>
            </a:lvl1pPr>
          </a:lstStyle>
          <a:p>
            <a:endParaRPr lang="en-US" sz="1000" dirty="0">
              <a:latin typeface="Arial" pitchFamily="34" charset="0"/>
              <a:cs typeface="Arial" pitchFamily="34" charset="0"/>
            </a:endParaRPr>
          </a:p>
        </p:txBody>
      </p:sp>
      <p:sp>
        <p:nvSpPr>
          <p:cNvPr id="5" name="Slide Number Placeholder 4"/>
          <p:cNvSpPr>
            <a:spLocks noGrp="1"/>
          </p:cNvSpPr>
          <p:nvPr>
            <p:ph type="sldNum" sz="quarter" idx="3"/>
          </p:nvPr>
        </p:nvSpPr>
        <p:spPr>
          <a:xfrm>
            <a:off x="3429000" y="8594435"/>
            <a:ext cx="2971800" cy="457200"/>
          </a:xfrm>
          <a:prstGeom prst="rect">
            <a:avLst/>
          </a:prstGeom>
        </p:spPr>
        <p:txBody>
          <a:bodyPr vert="horz" lIns="91440" tIns="45720" rIns="91440" bIns="45720" rtlCol="0" anchor="b"/>
          <a:lstStyle>
            <a:lvl1pPr algn="r">
              <a:defRPr sz="1200"/>
            </a:lvl1pPr>
          </a:lstStyle>
          <a:p>
            <a:fld id="{42CD40DD-BC93-4D46-96F0-58214B8050CF}" type="slidenum">
              <a:rPr lang="en-US" sz="1000" smtClean="0">
                <a:latin typeface="Arial" pitchFamily="34" charset="0"/>
                <a:cs typeface="Arial" pitchFamily="34" charset="0"/>
              </a:rPr>
              <a:t>‹#›</a:t>
            </a:fld>
            <a:endParaRPr lang="en-US" sz="1000">
              <a:latin typeface="Arial" pitchFamily="34" charset="0"/>
              <a:cs typeface="Arial" pitchFamily="34" charset="0"/>
            </a:endParaRPr>
          </a:p>
        </p:txBody>
      </p:sp>
      <p:sp>
        <p:nvSpPr>
          <p:cNvPr id="7" name="Header Placeholder 1"/>
          <p:cNvSpPr>
            <a:spLocks noGrp="1"/>
          </p:cNvSpPr>
          <p:nvPr>
            <p:ph type="hdr" sz="quarter"/>
          </p:nvPr>
        </p:nvSpPr>
        <p:spPr>
          <a:xfrm>
            <a:off x="1000360" y="220173"/>
            <a:ext cx="2732220" cy="329391"/>
          </a:xfrm>
          <a:prstGeom prst="rect">
            <a:avLst/>
          </a:prstGeom>
        </p:spPr>
        <p:txBody>
          <a:bodyPr vert="horz" lIns="91440" tIns="45720" rIns="91440" bIns="45720" rtlCol="0"/>
          <a:lstStyle>
            <a:lvl1pPr algn="l">
              <a:defRPr sz="1200"/>
            </a:lvl1pPr>
          </a:lstStyle>
          <a:p>
            <a:endParaRPr lang="en-US" sz="1000">
              <a:latin typeface="Arial" pitchFamily="34" charset="0"/>
              <a:cs typeface="Arial" pitchFamily="34" charset="0"/>
            </a:endParaRPr>
          </a:p>
        </p:txBody>
      </p:sp>
      <p:sp>
        <p:nvSpPr>
          <p:cNvPr id="8" name="Date Placeholder 2"/>
          <p:cNvSpPr>
            <a:spLocks noGrp="1"/>
          </p:cNvSpPr>
          <p:nvPr>
            <p:ph type="dt" idx="1"/>
          </p:nvPr>
        </p:nvSpPr>
        <p:spPr>
          <a:xfrm>
            <a:off x="3884613" y="220173"/>
            <a:ext cx="2580187" cy="329391"/>
          </a:xfrm>
          <a:prstGeom prst="rect">
            <a:avLst/>
          </a:prstGeom>
        </p:spPr>
        <p:txBody>
          <a:bodyPr vert="horz" lIns="91440" tIns="45720" rIns="91440" bIns="45720" rtlCol="0"/>
          <a:lstStyle>
            <a:lvl1pPr algn="r">
              <a:defRPr sz="1200"/>
            </a:lvl1pPr>
          </a:lstStyle>
          <a:p>
            <a:fld id="{4555C116-A89E-4ABF-B5F8-752B759D771C}" type="datetimeFigureOut">
              <a:rPr lang="en-US" sz="1000" smtClean="0">
                <a:latin typeface="Arial" pitchFamily="34" charset="0"/>
                <a:cs typeface="Arial" pitchFamily="34" charset="0"/>
              </a:rPr>
              <a:t>3/6/2018</a:t>
            </a:fld>
            <a:endParaRPr lang="en-US" sz="1000" dirty="0">
              <a:latin typeface="Arial" pitchFamily="34" charset="0"/>
              <a:cs typeface="Arial" pitchFamily="34" charset="0"/>
            </a:endParaRPr>
          </a:p>
        </p:txBody>
      </p:sp>
      <p:pic>
        <p:nvPicPr>
          <p:cNvPr id="9" name="Picture 2" descr="\\psf\Home\Desktop\Infor_TMLogo_RGB_080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200" y="220173"/>
            <a:ext cx="360977" cy="3293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19049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000360" y="220173"/>
            <a:ext cx="2732220" cy="329391"/>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84613" y="220173"/>
            <a:ext cx="2580187" cy="329391"/>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4555C116-A89E-4ABF-B5F8-752B759D771C}" type="datetimeFigureOut">
              <a:rPr lang="en-US" smtClean="0"/>
              <a:pPr/>
              <a:t>3/6/2018</a:t>
            </a:fld>
            <a:endParaRPr lang="en-US"/>
          </a:p>
        </p:txBody>
      </p:sp>
      <p:sp>
        <p:nvSpPr>
          <p:cNvPr id="4" name="Slide Image Placeholder 3"/>
          <p:cNvSpPr>
            <a:spLocks noGrp="1" noRot="1" noChangeAspect="1"/>
          </p:cNvSpPr>
          <p:nvPr>
            <p:ph type="sldImg" idx="2"/>
          </p:nvPr>
        </p:nvSpPr>
        <p:spPr>
          <a:xfrm>
            <a:off x="381000" y="77725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2" descr="\\psf\Home\Desktop\Infor_TMLogo_RGB_080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200" y="220173"/>
            <a:ext cx="360977" cy="3293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3"/>
          <p:cNvSpPr>
            <a:spLocks noGrp="1"/>
          </p:cNvSpPr>
          <p:nvPr>
            <p:ph type="ftr" sz="quarter" idx="4"/>
          </p:nvPr>
        </p:nvSpPr>
        <p:spPr>
          <a:xfrm>
            <a:off x="417269" y="8594435"/>
            <a:ext cx="2971800" cy="457200"/>
          </a:xfrm>
          <a:prstGeom prst="rect">
            <a:avLst/>
          </a:prstGeom>
        </p:spPr>
        <p:txBody>
          <a:bodyPr vert="horz" lIns="91440" tIns="45720" rIns="91440" bIns="45720" rtlCol="0" anchor="b"/>
          <a:lstStyle>
            <a:lvl1pPr algn="l">
              <a:defRPr sz="1200"/>
            </a:lvl1pPr>
          </a:lstStyle>
          <a:p>
            <a:endParaRPr lang="en-US" sz="1000" dirty="0">
              <a:latin typeface="Arial" pitchFamily="34" charset="0"/>
              <a:cs typeface="Arial" pitchFamily="34" charset="0"/>
            </a:endParaRPr>
          </a:p>
        </p:txBody>
      </p:sp>
      <p:sp>
        <p:nvSpPr>
          <p:cNvPr id="10" name="Slide Number Placeholder 4"/>
          <p:cNvSpPr>
            <a:spLocks noGrp="1"/>
          </p:cNvSpPr>
          <p:nvPr>
            <p:ph type="sldNum" sz="quarter" idx="5"/>
          </p:nvPr>
        </p:nvSpPr>
        <p:spPr>
          <a:xfrm>
            <a:off x="3429000" y="8594435"/>
            <a:ext cx="2971800" cy="457200"/>
          </a:xfrm>
          <a:prstGeom prst="rect">
            <a:avLst/>
          </a:prstGeom>
        </p:spPr>
        <p:txBody>
          <a:bodyPr vert="horz" lIns="91440" tIns="45720" rIns="91440" bIns="45720" rtlCol="0" anchor="b"/>
          <a:lstStyle>
            <a:lvl1pPr algn="r">
              <a:defRPr sz="1200"/>
            </a:lvl1pPr>
          </a:lstStyle>
          <a:p>
            <a:fld id="{42CD40DD-BC93-4D46-96F0-58214B8050CF}" type="slidenum">
              <a:rPr lang="en-US" sz="1000" smtClean="0">
                <a:latin typeface="Arial" pitchFamily="34" charset="0"/>
                <a:cs typeface="Arial" pitchFamily="34" charset="0"/>
              </a:rPr>
              <a:t>‹#›</a:t>
            </a:fld>
            <a:endParaRPr lang="en-US" sz="1000">
              <a:latin typeface="Arial" pitchFamily="34" charset="0"/>
              <a:cs typeface="Arial" pitchFamily="34" charset="0"/>
            </a:endParaRPr>
          </a:p>
        </p:txBody>
      </p:sp>
    </p:spTree>
    <p:extLst>
      <p:ext uri="{BB962C8B-B14F-4D97-AF65-F5344CB8AC3E}">
        <p14:creationId xmlns:p14="http://schemas.microsoft.com/office/powerpoint/2010/main" val="4001115608"/>
      </p:ext>
    </p:extLst>
  </p:cSld>
  <p:clrMap bg1="lt1" tx1="dk1" bg2="lt2" tx2="dk2" accent1="accent1" accent2="accent2" accent3="accent3" accent4="accent4" accent5="accent5" accent6="accent6" hlink="hlink" folHlink="folHlink"/>
  <p:notesStyle>
    <a:lvl1pPr marL="0" algn="l" defTabSz="1451519" rtl="0" eaLnBrk="1" latinLnBrk="0" hangingPunct="1">
      <a:defRPr sz="1800" kern="1200">
        <a:solidFill>
          <a:schemeClr val="tx1"/>
        </a:solidFill>
        <a:latin typeface="Arial" pitchFamily="34" charset="0"/>
        <a:ea typeface="+mn-ea"/>
        <a:cs typeface="Arial" pitchFamily="34" charset="0"/>
      </a:defRPr>
    </a:lvl1pPr>
    <a:lvl2pPr marL="725759" algn="l" defTabSz="1451519" rtl="0" eaLnBrk="1" latinLnBrk="0" hangingPunct="1">
      <a:defRPr sz="1800" kern="1200">
        <a:solidFill>
          <a:schemeClr val="tx1"/>
        </a:solidFill>
        <a:latin typeface="Arial" pitchFamily="34" charset="0"/>
        <a:ea typeface="+mn-ea"/>
        <a:cs typeface="Arial" pitchFamily="34" charset="0"/>
      </a:defRPr>
    </a:lvl2pPr>
    <a:lvl3pPr marL="1451519" algn="l" defTabSz="1451519" rtl="0" eaLnBrk="1" latinLnBrk="0" hangingPunct="1">
      <a:defRPr sz="1800" kern="1200">
        <a:solidFill>
          <a:schemeClr val="tx1"/>
        </a:solidFill>
        <a:latin typeface="Arial" pitchFamily="34" charset="0"/>
        <a:ea typeface="+mn-ea"/>
        <a:cs typeface="Arial" pitchFamily="34" charset="0"/>
      </a:defRPr>
    </a:lvl3pPr>
    <a:lvl4pPr marL="2177278" algn="l" defTabSz="1451519" rtl="0" eaLnBrk="1" latinLnBrk="0" hangingPunct="1">
      <a:defRPr sz="1800" kern="1200">
        <a:solidFill>
          <a:schemeClr val="tx1"/>
        </a:solidFill>
        <a:latin typeface="Arial" pitchFamily="34" charset="0"/>
        <a:ea typeface="+mn-ea"/>
        <a:cs typeface="Arial" pitchFamily="34" charset="0"/>
      </a:defRPr>
    </a:lvl4pPr>
    <a:lvl5pPr marL="2903037" algn="l" defTabSz="1451519" rtl="0" eaLnBrk="1" latinLnBrk="0" hangingPunct="1">
      <a:defRPr sz="1800" kern="1200">
        <a:solidFill>
          <a:schemeClr val="tx1"/>
        </a:solidFill>
        <a:latin typeface="Arial" pitchFamily="34" charset="0"/>
        <a:ea typeface="+mn-ea"/>
        <a:cs typeface="Arial" pitchFamily="34" charset="0"/>
      </a:defRPr>
    </a:lvl5pPr>
    <a:lvl6pPr marL="3628796" algn="l" defTabSz="1451519" rtl="0" eaLnBrk="1" latinLnBrk="0" hangingPunct="1">
      <a:defRPr sz="1900" kern="1200">
        <a:solidFill>
          <a:schemeClr val="tx1"/>
        </a:solidFill>
        <a:latin typeface="+mn-lt"/>
        <a:ea typeface="+mn-ea"/>
        <a:cs typeface="+mn-cs"/>
      </a:defRPr>
    </a:lvl6pPr>
    <a:lvl7pPr marL="4354556" algn="l" defTabSz="1451519" rtl="0" eaLnBrk="1" latinLnBrk="0" hangingPunct="1">
      <a:defRPr sz="1900" kern="1200">
        <a:solidFill>
          <a:schemeClr val="tx1"/>
        </a:solidFill>
        <a:latin typeface="+mn-lt"/>
        <a:ea typeface="+mn-ea"/>
        <a:cs typeface="+mn-cs"/>
      </a:defRPr>
    </a:lvl7pPr>
    <a:lvl8pPr marL="5080315" algn="l" defTabSz="1451519" rtl="0" eaLnBrk="1" latinLnBrk="0" hangingPunct="1">
      <a:defRPr sz="1900" kern="1200">
        <a:solidFill>
          <a:schemeClr val="tx1"/>
        </a:solidFill>
        <a:latin typeface="+mn-lt"/>
        <a:ea typeface="+mn-ea"/>
        <a:cs typeface="+mn-cs"/>
      </a:defRPr>
    </a:lvl8pPr>
    <a:lvl9pPr marL="5806074" algn="l" defTabSz="1451519"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777875"/>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16786A1-B9A1-4CB5-8956-6B8A506C013B}" type="slidenum">
              <a:rPr lang="en-US" smtClean="0"/>
              <a:t>1</a:t>
            </a:fld>
            <a:endParaRPr lang="en-US"/>
          </a:p>
        </p:txBody>
      </p:sp>
    </p:spTree>
    <p:extLst>
      <p:ext uri="{BB962C8B-B14F-4D97-AF65-F5344CB8AC3E}">
        <p14:creationId xmlns:p14="http://schemas.microsoft.com/office/powerpoint/2010/main" val="43443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777875"/>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16786A1-B9A1-4CB5-8956-6B8A506C013B}" type="slidenum">
              <a:rPr lang="en-US" smtClean="0"/>
              <a:t>2</a:t>
            </a:fld>
            <a:endParaRPr lang="en-US"/>
          </a:p>
        </p:txBody>
      </p:sp>
    </p:spTree>
    <p:extLst>
      <p:ext uri="{BB962C8B-B14F-4D97-AF65-F5344CB8AC3E}">
        <p14:creationId xmlns:p14="http://schemas.microsoft.com/office/powerpoint/2010/main" val="2530625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777875"/>
            <a:ext cx="6096000" cy="3429000"/>
          </a:xfrm>
        </p:spPr>
      </p:sp>
      <p:sp>
        <p:nvSpPr>
          <p:cNvPr id="3" name="Notes Placeholder 2"/>
          <p:cNvSpPr>
            <a:spLocks noGrp="1"/>
          </p:cNvSpPr>
          <p:nvPr>
            <p:ph type="body" idx="1"/>
          </p:nvPr>
        </p:nvSpPr>
        <p:spPr/>
        <p:txBody>
          <a:bodyPr/>
          <a:lstStyle/>
          <a:p>
            <a:pPr marL="0" marR="0" lvl="0" indent="0" algn="l" defTabSz="1451519" rtl="0" eaLnBrk="1" fontAlgn="auto" latinLnBrk="0" hangingPunct="1">
              <a:lnSpc>
                <a:spcPct val="100000"/>
              </a:lnSpc>
              <a:spcBef>
                <a:spcPts val="0"/>
              </a:spcBef>
              <a:spcAft>
                <a:spcPts val="0"/>
              </a:spcAft>
              <a:buClrTx/>
              <a:buSzTx/>
              <a:buFontTx/>
              <a:buNone/>
              <a:tabLst/>
              <a:defRPr/>
            </a:pPr>
            <a:r>
              <a:rPr lang="en-US" altLang="zh-CN" sz="1800" dirty="0" err="1"/>
              <a:t>html_doc</a:t>
            </a:r>
            <a:r>
              <a:rPr lang="en-US" altLang="zh-CN" sz="1800" dirty="0"/>
              <a:t> = """ &lt;html&gt;&lt;head&gt;&lt;title&gt;The Dormouse's story&lt;/title&gt;&lt;/head&gt; &lt;body&gt; &lt;p class="title"&gt;&lt;b&gt;The Dormouse's story&lt;/b&gt;&lt;/p&gt; &lt;p class="story"&gt;Once upon a time there were three little sisters; and their names were &lt;a </a:t>
            </a:r>
            <a:r>
              <a:rPr lang="en-US" altLang="zh-CN" sz="1800" dirty="0" err="1"/>
              <a:t>href</a:t>
            </a:r>
            <a:r>
              <a:rPr lang="en-US" altLang="zh-CN" sz="1800" dirty="0"/>
              <a:t>="http://example.com/</a:t>
            </a:r>
            <a:r>
              <a:rPr lang="en-US" altLang="zh-CN" sz="1800" dirty="0" err="1"/>
              <a:t>elsie</a:t>
            </a:r>
            <a:r>
              <a:rPr lang="en-US" altLang="zh-CN" sz="1800" dirty="0"/>
              <a:t>" class="sister" id="link1"&gt;Elsie&lt;/a&gt;, &lt;a </a:t>
            </a:r>
            <a:r>
              <a:rPr lang="en-US" altLang="zh-CN" sz="1800" dirty="0" err="1"/>
              <a:t>href</a:t>
            </a:r>
            <a:r>
              <a:rPr lang="en-US" altLang="zh-CN" sz="1800" dirty="0"/>
              <a:t>="http://example.com/</a:t>
            </a:r>
            <a:r>
              <a:rPr lang="en-US" altLang="zh-CN" sz="1800" dirty="0" err="1"/>
              <a:t>lacie</a:t>
            </a:r>
            <a:r>
              <a:rPr lang="en-US" altLang="zh-CN" sz="1800" dirty="0"/>
              <a:t>" class="sister" id="link2"&gt;Lacie&lt;/a&gt; and &lt;a </a:t>
            </a:r>
            <a:r>
              <a:rPr lang="en-US" altLang="zh-CN" sz="1800" dirty="0" err="1"/>
              <a:t>href</a:t>
            </a:r>
            <a:r>
              <a:rPr lang="en-US" altLang="zh-CN" sz="1800" dirty="0"/>
              <a:t>="http://example.com/</a:t>
            </a:r>
            <a:r>
              <a:rPr lang="en-US" altLang="zh-CN" sz="1800" dirty="0" err="1"/>
              <a:t>tillie</a:t>
            </a:r>
            <a:r>
              <a:rPr lang="en-US" altLang="zh-CN" sz="1800" dirty="0"/>
              <a:t>" class="sister" id="link3"&gt;Tillie&lt;/a&gt;; and they lived at the bottom of a well.&lt;/p&gt; &lt;p class="story"&gt;...&lt;/p&gt; """</a:t>
            </a:r>
            <a:endParaRPr lang="en-US" altLang="zh-CN" sz="1800" dirty="0">
              <a:latin typeface="Calibri" panose="020F0502020204030204" pitchFamily="34" charset="0"/>
              <a:cs typeface="Calibri" panose="020F0502020204030204" pitchFamily="34" charset="0"/>
            </a:endParaRPr>
          </a:p>
          <a:p>
            <a:endParaRPr lang="zh-CN" altLang="en-US" dirty="0"/>
          </a:p>
        </p:txBody>
      </p:sp>
      <p:sp>
        <p:nvSpPr>
          <p:cNvPr id="4" name="Slide Number Placeholder 3"/>
          <p:cNvSpPr>
            <a:spLocks noGrp="1"/>
          </p:cNvSpPr>
          <p:nvPr>
            <p:ph type="sldNum" sz="quarter" idx="10"/>
          </p:nvPr>
        </p:nvSpPr>
        <p:spPr/>
        <p:txBody>
          <a:bodyPr/>
          <a:lstStyle/>
          <a:p>
            <a:fld id="{42CD40DD-BC93-4D46-96F0-58214B8050CF}" type="slidenum">
              <a:rPr lang="en-US" sz="1000" smtClean="0">
                <a:latin typeface="Arial" pitchFamily="34" charset="0"/>
                <a:cs typeface="Arial" pitchFamily="34" charset="0"/>
              </a:rPr>
              <a:t>6</a:t>
            </a:fld>
            <a:endParaRPr lang="en-US" sz="1000">
              <a:latin typeface="Arial" pitchFamily="34" charset="0"/>
              <a:cs typeface="Arial" pitchFamily="34" charset="0"/>
            </a:endParaRPr>
          </a:p>
        </p:txBody>
      </p:sp>
    </p:spTree>
    <p:extLst>
      <p:ext uri="{BB962C8B-B14F-4D97-AF65-F5344CB8AC3E}">
        <p14:creationId xmlns:p14="http://schemas.microsoft.com/office/powerpoint/2010/main" val="3168303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r10x Logo Only">
    <p:spTree>
      <p:nvGrpSpPr>
        <p:cNvPr id="1" name=""/>
        <p:cNvGrpSpPr/>
        <p:nvPr/>
      </p:nvGrpSpPr>
      <p:grpSpPr>
        <a:xfrm>
          <a:off x="0" y="0"/>
          <a:ext cx="0" cy="0"/>
          <a:chOff x="0" y="0"/>
          <a:chExt cx="0" cy="0"/>
        </a:xfrm>
      </p:grpSpPr>
      <p:sp>
        <p:nvSpPr>
          <p:cNvPr id="4" name="Rectangle 3"/>
          <p:cNvSpPr/>
          <p:nvPr userDrawn="1"/>
        </p:nvSpPr>
        <p:spPr bwMode="hidden">
          <a:xfrm>
            <a:off x="0" y="0"/>
            <a:ext cx="16257588"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90284" y="-444990"/>
            <a:ext cx="9144000" cy="9144000"/>
          </a:xfrm>
          <a:prstGeom prst="rect">
            <a:avLst/>
          </a:prstGeom>
        </p:spPr>
      </p:pic>
    </p:spTree>
    <p:extLst>
      <p:ext uri="{BB962C8B-B14F-4D97-AF65-F5344CB8AC3E}">
        <p14:creationId xmlns:p14="http://schemas.microsoft.com/office/powerpoint/2010/main" val="49703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for10x Bullets with Subtitle">
    <p:spTree>
      <p:nvGrpSpPr>
        <p:cNvPr id="1" name=""/>
        <p:cNvGrpSpPr/>
        <p:nvPr/>
      </p:nvGrpSpPr>
      <p:grpSpPr>
        <a:xfrm>
          <a:off x="0" y="0"/>
          <a:ext cx="0" cy="0"/>
          <a:chOff x="0" y="0"/>
          <a:chExt cx="0" cy="0"/>
        </a:xfrm>
      </p:grpSpPr>
      <p:sp>
        <p:nvSpPr>
          <p:cNvPr id="14" name="Text Placeholder 6"/>
          <p:cNvSpPr>
            <a:spLocks noGrp="1"/>
          </p:cNvSpPr>
          <p:nvPr>
            <p:ph type="body" sz="quarter" idx="12" hasCustomPrompt="1"/>
          </p:nvPr>
        </p:nvSpPr>
        <p:spPr>
          <a:xfrm>
            <a:off x="2057194" y="2522835"/>
            <a:ext cx="12448029" cy="606425"/>
          </a:xfrm>
        </p:spPr>
        <p:txBody>
          <a:bodyPr/>
          <a:lstStyle>
            <a:lvl1pPr marL="0" indent="0">
              <a:buNone/>
              <a:defRPr>
                <a:latin typeface="+mn-lt"/>
              </a:defRPr>
            </a:lvl1pPr>
            <a:lvl2pPr marL="455612" indent="0">
              <a:buNone/>
              <a:defRPr/>
            </a:lvl2pPr>
            <a:lvl3pPr marL="1016000" indent="0">
              <a:buNone/>
              <a:defRPr/>
            </a:lvl3pPr>
            <a:lvl4pPr marL="1473200" indent="0">
              <a:buNone/>
              <a:defRPr/>
            </a:lvl4pPr>
            <a:lvl5pPr marL="1944688" indent="0">
              <a:buNone/>
              <a:defRPr/>
            </a:lvl5pPr>
          </a:lstStyle>
          <a:p>
            <a:pPr lvl="0"/>
            <a:r>
              <a:rPr lang="en-US" dirty="0"/>
              <a:t>Click to edit subtitle styles</a:t>
            </a:r>
          </a:p>
        </p:txBody>
      </p:sp>
      <p:sp>
        <p:nvSpPr>
          <p:cNvPr id="15" name="Title 1"/>
          <p:cNvSpPr>
            <a:spLocks noGrp="1"/>
          </p:cNvSpPr>
          <p:nvPr>
            <p:ph type="title" hasCustomPrompt="1"/>
          </p:nvPr>
        </p:nvSpPr>
        <p:spPr>
          <a:xfrm>
            <a:off x="2055812" y="489084"/>
            <a:ext cx="12448161" cy="1828800"/>
          </a:xfrm>
        </p:spPr>
        <p:txBody>
          <a:bodyPr/>
          <a:lstStyle>
            <a:lvl1pPr algn="l">
              <a:defRPr>
                <a:solidFill>
                  <a:schemeClr val="bg2">
                    <a:lumMod val="25000"/>
                  </a:schemeClr>
                </a:solidFill>
                <a:latin typeface="+mn-lt"/>
              </a:defRPr>
            </a:lvl1pPr>
          </a:lstStyle>
          <a:p>
            <a:r>
              <a:rPr lang="en-US" dirty="0"/>
              <a:t>Click to edit title style</a:t>
            </a:r>
          </a:p>
        </p:txBody>
      </p:sp>
      <p:pic>
        <p:nvPicPr>
          <p:cNvPr id="12"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1536200"/>
            <a:ext cx="721955" cy="65878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2"/>
          <p:cNvSpPr>
            <a:spLocks noGrp="1"/>
          </p:cNvSpPr>
          <p:nvPr>
            <p:ph sz="quarter" idx="10" hasCustomPrompt="1"/>
          </p:nvPr>
        </p:nvSpPr>
        <p:spPr>
          <a:xfrm>
            <a:off x="2055811" y="3205890"/>
            <a:ext cx="12448164" cy="5009070"/>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0191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or10x Title and Subtitle Only">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055812" y="489084"/>
            <a:ext cx="12448161" cy="1828800"/>
          </a:xfrm>
        </p:spPr>
        <p:txBody>
          <a:bodyPr/>
          <a:lstStyle>
            <a:lvl1pPr algn="l">
              <a:defRPr>
                <a:solidFill>
                  <a:schemeClr val="bg2">
                    <a:lumMod val="25000"/>
                  </a:schemeClr>
                </a:solidFill>
                <a:latin typeface="+mn-lt"/>
              </a:defRPr>
            </a:lvl1pPr>
          </a:lstStyle>
          <a:p>
            <a:r>
              <a:rPr lang="en-US" dirty="0"/>
              <a:t>Click to edit title style</a:t>
            </a:r>
          </a:p>
        </p:txBody>
      </p:sp>
      <p:pic>
        <p:nvPicPr>
          <p:cNvPr id="11"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1536200"/>
            <a:ext cx="721955" cy="65878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 Placeholder 6"/>
          <p:cNvSpPr>
            <a:spLocks noGrp="1"/>
          </p:cNvSpPr>
          <p:nvPr>
            <p:ph type="body" sz="quarter" idx="12" hasCustomPrompt="1"/>
          </p:nvPr>
        </p:nvSpPr>
        <p:spPr>
          <a:xfrm>
            <a:off x="2057194" y="2522835"/>
            <a:ext cx="12448029" cy="606425"/>
          </a:xfrm>
        </p:spPr>
        <p:txBody>
          <a:bodyPr/>
          <a:lstStyle>
            <a:lvl1pPr marL="0" indent="0">
              <a:buNone/>
              <a:defRPr>
                <a:latin typeface="+mn-lt"/>
              </a:defRPr>
            </a:lvl1pPr>
            <a:lvl2pPr marL="455612" indent="0">
              <a:buNone/>
              <a:defRPr/>
            </a:lvl2pPr>
            <a:lvl3pPr marL="1016000" indent="0">
              <a:buNone/>
              <a:defRPr/>
            </a:lvl3pPr>
            <a:lvl4pPr marL="1473200" indent="0">
              <a:buNone/>
              <a:defRPr/>
            </a:lvl4pPr>
            <a:lvl5pPr marL="1944688" indent="0">
              <a:buNone/>
              <a:defRPr/>
            </a:lvl5pPr>
          </a:lstStyle>
          <a:p>
            <a:pPr lvl="0"/>
            <a:r>
              <a:rPr lang="en-US" dirty="0"/>
              <a:t>Click to edit subtitle styles</a:t>
            </a:r>
          </a:p>
        </p:txBody>
      </p:sp>
    </p:spTree>
    <p:extLst>
      <p:ext uri="{BB962C8B-B14F-4D97-AF65-F5344CB8AC3E}">
        <p14:creationId xmlns:p14="http://schemas.microsoft.com/office/powerpoint/2010/main" val="2661333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for10x Small Screenshot with Caption">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055812" y="489084"/>
            <a:ext cx="12448161" cy="1828800"/>
          </a:xfrm>
        </p:spPr>
        <p:txBody>
          <a:bodyPr/>
          <a:lstStyle>
            <a:lvl1pPr algn="l">
              <a:defRPr>
                <a:solidFill>
                  <a:schemeClr val="bg2">
                    <a:lumMod val="25000"/>
                  </a:schemeClr>
                </a:solidFill>
                <a:latin typeface="+mj-lt"/>
              </a:defRPr>
            </a:lvl1pPr>
          </a:lstStyle>
          <a:p>
            <a:r>
              <a:rPr lang="en-US" dirty="0"/>
              <a:t>Click to edit title style</a:t>
            </a:r>
          </a:p>
        </p:txBody>
      </p:sp>
      <p:pic>
        <p:nvPicPr>
          <p:cNvPr id="14"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1536200"/>
            <a:ext cx="721955" cy="65878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2"/>
          <p:cNvSpPr>
            <a:spLocks noGrp="1"/>
          </p:cNvSpPr>
          <p:nvPr>
            <p:ph sz="quarter" idx="12" hasCustomPrompt="1"/>
          </p:nvPr>
        </p:nvSpPr>
        <p:spPr>
          <a:xfrm>
            <a:off x="8560374" y="2446940"/>
            <a:ext cx="5943600" cy="4781385"/>
          </a:xfrm>
        </p:spPr>
        <p:txBody>
          <a:bodyPr anchor="ct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strike="noStrike">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p:cNvSpPr>
            <a:spLocks noGrp="1"/>
          </p:cNvSpPr>
          <p:nvPr>
            <p:ph type="pic" sz="quarter" idx="13"/>
          </p:nvPr>
        </p:nvSpPr>
        <p:spPr>
          <a:xfrm>
            <a:off x="2057194" y="2446940"/>
            <a:ext cx="5995705" cy="4781385"/>
          </a:xfrm>
        </p:spPr>
        <p:txBody>
          <a:bodyPr/>
          <a:lstStyle/>
          <a:p>
            <a:endParaRPr lang="en-US" dirty="0"/>
          </a:p>
        </p:txBody>
      </p:sp>
    </p:spTree>
    <p:extLst>
      <p:ext uri="{BB962C8B-B14F-4D97-AF65-F5344CB8AC3E}">
        <p14:creationId xmlns:p14="http://schemas.microsoft.com/office/powerpoint/2010/main" val="4093404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r10x Screenshot with Caption">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055812" y="2522835"/>
            <a:ext cx="8805201" cy="5616230"/>
          </a:xfrm>
          <a:ln w="12700">
            <a:noFill/>
          </a:ln>
          <a:effectLst>
            <a:outerShdw blurRad="50800" dist="38100" dir="5400000" algn="t" rotWithShape="0">
              <a:prstClr val="black">
                <a:alpha val="40000"/>
              </a:prstClr>
            </a:outerShdw>
          </a:effectLst>
        </p:spPr>
        <p:txBody>
          <a:bodyPr/>
          <a:lstStyle>
            <a:lvl1pPr marL="0" indent="0">
              <a:buNone/>
              <a:defRPr>
                <a:latin typeface="+mj-lt"/>
              </a:defRPr>
            </a:lvl1pPr>
          </a:lstStyle>
          <a:p>
            <a:endParaRPr lang="en-US" dirty="0"/>
          </a:p>
        </p:txBody>
      </p:sp>
      <p:sp>
        <p:nvSpPr>
          <p:cNvPr id="9" name="Text Placeholder 7"/>
          <p:cNvSpPr>
            <a:spLocks noGrp="1"/>
          </p:cNvSpPr>
          <p:nvPr>
            <p:ph type="body" sz="quarter" idx="12" hasCustomPrompt="1"/>
          </p:nvPr>
        </p:nvSpPr>
        <p:spPr>
          <a:xfrm>
            <a:off x="11392279" y="2522835"/>
            <a:ext cx="3111695" cy="5542001"/>
          </a:xfrm>
        </p:spPr>
        <p:txBody>
          <a:bodyPr tIns="0" bIns="0" anchor="ctr"/>
          <a:lstStyle>
            <a:lvl1pPr marL="0" indent="0">
              <a:lnSpc>
                <a:spcPct val="85000"/>
              </a:lnSpc>
              <a:buNone/>
              <a:defRPr sz="2800" baseline="0">
                <a:latin typeface="+mn-lt"/>
              </a:defRPr>
            </a:lvl1pPr>
            <a:lvl2pPr marL="455612" indent="0">
              <a:buNone/>
              <a:defRPr/>
            </a:lvl2pPr>
            <a:lvl3pPr marL="1016000" indent="0">
              <a:buNone/>
              <a:defRPr/>
            </a:lvl3pPr>
            <a:lvl4pPr marL="1473200" indent="0">
              <a:buNone/>
              <a:defRPr/>
            </a:lvl4pPr>
            <a:lvl5pPr marL="1944688" indent="0">
              <a:buNone/>
              <a:defRPr/>
            </a:lvl5pPr>
          </a:lstStyle>
          <a:p>
            <a:pPr lvl="0"/>
            <a:r>
              <a:rPr lang="en-US" dirty="0"/>
              <a:t>Click to edit screenshot description text styles</a:t>
            </a:r>
          </a:p>
        </p:txBody>
      </p:sp>
      <p:pic>
        <p:nvPicPr>
          <p:cNvPr id="12"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1536200"/>
            <a:ext cx="721955" cy="65878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itle 1"/>
          <p:cNvSpPr>
            <a:spLocks noGrp="1"/>
          </p:cNvSpPr>
          <p:nvPr>
            <p:ph type="title" hasCustomPrompt="1"/>
          </p:nvPr>
        </p:nvSpPr>
        <p:spPr>
          <a:xfrm>
            <a:off x="2055812" y="489084"/>
            <a:ext cx="12448161" cy="1828800"/>
          </a:xfrm>
        </p:spPr>
        <p:txBody>
          <a:bodyPr/>
          <a:lstStyle>
            <a:lvl1pPr algn="l">
              <a:defRPr>
                <a:solidFill>
                  <a:schemeClr val="bg2">
                    <a:lumMod val="25000"/>
                  </a:schemeClr>
                </a:solidFill>
                <a:latin typeface="+mj-lt"/>
              </a:defRPr>
            </a:lvl1pPr>
          </a:lstStyle>
          <a:p>
            <a:r>
              <a:rPr lang="en-US" dirty="0"/>
              <a:t>Click to edit title style</a:t>
            </a:r>
          </a:p>
        </p:txBody>
      </p:sp>
    </p:spTree>
    <p:extLst>
      <p:ext uri="{BB962C8B-B14F-4D97-AF65-F5344CB8AC3E}">
        <p14:creationId xmlns:p14="http://schemas.microsoft.com/office/powerpoint/2010/main" val="1187206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r10x Large Screenshot">
    <p:spTree>
      <p:nvGrpSpPr>
        <p:cNvPr id="1" name=""/>
        <p:cNvGrpSpPr/>
        <p:nvPr/>
      </p:nvGrpSpPr>
      <p:grpSpPr>
        <a:xfrm>
          <a:off x="0" y="0"/>
          <a:ext cx="0" cy="0"/>
          <a:chOff x="0" y="0"/>
          <a:chExt cx="0" cy="0"/>
        </a:xfrm>
      </p:grpSpPr>
      <p:pic>
        <p:nvPicPr>
          <p:cNvPr id="10"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1536200"/>
            <a:ext cx="721955" cy="65878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1"/>
          <p:cNvSpPr>
            <a:spLocks noGrp="1"/>
          </p:cNvSpPr>
          <p:nvPr>
            <p:ph type="title" hasCustomPrompt="1"/>
          </p:nvPr>
        </p:nvSpPr>
        <p:spPr>
          <a:xfrm>
            <a:off x="2056622" y="701355"/>
            <a:ext cx="11688402" cy="515851"/>
          </a:xfrm>
        </p:spPr>
        <p:txBody>
          <a:bodyPr/>
          <a:lstStyle>
            <a:lvl1pPr algn="l">
              <a:defRPr sz="4800">
                <a:solidFill>
                  <a:schemeClr val="tx1">
                    <a:lumMod val="90000"/>
                    <a:lumOff val="10000"/>
                  </a:schemeClr>
                </a:solidFill>
                <a:latin typeface="+mj-lt"/>
              </a:defRPr>
            </a:lvl1pPr>
          </a:lstStyle>
          <a:p>
            <a:r>
              <a:rPr lang="en-US" dirty="0"/>
              <a:t>Click to edit title style</a:t>
            </a:r>
          </a:p>
        </p:txBody>
      </p:sp>
      <p:sp>
        <p:nvSpPr>
          <p:cNvPr id="5" name="Picture Placeholder 4"/>
          <p:cNvSpPr>
            <a:spLocks noGrp="1"/>
          </p:cNvSpPr>
          <p:nvPr>
            <p:ph type="pic" sz="quarter" idx="11"/>
          </p:nvPr>
        </p:nvSpPr>
        <p:spPr>
          <a:xfrm>
            <a:off x="2057194" y="1536200"/>
            <a:ext cx="11704320" cy="6859830"/>
          </a:xfrm>
          <a:ln>
            <a:noFill/>
          </a:ln>
          <a:effectLst>
            <a:outerShdw blurRad="50800" dist="38100" dir="5400000" algn="t" rotWithShape="0">
              <a:prstClr val="black">
                <a:alpha val="40000"/>
              </a:prstClr>
            </a:outerShdw>
          </a:effectLst>
        </p:spPr>
        <p:txBody>
          <a:bodyPr/>
          <a:lstStyle/>
          <a:p>
            <a:endParaRPr lang="en-US"/>
          </a:p>
        </p:txBody>
      </p:sp>
    </p:spTree>
    <p:extLst>
      <p:ext uri="{BB962C8B-B14F-4D97-AF65-F5344CB8AC3E}">
        <p14:creationId xmlns:p14="http://schemas.microsoft.com/office/powerpoint/2010/main" val="3396231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for10x Blank">
    <p:spTree>
      <p:nvGrpSpPr>
        <p:cNvPr id="1" name=""/>
        <p:cNvGrpSpPr/>
        <p:nvPr/>
      </p:nvGrpSpPr>
      <p:grpSpPr>
        <a:xfrm>
          <a:off x="0" y="0"/>
          <a:ext cx="0" cy="0"/>
          <a:chOff x="0" y="0"/>
          <a:chExt cx="0" cy="0"/>
        </a:xfrm>
      </p:grpSpPr>
      <p:pic>
        <p:nvPicPr>
          <p:cNvPr id="10"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1536200"/>
            <a:ext cx="721955" cy="6587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91207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for10x 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16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for10x Bullets Expanded">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056622" y="564979"/>
            <a:ext cx="13585777" cy="819431"/>
          </a:xfrm>
        </p:spPr>
        <p:txBody>
          <a:bodyPr/>
          <a:lstStyle>
            <a:lvl1pPr algn="l">
              <a:defRPr>
                <a:solidFill>
                  <a:schemeClr val="bg2">
                    <a:lumMod val="25000"/>
                  </a:schemeClr>
                </a:solidFill>
                <a:latin typeface="+mj-lt"/>
              </a:defRPr>
            </a:lvl1pPr>
          </a:lstStyle>
          <a:p>
            <a:r>
              <a:rPr lang="en-US" dirty="0"/>
              <a:t>Click to edit title style</a:t>
            </a:r>
          </a:p>
        </p:txBody>
      </p:sp>
      <p:pic>
        <p:nvPicPr>
          <p:cNvPr id="8"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625460"/>
            <a:ext cx="721955" cy="65878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Content Placeholder 2"/>
          <p:cNvSpPr>
            <a:spLocks noGrp="1"/>
          </p:cNvSpPr>
          <p:nvPr>
            <p:ph sz="quarter" idx="10" hasCustomPrompt="1"/>
          </p:nvPr>
        </p:nvSpPr>
        <p:spPr>
          <a:xfrm>
            <a:off x="691084" y="1687990"/>
            <a:ext cx="14951315" cy="6830550"/>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6872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for10x Bullets Expanded 2 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056622" y="564979"/>
            <a:ext cx="13585777" cy="819431"/>
          </a:xfrm>
        </p:spPr>
        <p:txBody>
          <a:bodyPr/>
          <a:lstStyle>
            <a:lvl1pPr algn="l">
              <a:defRPr>
                <a:solidFill>
                  <a:schemeClr val="bg2">
                    <a:lumMod val="25000"/>
                  </a:schemeClr>
                </a:solidFill>
                <a:latin typeface="+mj-lt"/>
              </a:defRPr>
            </a:lvl1pPr>
          </a:lstStyle>
          <a:p>
            <a:r>
              <a:rPr lang="en-US" dirty="0"/>
              <a:t>Click to edit title style</a:t>
            </a:r>
          </a:p>
        </p:txBody>
      </p:sp>
      <p:pic>
        <p:nvPicPr>
          <p:cNvPr id="8"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625460"/>
            <a:ext cx="721955" cy="65878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Content Placeholder 2"/>
          <p:cNvSpPr>
            <a:spLocks noGrp="1"/>
          </p:cNvSpPr>
          <p:nvPr>
            <p:ph sz="quarter" idx="10" hasCustomPrompt="1"/>
          </p:nvPr>
        </p:nvSpPr>
        <p:spPr>
          <a:xfrm>
            <a:off x="691084" y="1687990"/>
            <a:ext cx="7361815" cy="6830550"/>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1" hasCustomPrompt="1"/>
          </p:nvPr>
        </p:nvSpPr>
        <p:spPr>
          <a:xfrm>
            <a:off x="8280584" y="1687990"/>
            <a:ext cx="7361815" cy="6830550"/>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37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or10x Cov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91975" y="8042136"/>
            <a:ext cx="4267200" cy="76200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hidden">
          <a:xfrm>
            <a:off x="8276" y="1142"/>
            <a:ext cx="16257144" cy="9142857"/>
          </a:xfrm>
          <a:prstGeom prst="rect">
            <a:avLst/>
          </a:prstGeom>
        </p:spPr>
      </p:pic>
      <p:sp>
        <p:nvSpPr>
          <p:cNvPr id="9" name="TextBox 8"/>
          <p:cNvSpPr txBox="1"/>
          <p:nvPr userDrawn="1"/>
        </p:nvSpPr>
        <p:spPr>
          <a:xfrm>
            <a:off x="11581210" y="8822120"/>
            <a:ext cx="2955528" cy="246221"/>
          </a:xfrm>
          <a:prstGeom prst="rect">
            <a:avLst/>
          </a:prstGeom>
          <a:noFill/>
        </p:spPr>
        <p:txBody>
          <a:bodyPr wrap="square" lIns="0" tIns="0" rIns="0" bIns="0" rtlCol="0" anchor="ctr">
            <a:spAutoFit/>
          </a:bodyPr>
          <a:lstStyle/>
          <a:p>
            <a:pPr algn="r"/>
            <a:r>
              <a:rPr lang="en-US" sz="800" dirty="0">
                <a:solidFill>
                  <a:schemeClr val="bg2">
                    <a:lumMod val="90000"/>
                  </a:schemeClr>
                </a:solidFill>
              </a:rPr>
              <a:t>Copyright © 2013. </a:t>
            </a:r>
            <a:r>
              <a:rPr lang="en-US" sz="800" dirty="0" err="1">
                <a:solidFill>
                  <a:schemeClr val="bg2">
                    <a:lumMod val="90000"/>
                  </a:schemeClr>
                </a:solidFill>
              </a:rPr>
              <a:t>Infor</a:t>
            </a:r>
            <a:r>
              <a:rPr lang="en-US" sz="800" dirty="0">
                <a:solidFill>
                  <a:schemeClr val="bg2">
                    <a:lumMod val="90000"/>
                  </a:schemeClr>
                </a:solidFill>
              </a:rPr>
              <a:t>. All Rights Reserved. www.infor.com</a:t>
            </a:r>
          </a:p>
          <a:p>
            <a:pPr algn="r"/>
            <a:endParaRPr lang="en-US" sz="800" dirty="0">
              <a:solidFill>
                <a:schemeClr val="bg2">
                  <a:lumMod val="90000"/>
                </a:schemeClr>
              </a:solidFill>
            </a:endParaRPr>
          </a:p>
        </p:txBody>
      </p:sp>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95551" y="1536200"/>
            <a:ext cx="6035040" cy="6035040"/>
          </a:xfrm>
          <a:prstGeom prst="rect">
            <a:avLst/>
          </a:prstGeom>
        </p:spPr>
      </p:pic>
      <p:sp>
        <p:nvSpPr>
          <p:cNvPr id="2" name="Title 1"/>
          <p:cNvSpPr>
            <a:spLocks noGrp="1"/>
          </p:cNvSpPr>
          <p:nvPr>
            <p:ph type="title" hasCustomPrompt="1"/>
          </p:nvPr>
        </p:nvSpPr>
        <p:spPr>
          <a:xfrm>
            <a:off x="5320679" y="3578045"/>
            <a:ext cx="9183295" cy="1828800"/>
          </a:xfrm>
        </p:spPr>
        <p:txBody>
          <a:bodyPr/>
          <a:lstStyle>
            <a:lvl1pPr algn="l">
              <a:defRPr>
                <a:solidFill>
                  <a:schemeClr val="bg2">
                    <a:lumMod val="25000"/>
                  </a:schemeClr>
                </a:solidFill>
                <a:latin typeface="+mj-lt"/>
              </a:defRPr>
            </a:lvl1pPr>
          </a:lstStyle>
          <a:p>
            <a:r>
              <a:rPr lang="en-US" dirty="0"/>
              <a:t>Click to edit title style</a:t>
            </a:r>
          </a:p>
        </p:txBody>
      </p:sp>
      <p:sp>
        <p:nvSpPr>
          <p:cNvPr id="11" name="Subtitle 2"/>
          <p:cNvSpPr>
            <a:spLocks noGrp="1"/>
          </p:cNvSpPr>
          <p:nvPr>
            <p:ph type="subTitle" idx="1"/>
          </p:nvPr>
        </p:nvSpPr>
        <p:spPr>
          <a:xfrm>
            <a:off x="5320679" y="5938110"/>
            <a:ext cx="9183296" cy="1114214"/>
          </a:xfrm>
        </p:spPr>
        <p:txBody>
          <a:bodyPr/>
          <a:lstStyle>
            <a:lvl1pPr marL="0" indent="0" algn="l">
              <a:buNone/>
              <a:defRPr sz="2800" baseline="0">
                <a:solidFill>
                  <a:schemeClr val="bg2">
                    <a:lumMod val="25000"/>
                  </a:schemeClr>
                </a:solidFill>
                <a:latin typeface="+mj-lt"/>
                <a:ea typeface="Tahoma" pitchFamily="34" charset="0"/>
                <a:cs typeface="Tahoma" pitchFamily="34" charset="0"/>
              </a:defRPr>
            </a:lvl1pPr>
            <a:lvl2pPr marL="725759" indent="0" algn="ctr">
              <a:buNone/>
              <a:defRPr>
                <a:solidFill>
                  <a:schemeClr val="tx1">
                    <a:tint val="75000"/>
                  </a:schemeClr>
                </a:solidFill>
              </a:defRPr>
            </a:lvl2pPr>
            <a:lvl3pPr marL="1451519" indent="0" algn="ctr">
              <a:buNone/>
              <a:defRPr>
                <a:solidFill>
                  <a:schemeClr val="tx1">
                    <a:tint val="75000"/>
                  </a:schemeClr>
                </a:solidFill>
              </a:defRPr>
            </a:lvl3pPr>
            <a:lvl4pPr marL="2177278" indent="0" algn="ctr">
              <a:buNone/>
              <a:defRPr>
                <a:solidFill>
                  <a:schemeClr val="tx1">
                    <a:tint val="75000"/>
                  </a:schemeClr>
                </a:solidFill>
              </a:defRPr>
            </a:lvl4pPr>
            <a:lvl5pPr marL="2903037" indent="0" algn="ctr">
              <a:buNone/>
              <a:defRPr>
                <a:solidFill>
                  <a:schemeClr val="tx1">
                    <a:tint val="75000"/>
                  </a:schemeClr>
                </a:solidFill>
              </a:defRPr>
            </a:lvl5pPr>
            <a:lvl6pPr marL="3628796" indent="0" algn="ctr">
              <a:buNone/>
              <a:defRPr>
                <a:solidFill>
                  <a:schemeClr val="tx1">
                    <a:tint val="75000"/>
                  </a:schemeClr>
                </a:solidFill>
              </a:defRPr>
            </a:lvl6pPr>
            <a:lvl7pPr marL="4354556" indent="0" algn="ctr">
              <a:buNone/>
              <a:defRPr>
                <a:solidFill>
                  <a:schemeClr val="tx1">
                    <a:tint val="75000"/>
                  </a:schemeClr>
                </a:solidFill>
              </a:defRPr>
            </a:lvl7pPr>
            <a:lvl8pPr marL="5080315" indent="0" algn="ctr">
              <a:buNone/>
              <a:defRPr>
                <a:solidFill>
                  <a:schemeClr val="tx1">
                    <a:tint val="75000"/>
                  </a:schemeClr>
                </a:solidFill>
              </a:defRPr>
            </a:lvl8pPr>
            <a:lvl9pPr marL="5806074" indent="0" algn="ctr">
              <a:buNone/>
              <a:defRPr>
                <a:solidFill>
                  <a:schemeClr val="tx1">
                    <a:tint val="75000"/>
                  </a:schemeClr>
                </a:solidFill>
              </a:defRPr>
            </a:lvl9pPr>
          </a:lstStyle>
          <a:p>
            <a:r>
              <a:rPr lang="en-US" dirty="0"/>
              <a:t>Click to edit Master subtitle style</a:t>
            </a:r>
          </a:p>
        </p:txBody>
      </p:sp>
      <p:sp>
        <p:nvSpPr>
          <p:cNvPr id="10" name="Slide Number Placeholder 3"/>
          <p:cNvSpPr txBox="1">
            <a:spLocks/>
          </p:cNvSpPr>
          <p:nvPr userDrawn="1"/>
        </p:nvSpPr>
        <p:spPr>
          <a:xfrm>
            <a:off x="14503974" y="8557557"/>
            <a:ext cx="1753614" cy="568143"/>
          </a:xfrm>
          <a:prstGeom prst="rect">
            <a:avLst/>
          </a:prstGeom>
        </p:spPr>
        <p:txBody>
          <a:bodyPr anchor="ctr"/>
          <a:lstStyle>
            <a:defPPr>
              <a:defRPr lang="en-US"/>
            </a:defPPr>
            <a:lvl1pPr marL="0" algn="l" defTabSz="1451519" rtl="0" eaLnBrk="1" latinLnBrk="0" hangingPunct="1">
              <a:defRPr sz="2900" kern="1200">
                <a:solidFill>
                  <a:schemeClr val="tx1"/>
                </a:solidFill>
                <a:latin typeface="+mn-lt"/>
                <a:ea typeface="+mn-ea"/>
                <a:cs typeface="+mn-cs"/>
              </a:defRPr>
            </a:lvl1pPr>
            <a:lvl2pPr marL="725759" algn="l" defTabSz="1451519" rtl="0" eaLnBrk="1" latinLnBrk="0" hangingPunct="1">
              <a:defRPr sz="2900" kern="1200">
                <a:solidFill>
                  <a:schemeClr val="tx1"/>
                </a:solidFill>
                <a:latin typeface="+mn-lt"/>
                <a:ea typeface="+mn-ea"/>
                <a:cs typeface="+mn-cs"/>
              </a:defRPr>
            </a:lvl2pPr>
            <a:lvl3pPr marL="1451519" algn="l" defTabSz="1451519" rtl="0" eaLnBrk="1" latinLnBrk="0" hangingPunct="1">
              <a:defRPr sz="2900" kern="1200">
                <a:solidFill>
                  <a:schemeClr val="tx1"/>
                </a:solidFill>
                <a:latin typeface="+mn-lt"/>
                <a:ea typeface="+mn-ea"/>
                <a:cs typeface="+mn-cs"/>
              </a:defRPr>
            </a:lvl3pPr>
            <a:lvl4pPr marL="2177278" algn="l" defTabSz="1451519" rtl="0" eaLnBrk="1" latinLnBrk="0" hangingPunct="1">
              <a:defRPr sz="2900" kern="1200">
                <a:solidFill>
                  <a:schemeClr val="tx1"/>
                </a:solidFill>
                <a:latin typeface="+mn-lt"/>
                <a:ea typeface="+mn-ea"/>
                <a:cs typeface="+mn-cs"/>
              </a:defRPr>
            </a:lvl4pPr>
            <a:lvl5pPr marL="2903037" algn="l" defTabSz="1451519" rtl="0" eaLnBrk="1" latinLnBrk="0" hangingPunct="1">
              <a:defRPr sz="2900" kern="1200">
                <a:solidFill>
                  <a:schemeClr val="tx1"/>
                </a:solidFill>
                <a:latin typeface="+mn-lt"/>
                <a:ea typeface="+mn-ea"/>
                <a:cs typeface="+mn-cs"/>
              </a:defRPr>
            </a:lvl5pPr>
            <a:lvl6pPr marL="3628796" algn="l" defTabSz="1451519" rtl="0" eaLnBrk="1" latinLnBrk="0" hangingPunct="1">
              <a:defRPr sz="2900" kern="1200">
                <a:solidFill>
                  <a:schemeClr val="tx1"/>
                </a:solidFill>
                <a:latin typeface="+mn-lt"/>
                <a:ea typeface="+mn-ea"/>
                <a:cs typeface="+mn-cs"/>
              </a:defRPr>
            </a:lvl6pPr>
            <a:lvl7pPr marL="4354556" algn="l" defTabSz="1451519" rtl="0" eaLnBrk="1" latinLnBrk="0" hangingPunct="1">
              <a:defRPr sz="2900" kern="1200">
                <a:solidFill>
                  <a:schemeClr val="tx1"/>
                </a:solidFill>
                <a:latin typeface="+mn-lt"/>
                <a:ea typeface="+mn-ea"/>
                <a:cs typeface="+mn-cs"/>
              </a:defRPr>
            </a:lvl7pPr>
            <a:lvl8pPr marL="5080315" algn="l" defTabSz="1451519" rtl="0" eaLnBrk="1" latinLnBrk="0" hangingPunct="1">
              <a:defRPr sz="2900" kern="1200">
                <a:solidFill>
                  <a:schemeClr val="tx1"/>
                </a:solidFill>
                <a:latin typeface="+mn-lt"/>
                <a:ea typeface="+mn-ea"/>
                <a:cs typeface="+mn-cs"/>
              </a:defRPr>
            </a:lvl8pPr>
            <a:lvl9pPr marL="5806074" algn="l" defTabSz="1451519" rtl="0" eaLnBrk="1" latinLnBrk="0" hangingPunct="1">
              <a:defRPr sz="2900" kern="1200">
                <a:solidFill>
                  <a:schemeClr val="tx1"/>
                </a:solidFill>
                <a:latin typeface="+mn-lt"/>
                <a:ea typeface="+mn-ea"/>
                <a:cs typeface="+mn-cs"/>
              </a:defRPr>
            </a:lvl9pPr>
          </a:lstStyle>
          <a:p>
            <a:pPr algn="ctr"/>
            <a:fld id="{6E7781AA-5C7B-4A6F-8438-A17DCECA115B}" type="slidenum">
              <a:rPr lang="en-US" sz="1600" smtClean="0">
                <a:solidFill>
                  <a:schemeClr val="bg2">
                    <a:lumMod val="75000"/>
                  </a:schemeClr>
                </a:solidFill>
              </a:rPr>
              <a:pPr algn="ctr"/>
              <a:t>‹#›</a:t>
            </a:fld>
            <a:endParaRPr lang="en-US" sz="1600" dirty="0">
              <a:solidFill>
                <a:schemeClr val="bg2">
                  <a:lumMod val="75000"/>
                </a:schemeClr>
              </a:solidFill>
            </a:endParaRPr>
          </a:p>
        </p:txBody>
      </p:sp>
    </p:spTree>
    <p:extLst>
      <p:ext uri="{BB962C8B-B14F-4D97-AF65-F5344CB8AC3E}">
        <p14:creationId xmlns:p14="http://schemas.microsoft.com/office/powerpoint/2010/main" val="267289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for10x Section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91975" y="8042136"/>
            <a:ext cx="4267200" cy="76200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hidden">
          <a:xfrm>
            <a:off x="8276" y="1142"/>
            <a:ext cx="16257144" cy="9142857"/>
          </a:xfrm>
          <a:prstGeom prst="rect">
            <a:avLst/>
          </a:prstGeom>
        </p:spPr>
      </p:pic>
      <p:sp>
        <p:nvSpPr>
          <p:cNvPr id="10" name="TextBox 9"/>
          <p:cNvSpPr txBox="1"/>
          <p:nvPr userDrawn="1"/>
        </p:nvSpPr>
        <p:spPr>
          <a:xfrm>
            <a:off x="11581210" y="8822120"/>
            <a:ext cx="2955528" cy="246221"/>
          </a:xfrm>
          <a:prstGeom prst="rect">
            <a:avLst/>
          </a:prstGeom>
          <a:noFill/>
        </p:spPr>
        <p:txBody>
          <a:bodyPr wrap="square" lIns="0" tIns="0" rIns="0" bIns="0" rtlCol="0" anchor="ctr">
            <a:spAutoFit/>
          </a:bodyPr>
          <a:lstStyle/>
          <a:p>
            <a:pPr algn="r"/>
            <a:r>
              <a:rPr lang="en-US" sz="800" dirty="0">
                <a:solidFill>
                  <a:schemeClr val="bg2">
                    <a:lumMod val="90000"/>
                  </a:schemeClr>
                </a:solidFill>
              </a:rPr>
              <a:t>Copyright © 2013. </a:t>
            </a:r>
            <a:r>
              <a:rPr lang="en-US" sz="800" dirty="0" err="1">
                <a:solidFill>
                  <a:schemeClr val="bg2">
                    <a:lumMod val="90000"/>
                  </a:schemeClr>
                </a:solidFill>
              </a:rPr>
              <a:t>Infor</a:t>
            </a:r>
            <a:r>
              <a:rPr lang="en-US" sz="800" dirty="0">
                <a:solidFill>
                  <a:schemeClr val="bg2">
                    <a:lumMod val="90000"/>
                  </a:schemeClr>
                </a:solidFill>
              </a:rPr>
              <a:t>. All Rights Reserved. www.infor.com</a:t>
            </a:r>
          </a:p>
          <a:p>
            <a:pPr algn="r"/>
            <a:endParaRPr lang="en-US" sz="800" dirty="0">
              <a:solidFill>
                <a:schemeClr val="bg2">
                  <a:lumMod val="90000"/>
                </a:schemeClr>
              </a:solidFill>
            </a:endParaRPr>
          </a:p>
        </p:txBody>
      </p:sp>
      <p:sp>
        <p:nvSpPr>
          <p:cNvPr id="11" name="Picture Placeholder 10"/>
          <p:cNvSpPr>
            <a:spLocks noGrp="1"/>
          </p:cNvSpPr>
          <p:nvPr>
            <p:ph type="pic" sz="quarter" idx="11"/>
          </p:nvPr>
        </p:nvSpPr>
        <p:spPr>
          <a:xfrm>
            <a:off x="0" y="0"/>
            <a:ext cx="16257588" cy="3661260"/>
          </a:xfrm>
        </p:spPr>
        <p:txBody>
          <a:bodyPr/>
          <a:lstStyle>
            <a:lvl1pPr marL="0" indent="0">
              <a:buFontTx/>
              <a:buNone/>
              <a:defRPr>
                <a:latin typeface="+mj-lt"/>
              </a:defRPr>
            </a:lvl1pPr>
          </a:lstStyle>
          <a:p>
            <a:endParaRPr lang="en-US"/>
          </a:p>
        </p:txBody>
      </p:sp>
      <p:sp>
        <p:nvSpPr>
          <p:cNvPr id="16" name="Title 1"/>
          <p:cNvSpPr>
            <a:spLocks noGrp="1"/>
          </p:cNvSpPr>
          <p:nvPr>
            <p:ph type="title" hasCustomPrompt="1"/>
          </p:nvPr>
        </p:nvSpPr>
        <p:spPr>
          <a:xfrm>
            <a:off x="2055812" y="3692055"/>
            <a:ext cx="12448161" cy="1828800"/>
          </a:xfrm>
        </p:spPr>
        <p:txBody>
          <a:bodyPr/>
          <a:lstStyle>
            <a:lvl1pPr algn="l">
              <a:defRPr>
                <a:solidFill>
                  <a:schemeClr val="bg2">
                    <a:lumMod val="25000"/>
                  </a:schemeClr>
                </a:solidFill>
                <a:latin typeface="+mj-lt"/>
              </a:defRPr>
            </a:lvl1pPr>
          </a:lstStyle>
          <a:p>
            <a:r>
              <a:rPr lang="en-US" dirty="0"/>
              <a:t>Click to edit title style</a:t>
            </a:r>
          </a:p>
        </p:txBody>
      </p:sp>
      <p:sp>
        <p:nvSpPr>
          <p:cNvPr id="17" name="Subtitle 2"/>
          <p:cNvSpPr>
            <a:spLocks noGrp="1"/>
          </p:cNvSpPr>
          <p:nvPr>
            <p:ph type="subTitle" idx="1"/>
          </p:nvPr>
        </p:nvSpPr>
        <p:spPr>
          <a:xfrm>
            <a:off x="2031839" y="5857335"/>
            <a:ext cx="12472135" cy="1219200"/>
          </a:xfrm>
        </p:spPr>
        <p:txBody>
          <a:bodyPr/>
          <a:lstStyle>
            <a:lvl1pPr marL="0" indent="0" algn="l">
              <a:buNone/>
              <a:defRPr sz="3200">
                <a:solidFill>
                  <a:schemeClr val="bg2">
                    <a:lumMod val="25000"/>
                  </a:schemeClr>
                </a:solidFill>
                <a:latin typeface="+mj-lt"/>
                <a:ea typeface="Tahoma" pitchFamily="34" charset="0"/>
                <a:cs typeface="Tahoma" pitchFamily="34" charset="0"/>
              </a:defRPr>
            </a:lvl1pPr>
            <a:lvl2pPr marL="725759" indent="0" algn="ctr">
              <a:buNone/>
              <a:defRPr>
                <a:solidFill>
                  <a:schemeClr val="tx1">
                    <a:tint val="75000"/>
                  </a:schemeClr>
                </a:solidFill>
              </a:defRPr>
            </a:lvl2pPr>
            <a:lvl3pPr marL="1451519" indent="0" algn="ctr">
              <a:buNone/>
              <a:defRPr>
                <a:solidFill>
                  <a:schemeClr val="tx1">
                    <a:tint val="75000"/>
                  </a:schemeClr>
                </a:solidFill>
              </a:defRPr>
            </a:lvl3pPr>
            <a:lvl4pPr marL="2177278" indent="0" algn="ctr">
              <a:buNone/>
              <a:defRPr>
                <a:solidFill>
                  <a:schemeClr val="tx1">
                    <a:tint val="75000"/>
                  </a:schemeClr>
                </a:solidFill>
              </a:defRPr>
            </a:lvl4pPr>
            <a:lvl5pPr marL="2903037" indent="0" algn="ctr">
              <a:buNone/>
              <a:defRPr>
                <a:solidFill>
                  <a:schemeClr val="tx1">
                    <a:tint val="75000"/>
                  </a:schemeClr>
                </a:solidFill>
              </a:defRPr>
            </a:lvl5pPr>
            <a:lvl6pPr marL="3628796" indent="0" algn="ctr">
              <a:buNone/>
              <a:defRPr>
                <a:solidFill>
                  <a:schemeClr val="tx1">
                    <a:tint val="75000"/>
                  </a:schemeClr>
                </a:solidFill>
              </a:defRPr>
            </a:lvl6pPr>
            <a:lvl7pPr marL="4354556" indent="0" algn="ctr">
              <a:buNone/>
              <a:defRPr>
                <a:solidFill>
                  <a:schemeClr val="tx1">
                    <a:tint val="75000"/>
                  </a:schemeClr>
                </a:solidFill>
              </a:defRPr>
            </a:lvl7pPr>
            <a:lvl8pPr marL="5080315" indent="0" algn="ctr">
              <a:buNone/>
              <a:defRPr>
                <a:solidFill>
                  <a:schemeClr val="tx1">
                    <a:tint val="75000"/>
                  </a:schemeClr>
                </a:solidFill>
              </a:defRPr>
            </a:lvl8pPr>
            <a:lvl9pPr marL="5806074" indent="0" algn="ctr">
              <a:buNone/>
              <a:defRPr>
                <a:solidFill>
                  <a:schemeClr val="tx1">
                    <a:tint val="75000"/>
                  </a:schemeClr>
                </a:solidFill>
              </a:defRPr>
            </a:lvl9pPr>
          </a:lstStyle>
          <a:p>
            <a:r>
              <a:rPr lang="en-US" dirty="0"/>
              <a:t>Click to edit Master subtitle style</a:t>
            </a:r>
          </a:p>
        </p:txBody>
      </p:sp>
      <p:pic>
        <p:nvPicPr>
          <p:cNvPr id="9" name="Picture 2" descr="\\psf\Home\Desktop\Infor_TMLogo_RGB_080512.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91084" y="4748061"/>
            <a:ext cx="721955" cy="658784"/>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Slide Number Placeholder 3"/>
          <p:cNvSpPr txBox="1">
            <a:spLocks/>
          </p:cNvSpPr>
          <p:nvPr userDrawn="1"/>
        </p:nvSpPr>
        <p:spPr>
          <a:xfrm>
            <a:off x="14503974" y="8557557"/>
            <a:ext cx="1753614" cy="568143"/>
          </a:xfrm>
          <a:prstGeom prst="rect">
            <a:avLst/>
          </a:prstGeom>
        </p:spPr>
        <p:txBody>
          <a:bodyPr anchor="ctr"/>
          <a:lstStyle>
            <a:defPPr>
              <a:defRPr lang="en-US"/>
            </a:defPPr>
            <a:lvl1pPr marL="0" algn="l" defTabSz="1451519" rtl="0" eaLnBrk="1" latinLnBrk="0" hangingPunct="1">
              <a:defRPr sz="2900" kern="1200">
                <a:solidFill>
                  <a:schemeClr val="tx1"/>
                </a:solidFill>
                <a:latin typeface="+mn-lt"/>
                <a:ea typeface="+mn-ea"/>
                <a:cs typeface="+mn-cs"/>
              </a:defRPr>
            </a:lvl1pPr>
            <a:lvl2pPr marL="725759" algn="l" defTabSz="1451519" rtl="0" eaLnBrk="1" latinLnBrk="0" hangingPunct="1">
              <a:defRPr sz="2900" kern="1200">
                <a:solidFill>
                  <a:schemeClr val="tx1"/>
                </a:solidFill>
                <a:latin typeface="+mn-lt"/>
                <a:ea typeface="+mn-ea"/>
                <a:cs typeface="+mn-cs"/>
              </a:defRPr>
            </a:lvl2pPr>
            <a:lvl3pPr marL="1451519" algn="l" defTabSz="1451519" rtl="0" eaLnBrk="1" latinLnBrk="0" hangingPunct="1">
              <a:defRPr sz="2900" kern="1200">
                <a:solidFill>
                  <a:schemeClr val="tx1"/>
                </a:solidFill>
                <a:latin typeface="+mn-lt"/>
                <a:ea typeface="+mn-ea"/>
                <a:cs typeface="+mn-cs"/>
              </a:defRPr>
            </a:lvl3pPr>
            <a:lvl4pPr marL="2177278" algn="l" defTabSz="1451519" rtl="0" eaLnBrk="1" latinLnBrk="0" hangingPunct="1">
              <a:defRPr sz="2900" kern="1200">
                <a:solidFill>
                  <a:schemeClr val="tx1"/>
                </a:solidFill>
                <a:latin typeface="+mn-lt"/>
                <a:ea typeface="+mn-ea"/>
                <a:cs typeface="+mn-cs"/>
              </a:defRPr>
            </a:lvl4pPr>
            <a:lvl5pPr marL="2903037" algn="l" defTabSz="1451519" rtl="0" eaLnBrk="1" latinLnBrk="0" hangingPunct="1">
              <a:defRPr sz="2900" kern="1200">
                <a:solidFill>
                  <a:schemeClr val="tx1"/>
                </a:solidFill>
                <a:latin typeface="+mn-lt"/>
                <a:ea typeface="+mn-ea"/>
                <a:cs typeface="+mn-cs"/>
              </a:defRPr>
            </a:lvl5pPr>
            <a:lvl6pPr marL="3628796" algn="l" defTabSz="1451519" rtl="0" eaLnBrk="1" latinLnBrk="0" hangingPunct="1">
              <a:defRPr sz="2900" kern="1200">
                <a:solidFill>
                  <a:schemeClr val="tx1"/>
                </a:solidFill>
                <a:latin typeface="+mn-lt"/>
                <a:ea typeface="+mn-ea"/>
                <a:cs typeface="+mn-cs"/>
              </a:defRPr>
            </a:lvl6pPr>
            <a:lvl7pPr marL="4354556" algn="l" defTabSz="1451519" rtl="0" eaLnBrk="1" latinLnBrk="0" hangingPunct="1">
              <a:defRPr sz="2900" kern="1200">
                <a:solidFill>
                  <a:schemeClr val="tx1"/>
                </a:solidFill>
                <a:latin typeface="+mn-lt"/>
                <a:ea typeface="+mn-ea"/>
                <a:cs typeface="+mn-cs"/>
              </a:defRPr>
            </a:lvl7pPr>
            <a:lvl8pPr marL="5080315" algn="l" defTabSz="1451519" rtl="0" eaLnBrk="1" latinLnBrk="0" hangingPunct="1">
              <a:defRPr sz="2900" kern="1200">
                <a:solidFill>
                  <a:schemeClr val="tx1"/>
                </a:solidFill>
                <a:latin typeface="+mn-lt"/>
                <a:ea typeface="+mn-ea"/>
                <a:cs typeface="+mn-cs"/>
              </a:defRPr>
            </a:lvl8pPr>
            <a:lvl9pPr marL="5806074" algn="l" defTabSz="1451519" rtl="0" eaLnBrk="1" latinLnBrk="0" hangingPunct="1">
              <a:defRPr sz="2900" kern="1200">
                <a:solidFill>
                  <a:schemeClr val="tx1"/>
                </a:solidFill>
                <a:latin typeface="+mn-lt"/>
                <a:ea typeface="+mn-ea"/>
                <a:cs typeface="+mn-cs"/>
              </a:defRPr>
            </a:lvl9pPr>
          </a:lstStyle>
          <a:p>
            <a:pPr algn="ctr"/>
            <a:fld id="{6E7781AA-5C7B-4A6F-8438-A17DCECA115B}" type="slidenum">
              <a:rPr lang="en-US" sz="1600" smtClean="0">
                <a:solidFill>
                  <a:schemeClr val="bg2">
                    <a:lumMod val="75000"/>
                  </a:schemeClr>
                </a:solidFill>
              </a:rPr>
              <a:pPr algn="ctr"/>
              <a:t>‹#›</a:t>
            </a:fld>
            <a:endParaRPr lang="en-US" sz="1600" dirty="0">
              <a:solidFill>
                <a:schemeClr val="bg2">
                  <a:lumMod val="75000"/>
                </a:schemeClr>
              </a:solidFill>
            </a:endParaRPr>
          </a:p>
        </p:txBody>
      </p:sp>
    </p:spTree>
    <p:extLst>
      <p:ext uri="{BB962C8B-B14F-4D97-AF65-F5344CB8AC3E}">
        <p14:creationId xmlns:p14="http://schemas.microsoft.com/office/powerpoint/2010/main" val="47711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for10x Bullet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056622" y="489084"/>
            <a:ext cx="12447351" cy="1828800"/>
          </a:xfrm>
        </p:spPr>
        <p:txBody>
          <a:bodyPr/>
          <a:lstStyle>
            <a:lvl1pPr algn="l">
              <a:defRPr>
                <a:solidFill>
                  <a:schemeClr val="bg2">
                    <a:lumMod val="25000"/>
                  </a:schemeClr>
                </a:solidFill>
                <a:latin typeface="+mj-lt"/>
              </a:defRPr>
            </a:lvl1pPr>
          </a:lstStyle>
          <a:p>
            <a:r>
              <a:rPr lang="en-US" dirty="0"/>
              <a:t>Click to edit title style</a:t>
            </a:r>
          </a:p>
        </p:txBody>
      </p:sp>
      <p:pic>
        <p:nvPicPr>
          <p:cNvPr id="8"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1536200"/>
            <a:ext cx="721955" cy="65878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Content Placeholder 2"/>
          <p:cNvSpPr>
            <a:spLocks noGrp="1"/>
          </p:cNvSpPr>
          <p:nvPr>
            <p:ph sz="quarter" idx="10" hasCustomPrompt="1"/>
          </p:nvPr>
        </p:nvSpPr>
        <p:spPr>
          <a:xfrm>
            <a:off x="2055811" y="2446940"/>
            <a:ext cx="12448164" cy="5768020"/>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830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10x Two Content">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055811" y="2446940"/>
            <a:ext cx="5943600" cy="5768020"/>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055812" y="489084"/>
            <a:ext cx="12448161" cy="1828800"/>
          </a:xfrm>
        </p:spPr>
        <p:txBody>
          <a:bodyPr/>
          <a:lstStyle>
            <a:lvl1pPr algn="l">
              <a:defRPr>
                <a:solidFill>
                  <a:schemeClr val="bg2">
                    <a:lumMod val="25000"/>
                  </a:schemeClr>
                </a:solidFill>
                <a:latin typeface="+mj-lt"/>
              </a:defRPr>
            </a:lvl1pPr>
          </a:lstStyle>
          <a:p>
            <a:r>
              <a:rPr lang="en-US" dirty="0"/>
              <a:t>Click to edit title style</a:t>
            </a:r>
          </a:p>
        </p:txBody>
      </p:sp>
      <p:pic>
        <p:nvPicPr>
          <p:cNvPr id="14"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1536200"/>
            <a:ext cx="721955" cy="65878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2"/>
          <p:cNvSpPr>
            <a:spLocks noGrp="1"/>
          </p:cNvSpPr>
          <p:nvPr>
            <p:ph sz="quarter" idx="12" hasCustomPrompt="1"/>
          </p:nvPr>
        </p:nvSpPr>
        <p:spPr>
          <a:xfrm>
            <a:off x="8560374" y="2446940"/>
            <a:ext cx="5943600" cy="5768020"/>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strike="noStrike">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510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r10x Three Content">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055811" y="2446940"/>
            <a:ext cx="3986784" cy="5768020"/>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055812" y="489084"/>
            <a:ext cx="12448161" cy="1828800"/>
          </a:xfrm>
        </p:spPr>
        <p:txBody>
          <a:bodyPr/>
          <a:lstStyle>
            <a:lvl1pPr algn="l">
              <a:defRPr>
                <a:solidFill>
                  <a:schemeClr val="bg2">
                    <a:lumMod val="25000"/>
                  </a:schemeClr>
                </a:solidFill>
                <a:latin typeface="+mj-lt"/>
              </a:defRPr>
            </a:lvl1pPr>
          </a:lstStyle>
          <a:p>
            <a:r>
              <a:rPr lang="en-US" dirty="0"/>
              <a:t>Click to edit title style</a:t>
            </a:r>
          </a:p>
        </p:txBody>
      </p:sp>
      <p:pic>
        <p:nvPicPr>
          <p:cNvPr id="14"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1536200"/>
            <a:ext cx="721955" cy="65878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2"/>
          <p:cNvSpPr>
            <a:spLocks noGrp="1"/>
          </p:cNvSpPr>
          <p:nvPr>
            <p:ph sz="quarter" idx="12" hasCustomPrompt="1"/>
          </p:nvPr>
        </p:nvSpPr>
        <p:spPr>
          <a:xfrm>
            <a:off x="6286500" y="2446940"/>
            <a:ext cx="3986784" cy="5768020"/>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strike="noStrike">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sz="quarter" idx="13" hasCustomPrompt="1"/>
          </p:nvPr>
        </p:nvSpPr>
        <p:spPr>
          <a:xfrm>
            <a:off x="10517190" y="2446940"/>
            <a:ext cx="3986784" cy="5768020"/>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strike="noStrike">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1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for10x Comparison">
    <p:spTree>
      <p:nvGrpSpPr>
        <p:cNvPr id="1" name=""/>
        <p:cNvGrpSpPr/>
        <p:nvPr/>
      </p:nvGrpSpPr>
      <p:grpSpPr>
        <a:xfrm>
          <a:off x="0" y="0"/>
          <a:ext cx="0" cy="0"/>
          <a:chOff x="0" y="0"/>
          <a:chExt cx="0" cy="0"/>
        </a:xfrm>
      </p:grpSpPr>
      <p:sp>
        <p:nvSpPr>
          <p:cNvPr id="7" name="Text Placeholder 6"/>
          <p:cNvSpPr>
            <a:spLocks noGrp="1"/>
          </p:cNvSpPr>
          <p:nvPr>
            <p:ph type="body" sz="quarter" idx="12" hasCustomPrompt="1"/>
          </p:nvPr>
        </p:nvSpPr>
        <p:spPr>
          <a:xfrm>
            <a:off x="2062697" y="2446940"/>
            <a:ext cx="5950635" cy="606425"/>
          </a:xfrm>
        </p:spPr>
        <p:txBody>
          <a:bodyPr/>
          <a:lstStyle>
            <a:lvl1pPr marL="0" indent="0">
              <a:buNone/>
              <a:defRPr sz="3200">
                <a:solidFill>
                  <a:schemeClr val="bg2">
                    <a:lumMod val="25000"/>
                  </a:schemeClr>
                </a:solidFill>
                <a:latin typeface="+mj-lt"/>
              </a:defRPr>
            </a:lvl1pPr>
            <a:lvl2pPr marL="455612" indent="0">
              <a:buNone/>
              <a:defRPr/>
            </a:lvl2pPr>
            <a:lvl3pPr marL="1016000" indent="0">
              <a:buNone/>
              <a:defRPr/>
            </a:lvl3pPr>
            <a:lvl4pPr marL="1473200" indent="0">
              <a:buNone/>
              <a:defRPr/>
            </a:lvl4pPr>
            <a:lvl5pPr marL="1944688" indent="0">
              <a:buNone/>
              <a:defRPr/>
            </a:lvl5pPr>
          </a:lstStyle>
          <a:p>
            <a:pPr lvl="0"/>
            <a:r>
              <a:rPr lang="en-US" dirty="0"/>
              <a:t>Click to edit text styles</a:t>
            </a:r>
          </a:p>
        </p:txBody>
      </p:sp>
      <p:sp>
        <p:nvSpPr>
          <p:cNvPr id="11" name="Text Placeholder 6"/>
          <p:cNvSpPr>
            <a:spLocks noGrp="1"/>
          </p:cNvSpPr>
          <p:nvPr>
            <p:ph type="body" sz="quarter" idx="13" hasCustomPrompt="1"/>
          </p:nvPr>
        </p:nvSpPr>
        <p:spPr>
          <a:xfrm>
            <a:off x="8560374" y="2446940"/>
            <a:ext cx="5943600" cy="606425"/>
          </a:xfrm>
        </p:spPr>
        <p:txBody>
          <a:bodyPr/>
          <a:lstStyle>
            <a:lvl1pPr marL="0" indent="0">
              <a:buNone/>
              <a:defRPr sz="3200">
                <a:solidFill>
                  <a:schemeClr val="bg2">
                    <a:lumMod val="25000"/>
                  </a:schemeClr>
                </a:solidFill>
                <a:latin typeface="+mj-lt"/>
              </a:defRPr>
            </a:lvl1pPr>
            <a:lvl2pPr marL="455612" indent="0">
              <a:buNone/>
              <a:defRPr/>
            </a:lvl2pPr>
            <a:lvl3pPr marL="1016000" indent="0">
              <a:buNone/>
              <a:defRPr/>
            </a:lvl3pPr>
            <a:lvl4pPr marL="1473200" indent="0">
              <a:buNone/>
              <a:defRPr/>
            </a:lvl4pPr>
            <a:lvl5pPr marL="1944688" indent="0">
              <a:buNone/>
              <a:defRPr/>
            </a:lvl5pPr>
          </a:lstStyle>
          <a:p>
            <a:pPr lvl="0"/>
            <a:r>
              <a:rPr lang="en-US" dirty="0"/>
              <a:t>Click to edit text styles</a:t>
            </a:r>
          </a:p>
        </p:txBody>
      </p:sp>
      <p:sp>
        <p:nvSpPr>
          <p:cNvPr id="12" name="Title 1"/>
          <p:cNvSpPr>
            <a:spLocks noGrp="1"/>
          </p:cNvSpPr>
          <p:nvPr>
            <p:ph type="title" hasCustomPrompt="1"/>
          </p:nvPr>
        </p:nvSpPr>
        <p:spPr>
          <a:xfrm>
            <a:off x="2055812" y="489084"/>
            <a:ext cx="12448161" cy="1828800"/>
          </a:xfrm>
        </p:spPr>
        <p:txBody>
          <a:bodyPr/>
          <a:lstStyle>
            <a:lvl1pPr algn="l">
              <a:defRPr>
                <a:solidFill>
                  <a:schemeClr val="bg2">
                    <a:lumMod val="25000"/>
                  </a:schemeClr>
                </a:solidFill>
                <a:latin typeface="+mj-lt"/>
              </a:defRPr>
            </a:lvl1pPr>
          </a:lstStyle>
          <a:p>
            <a:r>
              <a:rPr lang="en-US" dirty="0"/>
              <a:t>Click to edit title style</a:t>
            </a:r>
          </a:p>
        </p:txBody>
      </p:sp>
      <p:pic>
        <p:nvPicPr>
          <p:cNvPr id="16"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1536200"/>
            <a:ext cx="721955" cy="65878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Content Placeholder 2"/>
          <p:cNvSpPr>
            <a:spLocks noGrp="1"/>
          </p:cNvSpPr>
          <p:nvPr>
            <p:ph sz="quarter" idx="10" hasCustomPrompt="1"/>
          </p:nvPr>
        </p:nvSpPr>
        <p:spPr>
          <a:xfrm>
            <a:off x="2055811" y="3129994"/>
            <a:ext cx="5943600" cy="5084965"/>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4" hasCustomPrompt="1"/>
          </p:nvPr>
        </p:nvSpPr>
        <p:spPr>
          <a:xfrm>
            <a:off x="8560374" y="3129994"/>
            <a:ext cx="5943600" cy="5084965"/>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strike="noStrike">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128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for10x Three Comparison">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055811" y="3129996"/>
            <a:ext cx="3986784" cy="5084964"/>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055812" y="489084"/>
            <a:ext cx="12448161" cy="1828800"/>
          </a:xfrm>
        </p:spPr>
        <p:txBody>
          <a:bodyPr/>
          <a:lstStyle>
            <a:lvl1pPr algn="l">
              <a:defRPr>
                <a:solidFill>
                  <a:schemeClr val="bg2">
                    <a:lumMod val="25000"/>
                  </a:schemeClr>
                </a:solidFill>
                <a:latin typeface="+mj-lt"/>
              </a:defRPr>
            </a:lvl1pPr>
          </a:lstStyle>
          <a:p>
            <a:r>
              <a:rPr lang="en-US" dirty="0"/>
              <a:t>Click to edit title style</a:t>
            </a:r>
          </a:p>
        </p:txBody>
      </p:sp>
      <p:pic>
        <p:nvPicPr>
          <p:cNvPr id="14"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1536200"/>
            <a:ext cx="721955" cy="65878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2"/>
          <p:cNvSpPr>
            <a:spLocks noGrp="1"/>
          </p:cNvSpPr>
          <p:nvPr>
            <p:ph sz="quarter" idx="12" hasCustomPrompt="1"/>
          </p:nvPr>
        </p:nvSpPr>
        <p:spPr>
          <a:xfrm>
            <a:off x="6286500" y="3129996"/>
            <a:ext cx="3986784" cy="5084964"/>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strike="noStrike">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sz="quarter" idx="13" hasCustomPrompt="1"/>
          </p:nvPr>
        </p:nvSpPr>
        <p:spPr>
          <a:xfrm>
            <a:off x="10517190" y="3129996"/>
            <a:ext cx="3986784" cy="5084964"/>
          </a:xfrm>
        </p:spPr>
        <p:txBody>
          <a:bodyPr/>
          <a:lstStyle>
            <a:lvl1pPr>
              <a:lnSpc>
                <a:spcPct val="85000"/>
              </a:lnSpc>
              <a:defRPr sz="3000">
                <a:solidFill>
                  <a:schemeClr val="bg2">
                    <a:lumMod val="25000"/>
                  </a:schemeClr>
                </a:solidFill>
                <a:latin typeface="+mn-lt"/>
              </a:defRPr>
            </a:lvl1pPr>
            <a:lvl2pPr>
              <a:lnSpc>
                <a:spcPct val="85000"/>
              </a:lnSpc>
              <a:defRPr sz="2600">
                <a:solidFill>
                  <a:schemeClr val="bg2">
                    <a:lumMod val="25000"/>
                  </a:schemeClr>
                </a:solidFill>
                <a:latin typeface="+mn-lt"/>
              </a:defRPr>
            </a:lvl2pPr>
            <a:lvl3pPr>
              <a:lnSpc>
                <a:spcPct val="85000"/>
              </a:lnSpc>
              <a:defRPr sz="2200" strike="noStrike">
                <a:solidFill>
                  <a:schemeClr val="bg2">
                    <a:lumMod val="25000"/>
                  </a:schemeClr>
                </a:solidFill>
                <a:latin typeface="+mn-lt"/>
              </a:defRPr>
            </a:lvl3pPr>
            <a:lvl4pPr>
              <a:lnSpc>
                <a:spcPct val="85000"/>
              </a:lnSpc>
              <a:defRPr sz="1800">
                <a:solidFill>
                  <a:schemeClr val="bg2">
                    <a:lumMod val="25000"/>
                  </a:schemeClr>
                </a:solidFill>
                <a:latin typeface="+mn-lt"/>
              </a:defRPr>
            </a:lvl4pPr>
            <a:lvl5pPr>
              <a:lnSpc>
                <a:spcPct val="85000"/>
              </a:lnSpc>
              <a:defRPr sz="16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4" hasCustomPrompt="1"/>
          </p:nvPr>
        </p:nvSpPr>
        <p:spPr>
          <a:xfrm>
            <a:off x="2062697" y="2446940"/>
            <a:ext cx="3986784" cy="606425"/>
          </a:xfrm>
        </p:spPr>
        <p:txBody>
          <a:bodyPr/>
          <a:lstStyle>
            <a:lvl1pPr marL="0" indent="0">
              <a:buNone/>
              <a:defRPr sz="3200">
                <a:solidFill>
                  <a:schemeClr val="bg2">
                    <a:lumMod val="25000"/>
                  </a:schemeClr>
                </a:solidFill>
                <a:latin typeface="+mj-lt"/>
              </a:defRPr>
            </a:lvl1pPr>
            <a:lvl2pPr marL="455612" indent="0">
              <a:buNone/>
              <a:defRPr/>
            </a:lvl2pPr>
            <a:lvl3pPr marL="1016000" indent="0">
              <a:buNone/>
              <a:defRPr/>
            </a:lvl3pPr>
            <a:lvl4pPr marL="1473200" indent="0">
              <a:buNone/>
              <a:defRPr/>
            </a:lvl4pPr>
            <a:lvl5pPr marL="1944688" indent="0">
              <a:buNone/>
              <a:defRPr/>
            </a:lvl5pPr>
          </a:lstStyle>
          <a:p>
            <a:pPr lvl="0"/>
            <a:r>
              <a:rPr lang="en-US" dirty="0"/>
              <a:t>Click to edit text</a:t>
            </a:r>
          </a:p>
        </p:txBody>
      </p:sp>
      <p:sp>
        <p:nvSpPr>
          <p:cNvPr id="9" name="Text Placeholder 6"/>
          <p:cNvSpPr>
            <a:spLocks noGrp="1"/>
          </p:cNvSpPr>
          <p:nvPr>
            <p:ph type="body" sz="quarter" idx="15" hasCustomPrompt="1"/>
          </p:nvPr>
        </p:nvSpPr>
        <p:spPr>
          <a:xfrm>
            <a:off x="6289943" y="2446940"/>
            <a:ext cx="3986784" cy="606425"/>
          </a:xfrm>
        </p:spPr>
        <p:txBody>
          <a:bodyPr/>
          <a:lstStyle>
            <a:lvl1pPr marL="0" indent="0">
              <a:buNone/>
              <a:defRPr sz="3200">
                <a:solidFill>
                  <a:schemeClr val="bg2">
                    <a:lumMod val="25000"/>
                  </a:schemeClr>
                </a:solidFill>
                <a:latin typeface="+mj-lt"/>
              </a:defRPr>
            </a:lvl1pPr>
            <a:lvl2pPr marL="455612" indent="0">
              <a:buNone/>
              <a:defRPr/>
            </a:lvl2pPr>
            <a:lvl3pPr marL="1016000" indent="0">
              <a:buNone/>
              <a:defRPr/>
            </a:lvl3pPr>
            <a:lvl4pPr marL="1473200" indent="0">
              <a:buNone/>
              <a:defRPr/>
            </a:lvl4pPr>
            <a:lvl5pPr marL="1944688" indent="0">
              <a:buNone/>
              <a:defRPr/>
            </a:lvl5pPr>
          </a:lstStyle>
          <a:p>
            <a:pPr lvl="0"/>
            <a:r>
              <a:rPr lang="en-US" dirty="0"/>
              <a:t>Click to edit text</a:t>
            </a:r>
          </a:p>
        </p:txBody>
      </p:sp>
      <p:sp>
        <p:nvSpPr>
          <p:cNvPr id="10" name="Text Placeholder 6"/>
          <p:cNvSpPr>
            <a:spLocks noGrp="1"/>
          </p:cNvSpPr>
          <p:nvPr>
            <p:ph type="body" sz="quarter" idx="16" hasCustomPrompt="1"/>
          </p:nvPr>
        </p:nvSpPr>
        <p:spPr>
          <a:xfrm>
            <a:off x="10517190" y="2446940"/>
            <a:ext cx="3986784" cy="606425"/>
          </a:xfrm>
        </p:spPr>
        <p:txBody>
          <a:bodyPr/>
          <a:lstStyle>
            <a:lvl1pPr marL="0" indent="0">
              <a:buNone/>
              <a:defRPr sz="3200">
                <a:solidFill>
                  <a:schemeClr val="bg2">
                    <a:lumMod val="25000"/>
                  </a:schemeClr>
                </a:solidFill>
                <a:latin typeface="+mj-lt"/>
              </a:defRPr>
            </a:lvl1pPr>
            <a:lvl2pPr marL="455612" indent="0">
              <a:buNone/>
              <a:defRPr/>
            </a:lvl2pPr>
            <a:lvl3pPr marL="1016000" indent="0">
              <a:buNone/>
              <a:defRPr/>
            </a:lvl3pPr>
            <a:lvl4pPr marL="1473200" indent="0">
              <a:buNone/>
              <a:defRPr/>
            </a:lvl4pPr>
            <a:lvl5pPr marL="1944688" indent="0">
              <a:buNone/>
              <a:defRPr/>
            </a:lvl5pPr>
          </a:lstStyle>
          <a:p>
            <a:pPr lvl="0"/>
            <a:r>
              <a:rPr lang="en-US" dirty="0"/>
              <a:t>Click to edit text</a:t>
            </a:r>
          </a:p>
        </p:txBody>
      </p:sp>
    </p:spTree>
    <p:extLst>
      <p:ext uri="{BB962C8B-B14F-4D97-AF65-F5344CB8AC3E}">
        <p14:creationId xmlns:p14="http://schemas.microsoft.com/office/powerpoint/2010/main" val="201553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for10x Title Only">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055812" y="489084"/>
            <a:ext cx="12448161" cy="1828800"/>
          </a:xfrm>
        </p:spPr>
        <p:txBody>
          <a:bodyPr/>
          <a:lstStyle>
            <a:lvl1pPr algn="l">
              <a:defRPr>
                <a:solidFill>
                  <a:schemeClr val="bg2">
                    <a:lumMod val="25000"/>
                  </a:schemeClr>
                </a:solidFill>
                <a:latin typeface="+mj-lt"/>
              </a:defRPr>
            </a:lvl1pPr>
          </a:lstStyle>
          <a:p>
            <a:r>
              <a:rPr lang="en-US" dirty="0"/>
              <a:t>Click to edit title style</a:t>
            </a:r>
          </a:p>
        </p:txBody>
      </p:sp>
      <p:pic>
        <p:nvPicPr>
          <p:cNvPr id="11"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1084" y="1536200"/>
            <a:ext cx="721955" cy="6587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4994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bwMode="hidden">
          <a:xfrm>
            <a:off x="1" y="0"/>
            <a:ext cx="16257587"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Placeholder 1"/>
          <p:cNvSpPr>
            <a:spLocks noGrp="1"/>
          </p:cNvSpPr>
          <p:nvPr>
            <p:ph type="title"/>
          </p:nvPr>
        </p:nvSpPr>
        <p:spPr>
          <a:xfrm>
            <a:off x="2055812" y="473670"/>
            <a:ext cx="12473781" cy="1828800"/>
          </a:xfrm>
          <a:prstGeom prst="rect">
            <a:avLst/>
          </a:prstGeom>
        </p:spPr>
        <p:txBody>
          <a:bodyPr vert="horz" lIns="0" tIns="0" rIns="0" bIns="0" rtlCol="0" anchor="b">
            <a:noAutofit/>
          </a:bodyPr>
          <a:lstStyle/>
          <a:p>
            <a:r>
              <a:rPr lang="en-US" dirty="0"/>
              <a:t>Click to edit title style</a:t>
            </a:r>
          </a:p>
        </p:txBody>
      </p:sp>
      <p:sp>
        <p:nvSpPr>
          <p:cNvPr id="3" name="Text Placeholder 2"/>
          <p:cNvSpPr>
            <a:spLocks noGrp="1"/>
          </p:cNvSpPr>
          <p:nvPr>
            <p:ph type="body" idx="1"/>
          </p:nvPr>
        </p:nvSpPr>
        <p:spPr>
          <a:xfrm>
            <a:off x="2055812" y="2446940"/>
            <a:ext cx="12460303" cy="5843915"/>
          </a:xfrm>
          <a:prstGeom prst="rect">
            <a:avLst/>
          </a:prstGeom>
        </p:spPr>
        <p:txBody>
          <a:bodyPr vert="horz" lIns="0" tIns="72576" rIns="0" bIns="72576" rtlCol="0">
            <a:noAutofit/>
          </a:body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92"/>
          <p:cNvSpPr txBox="1">
            <a:spLocks noChangeArrowheads="1"/>
          </p:cNvSpPr>
          <p:nvPr userDrawn="1"/>
        </p:nvSpPr>
        <p:spPr bwMode="auto">
          <a:xfrm>
            <a:off x="7293949" y="9353385"/>
            <a:ext cx="1730950" cy="230832"/>
          </a:xfrm>
          <a:prstGeom prst="rect">
            <a:avLst/>
          </a:prstGeom>
          <a:noFill/>
          <a:ln w="9525" algn="ctr">
            <a:noFill/>
            <a:miter lim="800000"/>
            <a:headEnd/>
            <a:tailEnd/>
          </a:ln>
          <a:effectLst/>
        </p:spPr>
        <p:txBody>
          <a:bodyPr wrap="none" anchor="ctr">
            <a:spAutoFit/>
          </a:bodyPr>
          <a:lstStyle/>
          <a:p>
            <a:r>
              <a:rPr lang="en-US" sz="900" dirty="0">
                <a:latin typeface="+mn-lt"/>
              </a:rPr>
              <a:t>Template v7 January 30, 2013</a:t>
            </a:r>
          </a:p>
        </p:txBody>
      </p:sp>
      <p:sp>
        <p:nvSpPr>
          <p:cNvPr id="7" name="Slide Number Placeholder 3"/>
          <p:cNvSpPr txBox="1">
            <a:spLocks/>
          </p:cNvSpPr>
          <p:nvPr userDrawn="1"/>
        </p:nvSpPr>
        <p:spPr>
          <a:xfrm>
            <a:off x="14503974" y="8557557"/>
            <a:ext cx="1753614" cy="568143"/>
          </a:xfrm>
          <a:prstGeom prst="rect">
            <a:avLst/>
          </a:prstGeom>
        </p:spPr>
        <p:txBody>
          <a:bodyPr anchor="ctr"/>
          <a:lstStyle>
            <a:defPPr>
              <a:defRPr lang="en-US"/>
            </a:defPPr>
            <a:lvl1pPr marL="0" algn="l" defTabSz="1451519" rtl="0" eaLnBrk="1" latinLnBrk="0" hangingPunct="1">
              <a:defRPr sz="2900" kern="1200">
                <a:solidFill>
                  <a:schemeClr val="tx1"/>
                </a:solidFill>
                <a:latin typeface="+mn-lt"/>
                <a:ea typeface="+mn-ea"/>
                <a:cs typeface="+mn-cs"/>
              </a:defRPr>
            </a:lvl1pPr>
            <a:lvl2pPr marL="725759" algn="l" defTabSz="1451519" rtl="0" eaLnBrk="1" latinLnBrk="0" hangingPunct="1">
              <a:defRPr sz="2900" kern="1200">
                <a:solidFill>
                  <a:schemeClr val="tx1"/>
                </a:solidFill>
                <a:latin typeface="+mn-lt"/>
                <a:ea typeface="+mn-ea"/>
                <a:cs typeface="+mn-cs"/>
              </a:defRPr>
            </a:lvl2pPr>
            <a:lvl3pPr marL="1451519" algn="l" defTabSz="1451519" rtl="0" eaLnBrk="1" latinLnBrk="0" hangingPunct="1">
              <a:defRPr sz="2900" kern="1200">
                <a:solidFill>
                  <a:schemeClr val="tx1"/>
                </a:solidFill>
                <a:latin typeface="+mn-lt"/>
                <a:ea typeface="+mn-ea"/>
                <a:cs typeface="+mn-cs"/>
              </a:defRPr>
            </a:lvl3pPr>
            <a:lvl4pPr marL="2177278" algn="l" defTabSz="1451519" rtl="0" eaLnBrk="1" latinLnBrk="0" hangingPunct="1">
              <a:defRPr sz="2900" kern="1200">
                <a:solidFill>
                  <a:schemeClr val="tx1"/>
                </a:solidFill>
                <a:latin typeface="+mn-lt"/>
                <a:ea typeface="+mn-ea"/>
                <a:cs typeface="+mn-cs"/>
              </a:defRPr>
            </a:lvl4pPr>
            <a:lvl5pPr marL="2903037" algn="l" defTabSz="1451519" rtl="0" eaLnBrk="1" latinLnBrk="0" hangingPunct="1">
              <a:defRPr sz="2900" kern="1200">
                <a:solidFill>
                  <a:schemeClr val="tx1"/>
                </a:solidFill>
                <a:latin typeface="+mn-lt"/>
                <a:ea typeface="+mn-ea"/>
                <a:cs typeface="+mn-cs"/>
              </a:defRPr>
            </a:lvl5pPr>
            <a:lvl6pPr marL="3628796" algn="l" defTabSz="1451519" rtl="0" eaLnBrk="1" latinLnBrk="0" hangingPunct="1">
              <a:defRPr sz="2900" kern="1200">
                <a:solidFill>
                  <a:schemeClr val="tx1"/>
                </a:solidFill>
                <a:latin typeface="+mn-lt"/>
                <a:ea typeface="+mn-ea"/>
                <a:cs typeface="+mn-cs"/>
              </a:defRPr>
            </a:lvl6pPr>
            <a:lvl7pPr marL="4354556" algn="l" defTabSz="1451519" rtl="0" eaLnBrk="1" latinLnBrk="0" hangingPunct="1">
              <a:defRPr sz="2900" kern="1200">
                <a:solidFill>
                  <a:schemeClr val="tx1"/>
                </a:solidFill>
                <a:latin typeface="+mn-lt"/>
                <a:ea typeface="+mn-ea"/>
                <a:cs typeface="+mn-cs"/>
              </a:defRPr>
            </a:lvl7pPr>
            <a:lvl8pPr marL="5080315" algn="l" defTabSz="1451519" rtl="0" eaLnBrk="1" latinLnBrk="0" hangingPunct="1">
              <a:defRPr sz="2900" kern="1200">
                <a:solidFill>
                  <a:schemeClr val="tx1"/>
                </a:solidFill>
                <a:latin typeface="+mn-lt"/>
                <a:ea typeface="+mn-ea"/>
                <a:cs typeface="+mn-cs"/>
              </a:defRPr>
            </a:lvl8pPr>
            <a:lvl9pPr marL="5806074" algn="l" defTabSz="1451519" rtl="0" eaLnBrk="1" latinLnBrk="0" hangingPunct="1">
              <a:defRPr sz="2900" kern="1200">
                <a:solidFill>
                  <a:schemeClr val="tx1"/>
                </a:solidFill>
                <a:latin typeface="+mn-lt"/>
                <a:ea typeface="+mn-ea"/>
                <a:cs typeface="+mn-cs"/>
              </a:defRPr>
            </a:lvl9pPr>
          </a:lstStyle>
          <a:p>
            <a:pPr algn="ctr"/>
            <a:fld id="{6E7781AA-5C7B-4A6F-8438-A17DCECA115B}" type="slidenum">
              <a:rPr lang="en-US" sz="1600" smtClean="0">
                <a:solidFill>
                  <a:schemeClr val="bg2">
                    <a:lumMod val="75000"/>
                  </a:schemeClr>
                </a:solidFill>
              </a:rPr>
              <a:pPr algn="ctr"/>
              <a:t>‹#›</a:t>
            </a:fld>
            <a:endParaRPr lang="en-US" sz="1600" dirty="0">
              <a:solidFill>
                <a:schemeClr val="bg2">
                  <a:lumMod val="75000"/>
                </a:schemeClr>
              </a:solidFill>
            </a:endParaRPr>
          </a:p>
        </p:txBody>
      </p:sp>
      <p:sp>
        <p:nvSpPr>
          <p:cNvPr id="8" name="TextBox 7"/>
          <p:cNvSpPr txBox="1"/>
          <p:nvPr userDrawn="1"/>
        </p:nvSpPr>
        <p:spPr>
          <a:xfrm>
            <a:off x="11581210" y="8822120"/>
            <a:ext cx="2955528" cy="246221"/>
          </a:xfrm>
          <a:prstGeom prst="rect">
            <a:avLst/>
          </a:prstGeom>
          <a:noFill/>
        </p:spPr>
        <p:txBody>
          <a:bodyPr wrap="square" lIns="0" tIns="0" rIns="0" bIns="0" rtlCol="0" anchor="ctr">
            <a:spAutoFit/>
          </a:bodyPr>
          <a:lstStyle/>
          <a:p>
            <a:pPr algn="r"/>
            <a:r>
              <a:rPr lang="en-US" sz="800" dirty="0">
                <a:solidFill>
                  <a:schemeClr val="bg2">
                    <a:lumMod val="90000"/>
                  </a:schemeClr>
                </a:solidFill>
              </a:rPr>
              <a:t>Copyright © 2013. </a:t>
            </a:r>
            <a:r>
              <a:rPr lang="en-US" sz="800" dirty="0" err="1">
                <a:solidFill>
                  <a:schemeClr val="bg2">
                    <a:lumMod val="90000"/>
                  </a:schemeClr>
                </a:solidFill>
              </a:rPr>
              <a:t>Infor</a:t>
            </a:r>
            <a:r>
              <a:rPr lang="en-US" sz="800" dirty="0">
                <a:solidFill>
                  <a:schemeClr val="bg2">
                    <a:lumMod val="90000"/>
                  </a:schemeClr>
                </a:solidFill>
              </a:rPr>
              <a:t>. All Rights Reserved. www.infor.com</a:t>
            </a:r>
          </a:p>
          <a:p>
            <a:pPr algn="r"/>
            <a:endParaRPr lang="en-US" sz="800" dirty="0">
              <a:solidFill>
                <a:schemeClr val="bg2">
                  <a:lumMod val="90000"/>
                </a:schemeClr>
              </a:solidFill>
            </a:endParaRPr>
          </a:p>
        </p:txBody>
      </p:sp>
    </p:spTree>
    <p:extLst>
      <p:ext uri="{BB962C8B-B14F-4D97-AF65-F5344CB8AC3E}">
        <p14:creationId xmlns:p14="http://schemas.microsoft.com/office/powerpoint/2010/main" val="2631908512"/>
      </p:ext>
    </p:extLst>
  </p:cSld>
  <p:clrMap bg1="lt1" tx1="dk1" bg2="lt2" tx2="dk2" accent1="accent1" accent2="accent2" accent3="accent3" accent4="accent4" accent5="accent5" accent6="accent6" hlink="hlink" folHlink="folHlink"/>
  <p:sldLayoutIdLst>
    <p:sldLayoutId id="2147483668" r:id="rId1"/>
    <p:sldLayoutId id="2147483659" r:id="rId2"/>
    <p:sldLayoutId id="2147483673" r:id="rId3"/>
    <p:sldLayoutId id="2147483674" r:id="rId4"/>
    <p:sldLayoutId id="2147483675" r:id="rId5"/>
    <p:sldLayoutId id="2147483681" r:id="rId6"/>
    <p:sldLayoutId id="2147483676" r:id="rId7"/>
    <p:sldLayoutId id="2147483682" r:id="rId8"/>
    <p:sldLayoutId id="2147483678" r:id="rId9"/>
    <p:sldLayoutId id="2147483677" r:id="rId10"/>
    <p:sldLayoutId id="2147483679" r:id="rId11"/>
    <p:sldLayoutId id="2147483685" r:id="rId12"/>
    <p:sldLayoutId id="2147483672" r:id="rId13"/>
    <p:sldLayoutId id="2147483684" r:id="rId14"/>
    <p:sldLayoutId id="2147483666" r:id="rId15"/>
    <p:sldLayoutId id="2147483680" r:id="rId16"/>
    <p:sldLayoutId id="2147483686" r:id="rId17"/>
    <p:sldLayoutId id="2147483687" r:id="rId18"/>
  </p:sldLayoutIdLst>
  <p:hf hdr="0" ftr="0"/>
  <p:txStyles>
    <p:titleStyle>
      <a:lvl1pPr algn="l" defTabSz="1451519" rtl="0" eaLnBrk="1" latinLnBrk="0" hangingPunct="1">
        <a:lnSpc>
          <a:spcPct val="85000"/>
        </a:lnSpc>
        <a:spcBef>
          <a:spcPct val="0"/>
        </a:spcBef>
        <a:buNone/>
        <a:defRPr sz="6000" kern="1200" spc="-150" baseline="0">
          <a:solidFill>
            <a:schemeClr val="bg2">
              <a:lumMod val="25000"/>
            </a:schemeClr>
          </a:solidFill>
          <a:latin typeface="+mj-lt"/>
          <a:ea typeface="Tahoma" pitchFamily="34" charset="0"/>
          <a:cs typeface="Tahoma" pitchFamily="34" charset="0"/>
        </a:defRPr>
      </a:lvl1pPr>
    </p:titleStyle>
    <p:bodyStyle>
      <a:lvl1pPr marL="287338" marR="0" indent="-287338" algn="l" defTabSz="1451519" rtl="0" eaLnBrk="1" fontAlgn="auto" latinLnBrk="0" hangingPunct="1">
        <a:lnSpc>
          <a:spcPct val="85000"/>
        </a:lnSpc>
        <a:spcBef>
          <a:spcPts val="600"/>
        </a:spcBef>
        <a:spcAft>
          <a:spcPts val="600"/>
        </a:spcAft>
        <a:buClrTx/>
        <a:buSzTx/>
        <a:buFont typeface="Arial" pitchFamily="34" charset="0"/>
        <a:buChar char="•"/>
        <a:tabLst/>
        <a:defRPr sz="3000" kern="1200" spc="-50" baseline="0">
          <a:solidFill>
            <a:schemeClr val="bg2">
              <a:lumMod val="25000"/>
            </a:schemeClr>
          </a:solidFill>
          <a:latin typeface="+mn-lt"/>
          <a:ea typeface="Tahoma" pitchFamily="34" charset="0"/>
          <a:cs typeface="Tahoma" pitchFamily="34" charset="0"/>
        </a:defRPr>
      </a:lvl1pPr>
      <a:lvl2pPr marL="736600" marR="0" indent="-280988" algn="l" defTabSz="1451519" rtl="0" eaLnBrk="1" fontAlgn="auto" latinLnBrk="0" hangingPunct="1">
        <a:lnSpc>
          <a:spcPct val="85000"/>
        </a:lnSpc>
        <a:spcBef>
          <a:spcPts val="600"/>
        </a:spcBef>
        <a:spcAft>
          <a:spcPts val="600"/>
        </a:spcAft>
        <a:buClrTx/>
        <a:buSzTx/>
        <a:buFont typeface="Arial" pitchFamily="34" charset="0"/>
        <a:buChar char="•"/>
        <a:tabLst/>
        <a:defRPr sz="2600" kern="1200" spc="-50" baseline="0">
          <a:solidFill>
            <a:schemeClr val="bg2">
              <a:lumMod val="25000"/>
            </a:schemeClr>
          </a:solidFill>
          <a:latin typeface="+mn-lt"/>
          <a:ea typeface="Tahoma" pitchFamily="34" charset="0"/>
          <a:cs typeface="Tahoma" pitchFamily="34" charset="0"/>
        </a:defRPr>
      </a:lvl2pPr>
      <a:lvl3pPr marL="1255713" marR="0" indent="-239713" algn="l" defTabSz="1451519" rtl="0" eaLnBrk="1" fontAlgn="auto" latinLnBrk="0" hangingPunct="1">
        <a:lnSpc>
          <a:spcPct val="85000"/>
        </a:lnSpc>
        <a:spcBef>
          <a:spcPts val="600"/>
        </a:spcBef>
        <a:spcAft>
          <a:spcPts val="600"/>
        </a:spcAft>
        <a:buClrTx/>
        <a:buSzTx/>
        <a:buFont typeface="Arial" pitchFamily="34" charset="0"/>
        <a:buChar char="•"/>
        <a:tabLst/>
        <a:defRPr sz="2200" kern="1200" spc="-50" baseline="0">
          <a:solidFill>
            <a:schemeClr val="bg2">
              <a:lumMod val="25000"/>
            </a:schemeClr>
          </a:solidFill>
          <a:latin typeface="+mn-lt"/>
          <a:ea typeface="Tahoma" pitchFamily="34" charset="0"/>
          <a:cs typeface="Tahoma" pitchFamily="34" charset="0"/>
        </a:defRPr>
      </a:lvl3pPr>
      <a:lvl4pPr marL="1651000" marR="0" indent="-177800" algn="l" defTabSz="1451519" rtl="0" eaLnBrk="1" fontAlgn="auto" latinLnBrk="0" hangingPunct="1">
        <a:lnSpc>
          <a:spcPct val="85000"/>
        </a:lnSpc>
        <a:spcBef>
          <a:spcPts val="600"/>
        </a:spcBef>
        <a:spcAft>
          <a:spcPts val="600"/>
        </a:spcAft>
        <a:buClrTx/>
        <a:buSzTx/>
        <a:buFont typeface="Arial" pitchFamily="34" charset="0"/>
        <a:buChar char="•"/>
        <a:tabLst/>
        <a:defRPr sz="1800" kern="1200" spc="-50" baseline="0">
          <a:solidFill>
            <a:schemeClr val="bg2">
              <a:lumMod val="25000"/>
            </a:schemeClr>
          </a:solidFill>
          <a:latin typeface="+mn-lt"/>
          <a:ea typeface="Tahoma" pitchFamily="34" charset="0"/>
          <a:cs typeface="Tahoma" pitchFamily="34" charset="0"/>
        </a:defRPr>
      </a:lvl4pPr>
      <a:lvl5pPr marL="2116138" marR="0" indent="-171450" algn="l" defTabSz="1451519" rtl="0" eaLnBrk="1" fontAlgn="auto" latinLnBrk="0" hangingPunct="1">
        <a:lnSpc>
          <a:spcPct val="85000"/>
        </a:lnSpc>
        <a:spcBef>
          <a:spcPts val="600"/>
        </a:spcBef>
        <a:spcAft>
          <a:spcPts val="600"/>
        </a:spcAft>
        <a:buClrTx/>
        <a:buSzTx/>
        <a:buFont typeface="Arial" pitchFamily="34" charset="0"/>
        <a:buChar char="•"/>
        <a:tabLst/>
        <a:defRPr sz="1600" kern="1200" spc="-50" baseline="0">
          <a:solidFill>
            <a:schemeClr val="bg2">
              <a:lumMod val="25000"/>
            </a:schemeClr>
          </a:solidFill>
          <a:latin typeface="+mn-lt"/>
          <a:ea typeface="Tahoma" pitchFamily="34" charset="0"/>
          <a:cs typeface="Tahoma" pitchFamily="34" charset="0"/>
        </a:defRPr>
      </a:lvl5pPr>
      <a:lvl6pPr marL="3991676"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1743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43195"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168954" indent="-362880" algn="l" defTabSz="1451519"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51519" rtl="0" eaLnBrk="1" latinLnBrk="0" hangingPunct="1">
        <a:defRPr sz="2900" kern="1200">
          <a:solidFill>
            <a:schemeClr val="tx1"/>
          </a:solidFill>
          <a:latin typeface="+mn-lt"/>
          <a:ea typeface="+mn-ea"/>
          <a:cs typeface="+mn-cs"/>
        </a:defRPr>
      </a:lvl1pPr>
      <a:lvl2pPr marL="725759" algn="l" defTabSz="1451519" rtl="0" eaLnBrk="1" latinLnBrk="0" hangingPunct="1">
        <a:defRPr sz="2900" kern="1200">
          <a:solidFill>
            <a:schemeClr val="tx1"/>
          </a:solidFill>
          <a:latin typeface="+mn-lt"/>
          <a:ea typeface="+mn-ea"/>
          <a:cs typeface="+mn-cs"/>
        </a:defRPr>
      </a:lvl2pPr>
      <a:lvl3pPr marL="1451519" algn="l" defTabSz="1451519" rtl="0" eaLnBrk="1" latinLnBrk="0" hangingPunct="1">
        <a:defRPr sz="2900" kern="1200">
          <a:solidFill>
            <a:schemeClr val="tx1"/>
          </a:solidFill>
          <a:latin typeface="+mn-lt"/>
          <a:ea typeface="+mn-ea"/>
          <a:cs typeface="+mn-cs"/>
        </a:defRPr>
      </a:lvl3pPr>
      <a:lvl4pPr marL="2177278" algn="l" defTabSz="1451519" rtl="0" eaLnBrk="1" latinLnBrk="0" hangingPunct="1">
        <a:defRPr sz="2900" kern="1200">
          <a:solidFill>
            <a:schemeClr val="tx1"/>
          </a:solidFill>
          <a:latin typeface="+mn-lt"/>
          <a:ea typeface="+mn-ea"/>
          <a:cs typeface="+mn-cs"/>
        </a:defRPr>
      </a:lvl4pPr>
      <a:lvl5pPr marL="2903037" algn="l" defTabSz="1451519" rtl="0" eaLnBrk="1" latinLnBrk="0" hangingPunct="1">
        <a:defRPr sz="2900" kern="1200">
          <a:solidFill>
            <a:schemeClr val="tx1"/>
          </a:solidFill>
          <a:latin typeface="+mn-lt"/>
          <a:ea typeface="+mn-ea"/>
          <a:cs typeface="+mn-cs"/>
        </a:defRPr>
      </a:lvl5pPr>
      <a:lvl6pPr marL="3628796" algn="l" defTabSz="1451519" rtl="0" eaLnBrk="1" latinLnBrk="0" hangingPunct="1">
        <a:defRPr sz="2900" kern="1200">
          <a:solidFill>
            <a:schemeClr val="tx1"/>
          </a:solidFill>
          <a:latin typeface="+mn-lt"/>
          <a:ea typeface="+mn-ea"/>
          <a:cs typeface="+mn-cs"/>
        </a:defRPr>
      </a:lvl6pPr>
      <a:lvl7pPr marL="4354556" algn="l" defTabSz="1451519" rtl="0" eaLnBrk="1" latinLnBrk="0" hangingPunct="1">
        <a:defRPr sz="2900" kern="1200">
          <a:solidFill>
            <a:schemeClr val="tx1"/>
          </a:solidFill>
          <a:latin typeface="+mn-lt"/>
          <a:ea typeface="+mn-ea"/>
          <a:cs typeface="+mn-cs"/>
        </a:defRPr>
      </a:lvl7pPr>
      <a:lvl8pPr marL="5080315" algn="l" defTabSz="1451519" rtl="0" eaLnBrk="1" latinLnBrk="0" hangingPunct="1">
        <a:defRPr sz="2900" kern="1200">
          <a:solidFill>
            <a:schemeClr val="tx1"/>
          </a:solidFill>
          <a:latin typeface="+mn-lt"/>
          <a:ea typeface="+mn-ea"/>
          <a:cs typeface="+mn-cs"/>
        </a:defRPr>
      </a:lvl8pPr>
      <a:lvl9pPr marL="5806074" algn="l" defTabSz="1451519"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25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BeautifulSoup</a:t>
            </a:r>
            <a:r>
              <a:rPr lang="en-US" altLang="zh-CN" dirty="0"/>
              <a:t> API simple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(6)Get the child and grand child of the tag</a:t>
            </a:r>
          </a:p>
          <a:p>
            <a:pPr marL="0" indent="0">
              <a:buNone/>
            </a:pPr>
            <a:r>
              <a:rPr lang="en-US" altLang="zh-CN" sz="2400" dirty="0" err="1"/>
              <a:t>soup.find_all</a:t>
            </a:r>
            <a:r>
              <a:rPr lang="en-US" altLang="zh-CN" sz="2400" dirty="0"/>
              <a:t>('p')[1].contents(Because there are two p tag)</a:t>
            </a:r>
          </a:p>
          <a:p>
            <a:pPr marL="0" indent="0">
              <a:buNone/>
            </a:pPr>
            <a:r>
              <a:rPr lang="en-US" altLang="zh-CN" sz="2400" dirty="0"/>
              <a:t>[</a:t>
            </a:r>
            <a:r>
              <a:rPr lang="en-US" altLang="zh-CN" sz="2400" dirty="0" err="1"/>
              <a:t>u'Once</a:t>
            </a:r>
            <a:r>
              <a:rPr lang="en-US" altLang="zh-CN" sz="2400" dirty="0"/>
              <a:t> upon a time there were three little sisters; and their names were ', &lt;a class="sister" </a:t>
            </a:r>
            <a:r>
              <a:rPr lang="en-US" altLang="zh-CN" sz="2400" dirty="0" err="1"/>
              <a:t>href</a:t>
            </a:r>
            <a:r>
              <a:rPr lang="en-US" altLang="zh-CN" sz="2400" dirty="0"/>
              <a:t>="http://example.com/</a:t>
            </a:r>
            <a:r>
              <a:rPr lang="en-US" altLang="zh-CN" sz="2400" dirty="0" err="1"/>
              <a:t>elsie</a:t>
            </a:r>
            <a:r>
              <a:rPr lang="en-US" altLang="zh-CN" sz="2400" dirty="0"/>
              <a:t>" id="link1"&gt;Elsie&lt;/a&gt;, u', ', &lt;a class="sister" </a:t>
            </a:r>
            <a:r>
              <a:rPr lang="en-US" altLang="zh-CN" sz="2400" dirty="0" err="1"/>
              <a:t>href</a:t>
            </a:r>
            <a:r>
              <a:rPr lang="en-US" altLang="zh-CN" sz="2400" dirty="0"/>
              <a:t>="http://example.com/</a:t>
            </a:r>
            <a:r>
              <a:rPr lang="en-US" altLang="zh-CN" sz="2400" dirty="0" err="1"/>
              <a:t>lacie</a:t>
            </a:r>
            <a:r>
              <a:rPr lang="en-US" altLang="zh-CN" sz="2400" dirty="0"/>
              <a:t>" id="link2"&gt;Lacie&lt;/a&gt;, u' and ', &lt;a class="sister" </a:t>
            </a:r>
            <a:r>
              <a:rPr lang="en-US" altLang="zh-CN" sz="2400" dirty="0" err="1"/>
              <a:t>href</a:t>
            </a:r>
            <a:r>
              <a:rPr lang="en-US" altLang="zh-CN" sz="2400" dirty="0"/>
              <a:t>="http://example.com/</a:t>
            </a:r>
            <a:r>
              <a:rPr lang="en-US" altLang="zh-CN" sz="2400" dirty="0" err="1"/>
              <a:t>tillie</a:t>
            </a:r>
            <a:r>
              <a:rPr lang="en-US" altLang="zh-CN" sz="2400" dirty="0"/>
              <a:t>" id="link3"&gt;Tillie&lt;/a&gt;, u'; and they lived at the bottom of a well.']</a:t>
            </a:r>
          </a:p>
          <a:p>
            <a:pPr marL="0" indent="0">
              <a:buNone/>
            </a:pPr>
            <a:endParaRPr lang="en-US" altLang="zh-CN" sz="2400" dirty="0"/>
          </a:p>
          <a:p>
            <a:pPr marL="0" indent="0">
              <a:buNone/>
            </a:pPr>
            <a:r>
              <a:rPr lang="en-US" altLang="zh-CN" sz="2400" dirty="0"/>
              <a:t>[</a:t>
            </a:r>
            <a:r>
              <a:rPr lang="en-US" altLang="zh-CN" sz="2400" dirty="0" err="1"/>
              <a:t>i</a:t>
            </a:r>
            <a:r>
              <a:rPr lang="en-US" altLang="zh-CN" sz="2400" dirty="0"/>
              <a:t> for </a:t>
            </a:r>
            <a:r>
              <a:rPr lang="en-US" altLang="zh-CN" sz="2400" dirty="0" err="1"/>
              <a:t>i</a:t>
            </a:r>
            <a:r>
              <a:rPr lang="en-US" altLang="zh-CN" sz="2400" dirty="0"/>
              <a:t> in </a:t>
            </a:r>
            <a:r>
              <a:rPr lang="en-US" altLang="zh-CN" sz="2400" dirty="0" err="1"/>
              <a:t>soup.find_all</a:t>
            </a:r>
            <a:r>
              <a:rPr lang="en-US" altLang="zh-CN" sz="2400" dirty="0"/>
              <a:t>('p')[1].children]</a:t>
            </a:r>
          </a:p>
          <a:p>
            <a:pPr marL="0" indent="0">
              <a:buNone/>
            </a:pPr>
            <a:r>
              <a:rPr lang="en-US" altLang="zh-CN" sz="2400" dirty="0"/>
              <a:t>[</a:t>
            </a:r>
            <a:r>
              <a:rPr lang="en-US" altLang="zh-CN" sz="2400" dirty="0" err="1"/>
              <a:t>u'Once</a:t>
            </a:r>
            <a:r>
              <a:rPr lang="en-US" altLang="zh-CN" sz="2400" dirty="0"/>
              <a:t> upon a time there were three little sisters; and their names were ', &lt;a class="sister" </a:t>
            </a:r>
            <a:r>
              <a:rPr lang="en-US" altLang="zh-CN" sz="2400" dirty="0" err="1"/>
              <a:t>href</a:t>
            </a:r>
            <a:r>
              <a:rPr lang="en-US" altLang="zh-CN" sz="2400" dirty="0"/>
              <a:t>="http://example.com/</a:t>
            </a:r>
            <a:r>
              <a:rPr lang="en-US" altLang="zh-CN" sz="2400" dirty="0" err="1"/>
              <a:t>elsie</a:t>
            </a:r>
            <a:r>
              <a:rPr lang="en-US" altLang="zh-CN" sz="2400" dirty="0"/>
              <a:t>" id="link1"&gt;Elsie&lt;/a&gt;, u', ', &lt;a class="sister" </a:t>
            </a:r>
            <a:r>
              <a:rPr lang="en-US" altLang="zh-CN" sz="2400" dirty="0" err="1"/>
              <a:t>href</a:t>
            </a:r>
            <a:r>
              <a:rPr lang="en-US" altLang="zh-CN" sz="2400" dirty="0"/>
              <a:t>="http://example.com/</a:t>
            </a:r>
            <a:r>
              <a:rPr lang="en-US" altLang="zh-CN" sz="2400" dirty="0" err="1"/>
              <a:t>lacie</a:t>
            </a:r>
            <a:r>
              <a:rPr lang="en-US" altLang="zh-CN" sz="2400" dirty="0"/>
              <a:t>" id="link2"&gt;Lacie&lt;/a&gt;, u' and ', &lt;a class="sister" </a:t>
            </a:r>
            <a:r>
              <a:rPr lang="en-US" altLang="zh-CN" sz="2400" dirty="0" err="1"/>
              <a:t>href</a:t>
            </a:r>
            <a:r>
              <a:rPr lang="en-US" altLang="zh-CN" sz="2400" dirty="0"/>
              <a:t>="http://example.com/</a:t>
            </a:r>
            <a:r>
              <a:rPr lang="en-US" altLang="zh-CN" sz="2400" dirty="0" err="1"/>
              <a:t>tillie</a:t>
            </a:r>
            <a:r>
              <a:rPr lang="en-US" altLang="zh-CN" sz="2400" dirty="0"/>
              <a:t>" id="link3"&gt;Tillie&lt;/a&gt;, u'; and they lived at the bottom of a well.']</a:t>
            </a:r>
          </a:p>
          <a:p>
            <a:pPr marL="0" indent="0">
              <a:buNone/>
            </a:pPr>
            <a:r>
              <a:rPr lang="en-US" altLang="zh-CN" sz="2400" dirty="0"/>
              <a:t>Note: children method to get the iterator</a:t>
            </a:r>
          </a:p>
          <a:p>
            <a:pPr marL="0" indent="0">
              <a:buNone/>
            </a:pPr>
            <a:endParaRPr lang="zh-CN" altLang="en-US" dirty="0"/>
          </a:p>
        </p:txBody>
      </p:sp>
    </p:spTree>
    <p:extLst>
      <p:ext uri="{BB962C8B-B14F-4D97-AF65-F5344CB8AC3E}">
        <p14:creationId xmlns:p14="http://schemas.microsoft.com/office/powerpoint/2010/main" val="368670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BeautifulSoup</a:t>
            </a:r>
            <a:r>
              <a:rPr lang="en-US" altLang="zh-CN" dirty="0"/>
              <a:t> API simple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(7)Find the related tag group</a:t>
            </a:r>
          </a:p>
          <a:p>
            <a:pPr marL="0" indent="0">
              <a:buNone/>
            </a:pPr>
            <a:r>
              <a:rPr lang="en-US" altLang="zh-CN" sz="2400" dirty="0" err="1"/>
              <a:t>soup.find_all</a:t>
            </a:r>
            <a:r>
              <a:rPr lang="en-US" altLang="zh-CN" sz="2400" dirty="0"/>
              <a:t>('p')</a:t>
            </a:r>
          </a:p>
          <a:p>
            <a:pPr marL="0" indent="0">
              <a:buNone/>
            </a:pPr>
            <a:r>
              <a:rPr lang="en-US" altLang="zh-CN" sz="2400" dirty="0"/>
              <a:t>[&lt;p class="title"&gt;&lt;b&gt;The Dormouse's story&lt;/b&gt;&lt;/p&gt;, &lt;p class="story"&gt;Once upon a time there were three little sisters; and their names were &lt;a class="sister" </a:t>
            </a:r>
            <a:r>
              <a:rPr lang="en-US" altLang="zh-CN" sz="2400" dirty="0" err="1"/>
              <a:t>href</a:t>
            </a:r>
            <a:r>
              <a:rPr lang="en-US" altLang="zh-CN" sz="2400" dirty="0"/>
              <a:t>="http://example.com/</a:t>
            </a:r>
            <a:r>
              <a:rPr lang="en-US" altLang="zh-CN" sz="2400" dirty="0" err="1"/>
              <a:t>elsie</a:t>
            </a:r>
            <a:r>
              <a:rPr lang="en-US" altLang="zh-CN" sz="2400" dirty="0"/>
              <a:t>" id="link1"&gt;Elsie&lt;/a&gt;, &lt;a class="sister" </a:t>
            </a:r>
            <a:r>
              <a:rPr lang="en-US" altLang="zh-CN" sz="2400" dirty="0" err="1"/>
              <a:t>href</a:t>
            </a:r>
            <a:r>
              <a:rPr lang="en-US" altLang="zh-CN" sz="2400" dirty="0"/>
              <a:t>="http://example.com/</a:t>
            </a:r>
            <a:r>
              <a:rPr lang="en-US" altLang="zh-CN" sz="2400" dirty="0" err="1"/>
              <a:t>lacie</a:t>
            </a:r>
            <a:r>
              <a:rPr lang="en-US" altLang="zh-CN" sz="2400" dirty="0"/>
              <a:t>" id="link2"&gt;Lacie&lt;/a&gt; and &lt;a class="sister" </a:t>
            </a:r>
            <a:r>
              <a:rPr lang="en-US" altLang="zh-CN" sz="2400" dirty="0" err="1"/>
              <a:t>href</a:t>
            </a:r>
            <a:r>
              <a:rPr lang="en-US" altLang="zh-CN" sz="2400" dirty="0"/>
              <a:t>="http://example.com/</a:t>
            </a:r>
            <a:r>
              <a:rPr lang="en-US" altLang="zh-CN" sz="2400" dirty="0" err="1"/>
              <a:t>tillie</a:t>
            </a:r>
            <a:r>
              <a:rPr lang="en-US" altLang="zh-CN" sz="2400" dirty="0"/>
              <a:t>" id="link3"&gt;Tillie&lt;/a&gt;; and they lived at the bottom of a well.&lt;/p&gt;, &lt;p class="story"&gt;...&lt;/p&gt;]</a:t>
            </a:r>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1846286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Excel API simple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(1)Load the excel</a:t>
            </a:r>
          </a:p>
          <a:p>
            <a:pPr marL="0" indent="0">
              <a:buNone/>
            </a:pPr>
            <a:r>
              <a:rPr lang="en-US" altLang="zh-CN" sz="2400" dirty="0"/>
              <a:t>from </a:t>
            </a:r>
            <a:r>
              <a:rPr lang="en-US" altLang="zh-CN" sz="2400" dirty="0" err="1"/>
              <a:t>openpyxl</a:t>
            </a:r>
            <a:r>
              <a:rPr lang="en-US" altLang="zh-CN" sz="2400" dirty="0"/>
              <a:t> import </a:t>
            </a:r>
            <a:r>
              <a:rPr lang="en-US" altLang="zh-CN" sz="2400" dirty="0" err="1"/>
              <a:t>load_workbook</a:t>
            </a:r>
            <a:endParaRPr lang="en-US" altLang="zh-CN" sz="2400" dirty="0"/>
          </a:p>
          <a:p>
            <a:pPr marL="0" indent="0">
              <a:buNone/>
            </a:pPr>
            <a:r>
              <a:rPr lang="en-US" altLang="zh-CN" sz="2400" dirty="0"/>
              <a:t>from </a:t>
            </a:r>
            <a:r>
              <a:rPr lang="en-US" altLang="zh-CN" sz="2400" dirty="0" err="1"/>
              <a:t>openpyxl.utils.cell</a:t>
            </a:r>
            <a:endParaRPr lang="en-US" altLang="zh-CN" sz="2400" dirty="0"/>
          </a:p>
          <a:p>
            <a:pPr marL="0" indent="0">
              <a:buNone/>
            </a:pPr>
            <a:r>
              <a:rPr lang="en-US" altLang="zh-CN" sz="2400" dirty="0"/>
              <a:t>import </a:t>
            </a:r>
            <a:r>
              <a:rPr lang="en-US" altLang="zh-CN" sz="2400" dirty="0" err="1"/>
              <a:t>get_column_letter</a:t>
            </a:r>
            <a:endParaRPr lang="en-US" altLang="zh-CN" sz="2400" dirty="0"/>
          </a:p>
          <a:p>
            <a:pPr marL="0" indent="0">
              <a:buNone/>
            </a:pPr>
            <a:r>
              <a:rPr lang="en-US" altLang="zh-CN" sz="2400" dirty="0"/>
              <a:t>from </a:t>
            </a:r>
            <a:r>
              <a:rPr lang="en-US" altLang="zh-CN" sz="2400" dirty="0" err="1"/>
              <a:t>openpyxl.workbook</a:t>
            </a:r>
            <a:r>
              <a:rPr lang="en-US" altLang="zh-CN" sz="2400" dirty="0"/>
              <a:t> import Workbook</a:t>
            </a:r>
            <a:endParaRPr lang="en-US" altLang="zh-CN" sz="2400" dirty="0"/>
          </a:p>
          <a:p>
            <a:pPr marL="0" indent="0">
              <a:buNone/>
            </a:pPr>
            <a:r>
              <a:rPr lang="en-US" altLang="zh-CN" sz="2400" dirty="0"/>
              <a:t>workbook_ = </a:t>
            </a:r>
            <a:r>
              <a:rPr lang="en-US" altLang="zh-CN" sz="2400" dirty="0" err="1"/>
              <a:t>load_workbook</a:t>
            </a:r>
            <a:r>
              <a:rPr lang="en-US" altLang="zh-CN" sz="2400" dirty="0"/>
              <a:t>("CIS622.xlsx")</a:t>
            </a:r>
          </a:p>
          <a:p>
            <a:pPr marL="0" indent="0">
              <a:buNone/>
            </a:pPr>
            <a:endParaRPr lang="en-US" altLang="zh-CN" sz="2400" dirty="0"/>
          </a:p>
          <a:p>
            <a:pPr marL="0" indent="0">
              <a:buNone/>
            </a:pPr>
            <a:r>
              <a:rPr lang="en-US" altLang="zh-CN" sz="2400" dirty="0"/>
              <a:t>(2)Get the sheet name</a:t>
            </a:r>
          </a:p>
          <a:p>
            <a:pPr marL="0" indent="0">
              <a:buNone/>
            </a:pPr>
            <a:r>
              <a:rPr lang="en-US" altLang="zh-CN" sz="2400" dirty="0" err="1"/>
              <a:t>sheetnames</a:t>
            </a:r>
            <a:r>
              <a:rPr lang="en-US" altLang="zh-CN" sz="2400" dirty="0"/>
              <a:t>=workbook_.</a:t>
            </a:r>
            <a:r>
              <a:rPr lang="en-US" altLang="zh-CN" sz="2400" dirty="0" err="1"/>
              <a:t>get_sheet_names</a:t>
            </a:r>
            <a:r>
              <a:rPr lang="en-US" altLang="zh-CN" sz="2400" dirty="0"/>
              <a:t>()</a:t>
            </a:r>
          </a:p>
          <a:p>
            <a:pPr marL="0" indent="0">
              <a:buNone/>
            </a:pPr>
            <a:r>
              <a:rPr lang="en-US" altLang="zh-CN" sz="2400" dirty="0"/>
              <a:t>sheet=workbook_.</a:t>
            </a:r>
            <a:r>
              <a:rPr lang="en-US" altLang="zh-CN" sz="2400" dirty="0" err="1"/>
              <a:t>get_sheet_by_name</a:t>
            </a:r>
            <a:r>
              <a:rPr lang="en-US" altLang="zh-CN" sz="2400" dirty="0"/>
              <a:t>(</a:t>
            </a:r>
            <a:r>
              <a:rPr lang="en-US" altLang="zh-CN" sz="2400" dirty="0" err="1"/>
              <a:t>sheetnames</a:t>
            </a:r>
            <a:r>
              <a:rPr lang="en-US" altLang="zh-CN" sz="2400" dirty="0"/>
              <a:t>[1])</a:t>
            </a:r>
          </a:p>
          <a:p>
            <a:pPr marL="0" indent="0">
              <a:buNone/>
            </a:pPr>
            <a:r>
              <a:rPr lang="en-US" altLang="zh-CN" sz="2400" dirty="0"/>
              <a:t>sheet=workbook_.</a:t>
            </a:r>
            <a:r>
              <a:rPr lang="en-US" altLang="zh-CN" sz="2400" dirty="0" err="1"/>
              <a:t>get_sheet_by_name</a:t>
            </a:r>
            <a:r>
              <a:rPr lang="en-US" altLang="zh-CN" sz="2400" dirty="0"/>
              <a:t>('Sheet3')</a:t>
            </a:r>
            <a:endParaRPr lang="zh-CN" altLang="en-US" sz="2400" dirty="0"/>
          </a:p>
        </p:txBody>
      </p:sp>
    </p:spTree>
    <p:extLst>
      <p:ext uri="{BB962C8B-B14F-4D97-AF65-F5344CB8AC3E}">
        <p14:creationId xmlns:p14="http://schemas.microsoft.com/office/powerpoint/2010/main" val="149872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Excel API simple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(3)Get the cell value or  set the value</a:t>
            </a:r>
          </a:p>
          <a:p>
            <a:pPr marL="0" indent="0">
              <a:buNone/>
            </a:pPr>
            <a:r>
              <a:rPr lang="en-US" altLang="zh-CN" sz="2400" dirty="0" err="1"/>
              <a:t>sheet.cell</a:t>
            </a:r>
            <a:r>
              <a:rPr lang="en-US" altLang="zh-CN" sz="2400" dirty="0"/>
              <a:t>(column=1,row=1).value</a:t>
            </a:r>
          </a:p>
          <a:p>
            <a:pPr marL="0" indent="0">
              <a:buNone/>
            </a:pPr>
            <a:r>
              <a:rPr lang="en-US" altLang="zh-CN" sz="2400" dirty="0"/>
              <a:t>sheet[‘A1'].value</a:t>
            </a:r>
          </a:p>
          <a:p>
            <a:pPr marL="0" indent="0">
              <a:buNone/>
            </a:pPr>
            <a:endParaRPr lang="en-US" altLang="zh-CN" sz="2400" dirty="0"/>
          </a:p>
          <a:p>
            <a:pPr marL="0" indent="0">
              <a:buNone/>
            </a:pPr>
            <a:r>
              <a:rPr lang="en-US" altLang="zh-CN" sz="2400" dirty="0"/>
              <a:t>(4)Append the new line(this only after the last line)</a:t>
            </a:r>
          </a:p>
          <a:p>
            <a:pPr marL="0" indent="0">
              <a:buNone/>
            </a:pPr>
            <a:r>
              <a:rPr lang="en-US" altLang="zh-CN" sz="2400" dirty="0" err="1"/>
              <a:t>sheet.append</a:t>
            </a:r>
            <a:r>
              <a:rPr lang="en-US" altLang="zh-CN" sz="2400" dirty="0"/>
              <a:t>(</a:t>
            </a:r>
            <a:r>
              <a:rPr lang="en-US" altLang="zh-CN" sz="2400" dirty="0" err="1"/>
              <a:t>self.SumTitleLine</a:t>
            </a:r>
            <a:r>
              <a:rPr lang="en-US" altLang="zh-CN" sz="2400" dirty="0"/>
              <a:t>)</a:t>
            </a:r>
          </a:p>
          <a:p>
            <a:pPr marL="0" indent="0">
              <a:buNone/>
            </a:pPr>
            <a:endParaRPr lang="en-US" altLang="zh-CN" sz="2400" dirty="0"/>
          </a:p>
          <a:p>
            <a:pPr marL="0" indent="0">
              <a:buNone/>
            </a:pPr>
            <a:r>
              <a:rPr lang="en-US" altLang="zh-CN" sz="2400" dirty="0"/>
              <a:t>(5)Get the excel column name</a:t>
            </a:r>
          </a:p>
          <a:p>
            <a:pPr marL="0" indent="0">
              <a:buNone/>
            </a:pPr>
            <a:r>
              <a:rPr lang="en-US" altLang="zh-CN" sz="2400" dirty="0" err="1"/>
              <a:t>get_column_letter</a:t>
            </a:r>
            <a:r>
              <a:rPr lang="en-US" altLang="zh-CN" sz="2400" dirty="0"/>
              <a:t>(index)</a:t>
            </a:r>
          </a:p>
          <a:p>
            <a:pPr marL="0" indent="0">
              <a:buNone/>
            </a:pPr>
            <a:endParaRPr lang="en-US" altLang="zh-CN" sz="2400" dirty="0"/>
          </a:p>
          <a:p>
            <a:pPr marL="0" indent="0">
              <a:buNone/>
            </a:pPr>
            <a:r>
              <a:rPr lang="en-US" altLang="zh-CN" sz="2400" dirty="0"/>
              <a:t>(6)Get the column or row style(ex: font, </a:t>
            </a:r>
            <a:r>
              <a:rPr lang="en-US" altLang="zh-CN" sz="2400" dirty="0" err="1"/>
              <a:t>width,height</a:t>
            </a:r>
            <a:r>
              <a:rPr lang="en-US" altLang="zh-CN" sz="2400" dirty="0"/>
              <a:t>)</a:t>
            </a:r>
          </a:p>
          <a:p>
            <a:pPr marL="0" indent="0">
              <a:buNone/>
            </a:pPr>
            <a:r>
              <a:rPr lang="en-US" altLang="zh-CN" sz="2400" dirty="0"/>
              <a:t>col = </a:t>
            </a:r>
            <a:r>
              <a:rPr lang="en-US" altLang="zh-CN" sz="2400" dirty="0" err="1"/>
              <a:t>sheet.column_dimensions</a:t>
            </a:r>
            <a:r>
              <a:rPr lang="en-US" altLang="zh-CN" sz="2400" dirty="0"/>
              <a:t>['A']</a:t>
            </a:r>
          </a:p>
          <a:p>
            <a:pPr marL="0" indent="0">
              <a:buNone/>
            </a:pPr>
            <a:r>
              <a:rPr lang="en-US" altLang="zh-CN" sz="2400" dirty="0"/>
              <a:t>row = </a:t>
            </a:r>
            <a:r>
              <a:rPr lang="en-US" altLang="zh-CN" sz="2400" dirty="0" err="1"/>
              <a:t>sheet.row_dimensions</a:t>
            </a:r>
            <a:r>
              <a:rPr lang="en-US" altLang="zh-CN" sz="2400" dirty="0"/>
              <a:t>[1]</a:t>
            </a:r>
          </a:p>
          <a:p>
            <a:pPr marL="0" indent="0">
              <a:buNone/>
            </a:pPr>
            <a:r>
              <a:rPr lang="en-US" altLang="zh-CN" sz="2400" dirty="0" err="1"/>
              <a:t>row.font</a:t>
            </a:r>
            <a:r>
              <a:rPr lang="en-US" altLang="zh-CN" sz="2400" dirty="0"/>
              <a:t> = Font(name='</a:t>
            </a:r>
            <a:r>
              <a:rPr lang="en-US" altLang="zh-CN" sz="2400" dirty="0" err="1"/>
              <a:t>Calibri',size</a:t>
            </a:r>
            <a:r>
              <a:rPr lang="en-US" altLang="zh-CN" sz="2400" dirty="0"/>
              <a:t>=11,bold=True)</a:t>
            </a:r>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2004700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Excel API simple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(7)Get the max row</a:t>
            </a:r>
          </a:p>
          <a:p>
            <a:pPr marL="0" indent="0">
              <a:buNone/>
            </a:pPr>
            <a:r>
              <a:rPr lang="en-US" altLang="zh-CN" sz="2400" dirty="0" err="1"/>
              <a:t>MaxRow</a:t>
            </a:r>
            <a:r>
              <a:rPr lang="en-US" altLang="zh-CN" sz="2400" dirty="0"/>
              <a:t>=</a:t>
            </a:r>
            <a:r>
              <a:rPr lang="en-US" altLang="zh-CN" sz="2400" dirty="0" err="1"/>
              <a:t>sheet.max_row</a:t>
            </a:r>
            <a:endParaRPr lang="en-US" altLang="zh-CN" sz="2400" dirty="0"/>
          </a:p>
          <a:p>
            <a:pPr marL="0" indent="0">
              <a:buNone/>
            </a:pPr>
            <a:endParaRPr lang="en-US" altLang="zh-CN" sz="2400" dirty="0"/>
          </a:p>
          <a:p>
            <a:pPr marL="0" indent="0">
              <a:buNone/>
            </a:pPr>
            <a:r>
              <a:rPr lang="en-US" altLang="zh-CN" sz="2400" dirty="0"/>
              <a:t>(8)Create the workbook or sheet</a:t>
            </a:r>
          </a:p>
          <a:p>
            <a:pPr marL="0" indent="0">
              <a:buNone/>
            </a:pPr>
            <a:r>
              <a:rPr lang="en-US" altLang="zh-CN" sz="2400" dirty="0" err="1"/>
              <a:t>wb</a:t>
            </a:r>
            <a:r>
              <a:rPr lang="en-US" altLang="zh-CN" sz="2400" dirty="0"/>
              <a:t> = Workbook()</a:t>
            </a:r>
            <a:r>
              <a:rPr lang="en-US" altLang="zh-CN" sz="2400" dirty="0" err="1"/>
              <a:t>wb.create_sheet</a:t>
            </a:r>
            <a:r>
              <a:rPr lang="en-US" altLang="zh-CN" sz="2400" dirty="0"/>
              <a:t>("Sheet2")</a:t>
            </a:r>
          </a:p>
          <a:p>
            <a:pPr marL="0" indent="0">
              <a:buNone/>
            </a:pPr>
            <a:endParaRPr lang="en-US" altLang="zh-CN" sz="2400" dirty="0"/>
          </a:p>
          <a:p>
            <a:pPr marL="0" indent="0">
              <a:buNone/>
            </a:pPr>
            <a:r>
              <a:rPr lang="en-US" altLang="zh-CN" sz="2400" dirty="0"/>
              <a:t>(9)Save the excel</a:t>
            </a:r>
          </a:p>
          <a:p>
            <a:pPr marL="0" indent="0">
              <a:buNone/>
            </a:pPr>
            <a:r>
              <a:rPr lang="en-US" altLang="zh-CN" sz="2400" dirty="0" err="1"/>
              <a:t>workbook_.save</a:t>
            </a:r>
            <a:r>
              <a:rPr lang="en-US" altLang="zh-CN" sz="2400" dirty="0"/>
              <a:t>("CIS622.xlsx")</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7556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Tools Function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dirty="0"/>
              <a:t>This tool is to generate the report automatically for the remediation report</a:t>
            </a:r>
            <a:endParaRPr lang="zh-CN" altLang="en-US" dirty="0"/>
          </a:p>
        </p:txBody>
      </p:sp>
    </p:spTree>
    <p:extLst>
      <p:ext uri="{BB962C8B-B14F-4D97-AF65-F5344CB8AC3E}">
        <p14:creationId xmlns:p14="http://schemas.microsoft.com/office/powerpoint/2010/main" val="674735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Tools Function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1.It will initial the dictionary at first, including the source html folder, merge </a:t>
            </a:r>
            <a:r>
              <a:rPr lang="en-US" altLang="zh-CN" sz="2400" dirty="0" err="1"/>
              <a:t>folder,backup</a:t>
            </a:r>
            <a:r>
              <a:rPr lang="en-US" altLang="zh-CN" sz="2400" dirty="0"/>
              <a:t> folder, and saved data folder, and </a:t>
            </a:r>
            <a:r>
              <a:rPr lang="en-US" altLang="zh-CN" sz="2400" dirty="0" err="1"/>
              <a:t>dict</a:t>
            </a:r>
            <a:r>
              <a:rPr lang="en-US" altLang="zh-CN" sz="2400" dirty="0"/>
              <a:t> files</a:t>
            </a:r>
          </a:p>
          <a:p>
            <a:pPr marL="0" indent="0">
              <a:buNone/>
            </a:pPr>
            <a:endParaRPr lang="en-US" altLang="zh-CN" sz="2400" dirty="0"/>
          </a:p>
          <a:p>
            <a:pPr marL="0" indent="0">
              <a:buNone/>
            </a:pPr>
            <a:r>
              <a:rPr lang="en-US" altLang="zh-CN" sz="2400" dirty="0"/>
              <a:t>Note: Both the source folders and the subfolders of the merge folder include each module folders.</a:t>
            </a:r>
          </a:p>
          <a:p>
            <a:pPr marL="0" indent="0">
              <a:buNone/>
            </a:pPr>
            <a:endParaRPr lang="en-US" altLang="zh-CN" sz="2400" dirty="0"/>
          </a:p>
          <a:p>
            <a:pPr marL="0" indent="0">
              <a:buNone/>
            </a:pPr>
            <a:r>
              <a:rPr lang="en-US" altLang="zh-CN" sz="2400" dirty="0"/>
              <a:t>When the source folders aren't exist, it needs to run at first to create the module folder, then put the html files manually, and run the tool script again to generate the report.</a:t>
            </a:r>
          </a:p>
          <a:p>
            <a:pPr marL="0" indent="0">
              <a:buNone/>
            </a:pPr>
            <a:endParaRPr lang="en-US" altLang="zh-CN" sz="2400" dirty="0"/>
          </a:p>
          <a:p>
            <a:pPr marL="0" indent="0">
              <a:buNone/>
            </a:pPr>
            <a:r>
              <a:rPr lang="en-US" altLang="zh-CN" sz="2400" dirty="0"/>
              <a:t>Though the tool create the standard module folders, it also could create some temporary folders, the step 2 could filter the related folders.</a:t>
            </a:r>
            <a:endParaRPr lang="zh-CN" altLang="en-US" sz="2400" dirty="0"/>
          </a:p>
        </p:txBody>
      </p:sp>
    </p:spTree>
    <p:extLst>
      <p:ext uri="{BB962C8B-B14F-4D97-AF65-F5344CB8AC3E}">
        <p14:creationId xmlns:p14="http://schemas.microsoft.com/office/powerpoint/2010/main" val="978464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Tools Function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2.According to the merge flag to find the related dictionary folder.</a:t>
            </a:r>
          </a:p>
          <a:p>
            <a:pPr marL="0" indent="0">
              <a:buNone/>
            </a:pPr>
            <a:endParaRPr lang="en-US" altLang="zh-CN" sz="2400" dirty="0"/>
          </a:p>
          <a:p>
            <a:pPr marL="0" indent="0">
              <a:buNone/>
            </a:pPr>
            <a:r>
              <a:rPr lang="en-US" altLang="zh-CN" sz="2400" dirty="0"/>
              <a:t>3.If it needs to be </a:t>
            </a:r>
            <a:r>
              <a:rPr lang="en-US" altLang="zh-CN" sz="2400" dirty="0" err="1"/>
              <a:t>mereged</a:t>
            </a:r>
            <a:r>
              <a:rPr lang="en-US" altLang="zh-CN" sz="2400" dirty="0"/>
              <a:t>, the risk data </a:t>
            </a:r>
            <a:r>
              <a:rPr lang="en-US" altLang="zh-CN" sz="2400" dirty="0" err="1"/>
              <a:t>dict</a:t>
            </a:r>
            <a:r>
              <a:rPr lang="en-US" altLang="zh-CN" sz="2400" dirty="0"/>
              <a:t>, </a:t>
            </a:r>
            <a:r>
              <a:rPr lang="en-US" altLang="zh-CN" sz="2400" dirty="0" err="1"/>
              <a:t>url</a:t>
            </a:r>
            <a:r>
              <a:rPr lang="en-US" altLang="zh-CN" sz="2400" dirty="0"/>
              <a:t> </a:t>
            </a:r>
            <a:r>
              <a:rPr lang="en-US" altLang="zh-CN" sz="2400" dirty="0" err="1"/>
              <a:t>dict</a:t>
            </a:r>
            <a:r>
              <a:rPr lang="en-US" altLang="zh-CN" sz="2400" dirty="0"/>
              <a:t>, hyperlink </a:t>
            </a:r>
            <a:r>
              <a:rPr lang="en-US" altLang="zh-CN" sz="2400" dirty="0" err="1"/>
              <a:t>dict,section</a:t>
            </a:r>
            <a:r>
              <a:rPr lang="en-US" altLang="zh-CN" sz="2400" dirty="0"/>
              <a:t> </a:t>
            </a:r>
            <a:r>
              <a:rPr lang="en-US" altLang="zh-CN" sz="2400" dirty="0" err="1"/>
              <a:t>dict</a:t>
            </a:r>
            <a:r>
              <a:rPr lang="en-US" altLang="zh-CN" sz="2400" dirty="0"/>
              <a:t> and description </a:t>
            </a:r>
            <a:r>
              <a:rPr lang="en-US" altLang="zh-CN" sz="2400" dirty="0" err="1"/>
              <a:t>dict</a:t>
            </a:r>
            <a:r>
              <a:rPr lang="en-US" altLang="zh-CN" sz="2400" dirty="0"/>
              <a:t> </a:t>
            </a:r>
          </a:p>
          <a:p>
            <a:pPr marL="0" indent="0">
              <a:buNone/>
            </a:pPr>
            <a:r>
              <a:rPr lang="en-US" altLang="zh-CN" sz="2400" dirty="0"/>
              <a:t>would get the data from the </a:t>
            </a:r>
            <a:r>
              <a:rPr lang="en-US" altLang="zh-CN" sz="2400" dirty="0" err="1"/>
              <a:t>dict</a:t>
            </a:r>
            <a:r>
              <a:rPr lang="en-US" altLang="zh-CN" sz="2400" dirty="0"/>
              <a:t> files, and create new dictionary for the merged </a:t>
            </a:r>
            <a:r>
              <a:rPr lang="en-US" altLang="zh-CN" sz="2400" dirty="0" err="1"/>
              <a:t>dict,otherwise</a:t>
            </a:r>
            <a:r>
              <a:rPr lang="en-US" altLang="zh-CN" sz="2400" dirty="0"/>
              <a:t> it would create new dictionary. Then Parse the html data by </a:t>
            </a:r>
            <a:r>
              <a:rPr lang="en-US" altLang="zh-CN" sz="2400" dirty="0" err="1"/>
              <a:t>BeautifulSoup</a:t>
            </a:r>
            <a:r>
              <a:rPr lang="en-US" altLang="zh-CN" sz="2400" dirty="0"/>
              <a:t> API to add the related dict.</a:t>
            </a:r>
            <a:endParaRPr lang="zh-CN" altLang="en-US" sz="2400" dirty="0"/>
          </a:p>
        </p:txBody>
      </p:sp>
    </p:spTree>
    <p:extLst>
      <p:ext uri="{BB962C8B-B14F-4D97-AF65-F5344CB8AC3E}">
        <p14:creationId xmlns:p14="http://schemas.microsoft.com/office/powerpoint/2010/main" val="351300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Tools Function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4.If it needs to be merged, it would load the exist report excel, otherwise it would create new excel</a:t>
            </a:r>
          </a:p>
          <a:p>
            <a:pPr marL="0" indent="0">
              <a:buNone/>
            </a:pPr>
            <a:endParaRPr lang="en-US" altLang="zh-CN" sz="2400" dirty="0"/>
          </a:p>
          <a:p>
            <a:pPr marL="0" indent="0">
              <a:buNone/>
            </a:pPr>
            <a:r>
              <a:rPr lang="en-US" altLang="zh-CN" sz="2400" dirty="0"/>
              <a:t>5.Update the summary data and create the related risk sheet and hyperlink</a:t>
            </a:r>
          </a:p>
          <a:p>
            <a:pPr marL="0" indent="0">
              <a:buNone/>
            </a:pPr>
            <a:endParaRPr lang="en-US" altLang="zh-CN" sz="2400" dirty="0"/>
          </a:p>
          <a:p>
            <a:pPr marL="0" indent="0">
              <a:buNone/>
            </a:pPr>
            <a:r>
              <a:rPr lang="en-US" altLang="zh-CN" sz="2400" dirty="0"/>
              <a:t>6.Update the related risk sheet data from the related </a:t>
            </a:r>
            <a:r>
              <a:rPr lang="en-US" altLang="zh-CN" sz="2400" dirty="0" err="1"/>
              <a:t>dict</a:t>
            </a:r>
            <a:r>
              <a:rPr lang="en-US" altLang="zh-CN" sz="2400" dirty="0"/>
              <a:t> data.</a:t>
            </a:r>
          </a:p>
          <a:p>
            <a:pPr marL="0" indent="0">
              <a:buNone/>
            </a:pPr>
            <a:endParaRPr lang="en-US" altLang="zh-CN" sz="2400" dirty="0"/>
          </a:p>
          <a:p>
            <a:pPr marL="0" indent="0">
              <a:buNone/>
            </a:pPr>
            <a:r>
              <a:rPr lang="en-US" altLang="zh-CN" sz="2400" dirty="0"/>
              <a:t>7.Format all of the sheet</a:t>
            </a:r>
            <a:endParaRPr lang="zh-CN" altLang="en-US" sz="2400" dirty="0"/>
          </a:p>
        </p:txBody>
      </p:sp>
    </p:spTree>
    <p:extLst>
      <p:ext uri="{BB962C8B-B14F-4D97-AF65-F5344CB8AC3E}">
        <p14:creationId xmlns:p14="http://schemas.microsoft.com/office/powerpoint/2010/main" val="1283796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Tools Function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8.Back up the </a:t>
            </a:r>
            <a:r>
              <a:rPr lang="en-US" altLang="zh-CN" sz="2400" dirty="0" err="1"/>
              <a:t>orginal</a:t>
            </a:r>
            <a:r>
              <a:rPr lang="en-US" altLang="zh-CN" sz="2400" dirty="0"/>
              <a:t> </a:t>
            </a:r>
            <a:r>
              <a:rPr lang="en-US" altLang="zh-CN" sz="2400" dirty="0" err="1"/>
              <a:t>dict</a:t>
            </a:r>
            <a:r>
              <a:rPr lang="en-US" altLang="zh-CN" sz="2400" dirty="0"/>
              <a:t> and report </a:t>
            </a:r>
            <a:r>
              <a:rPr lang="en-US" altLang="zh-CN" sz="2400" dirty="0" err="1"/>
              <a:t>files,save</a:t>
            </a:r>
            <a:r>
              <a:rPr lang="en-US" altLang="zh-CN" sz="2400" dirty="0"/>
              <a:t> the report excel, then merge the merged data to the risk </a:t>
            </a:r>
            <a:r>
              <a:rPr lang="en-US" altLang="zh-CN" sz="2400" dirty="0" err="1"/>
              <a:t>dict</a:t>
            </a:r>
            <a:r>
              <a:rPr lang="en-US" altLang="zh-CN" sz="2400" dirty="0"/>
              <a:t> data, and finial update all of the </a:t>
            </a:r>
            <a:r>
              <a:rPr lang="en-US" altLang="zh-CN" sz="2400" dirty="0" err="1"/>
              <a:t>dict</a:t>
            </a:r>
            <a:r>
              <a:rPr lang="en-US" altLang="zh-CN" sz="2400" dirty="0"/>
              <a:t> files</a:t>
            </a:r>
          </a:p>
          <a:p>
            <a:pPr marL="0" indent="0">
              <a:buNone/>
            </a:pPr>
            <a:endParaRPr lang="en-US" altLang="zh-CN" sz="2400" dirty="0"/>
          </a:p>
          <a:p>
            <a:pPr marL="0" indent="0">
              <a:buNone/>
            </a:pPr>
            <a:r>
              <a:rPr lang="en-US" altLang="zh-CN" sz="2400" dirty="0"/>
              <a:t>9.According to the </a:t>
            </a:r>
            <a:r>
              <a:rPr lang="en-US" altLang="zh-CN" sz="2400" dirty="0" err="1"/>
              <a:t>moveFlag</a:t>
            </a:r>
            <a:r>
              <a:rPr lang="en-US" altLang="zh-CN" sz="2400" dirty="0"/>
              <a:t> to move the merged html to the related the source module folder.</a:t>
            </a:r>
          </a:p>
          <a:p>
            <a:pPr marL="0" indent="0">
              <a:buNone/>
            </a:pPr>
            <a:endParaRPr lang="en-US" altLang="zh-CN" sz="2400" dirty="0"/>
          </a:p>
          <a:p>
            <a:pPr marL="0" indent="0">
              <a:buNone/>
            </a:pPr>
            <a:r>
              <a:rPr lang="en-US" altLang="zh-CN" sz="2400" dirty="0"/>
              <a:t>This tool needs at least to pass two parameters: "</a:t>
            </a:r>
            <a:r>
              <a:rPr lang="en-US" altLang="zh-CN" sz="2400" dirty="0" err="1"/>
              <a:t>BuildVersion</a:t>
            </a:r>
            <a:r>
              <a:rPr lang="en-US" altLang="zh-CN" sz="2400" dirty="0"/>
              <a:t>","Phase"</a:t>
            </a:r>
          </a:p>
          <a:p>
            <a:pPr marL="0" indent="0">
              <a:buNone/>
            </a:pPr>
            <a:r>
              <a:rPr lang="en-US" altLang="zh-CN" sz="2400" dirty="0"/>
              <a:t>The below flags are optional:</a:t>
            </a:r>
          </a:p>
        </p:txBody>
      </p:sp>
    </p:spTree>
    <p:extLst>
      <p:ext uri="{BB962C8B-B14F-4D97-AF65-F5344CB8AC3E}">
        <p14:creationId xmlns:p14="http://schemas.microsoft.com/office/powerpoint/2010/main" val="212275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solidFill>
                  <a:schemeClr val="tx1"/>
                </a:solidFill>
                <a:ea typeface="宋体" panose="02010600030101010101" pitchFamily="2" charset="-122"/>
              </a:rPr>
              <a:t>Remediation Report</a:t>
            </a:r>
            <a:endParaRPr lang="en-US" dirty="0"/>
          </a:p>
        </p:txBody>
      </p:sp>
      <p:sp>
        <p:nvSpPr>
          <p:cNvPr id="4" name="Subtitle 3"/>
          <p:cNvSpPr>
            <a:spLocks noGrp="1"/>
          </p:cNvSpPr>
          <p:nvPr>
            <p:ph type="subTitle" idx="1"/>
          </p:nvPr>
        </p:nvSpPr>
        <p:spPr/>
        <p:txBody>
          <a:bodyPr/>
          <a:lstStyle/>
          <a:p>
            <a:r>
              <a:rPr lang="en-US" dirty="0"/>
              <a:t>Jonson, 1/12/2017</a:t>
            </a:r>
          </a:p>
        </p:txBody>
      </p:sp>
    </p:spTree>
    <p:extLst>
      <p:ext uri="{BB962C8B-B14F-4D97-AF65-F5344CB8AC3E}">
        <p14:creationId xmlns:p14="http://schemas.microsoft.com/office/powerpoint/2010/main" val="3500006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Tools Function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(1)</a:t>
            </a:r>
            <a:r>
              <a:rPr lang="en-US" altLang="zh-CN" sz="2400" dirty="0" err="1"/>
              <a:t>mergeFlag</a:t>
            </a:r>
            <a:r>
              <a:rPr lang="en-US" altLang="zh-CN" sz="2400" dirty="0"/>
              <a:t> default value is None, or put as "", it would according to the merged folder whether exists any html files, then set the </a:t>
            </a:r>
            <a:r>
              <a:rPr lang="en-US" altLang="zh-CN" sz="2400" dirty="0" err="1"/>
              <a:t>mergeFlag</a:t>
            </a:r>
            <a:r>
              <a:rPr lang="en-US" altLang="zh-CN" sz="2400" dirty="0"/>
              <a:t> True or False.</a:t>
            </a:r>
          </a:p>
          <a:p>
            <a:pPr marL="0" indent="0">
              <a:buNone/>
            </a:pPr>
            <a:endParaRPr lang="en-US" altLang="zh-CN" sz="2400" dirty="0"/>
          </a:p>
          <a:p>
            <a:pPr marL="0" indent="0">
              <a:buNone/>
            </a:pPr>
            <a:r>
              <a:rPr lang="en-US" altLang="zh-CN" sz="2400" dirty="0"/>
              <a:t>False: It would do the merge branch.</a:t>
            </a:r>
          </a:p>
          <a:p>
            <a:pPr marL="0" indent="0">
              <a:buNone/>
            </a:pPr>
            <a:r>
              <a:rPr lang="en-US" altLang="zh-CN" sz="2400" dirty="0"/>
              <a:t>True: It would do the initial branch.</a:t>
            </a:r>
          </a:p>
          <a:p>
            <a:pPr marL="0" indent="0">
              <a:buNone/>
            </a:pPr>
            <a:endParaRPr lang="en-US" altLang="zh-CN" sz="2400" dirty="0"/>
          </a:p>
          <a:p>
            <a:pPr marL="0" indent="0">
              <a:buNone/>
            </a:pPr>
            <a:r>
              <a:rPr lang="en-US" altLang="zh-CN" sz="2400" dirty="0"/>
              <a:t>If the user sets </a:t>
            </a:r>
            <a:r>
              <a:rPr lang="en-US" altLang="zh-CN" sz="2400" dirty="0" err="1"/>
              <a:t>mergeFlag</a:t>
            </a:r>
            <a:r>
              <a:rPr lang="en-US" altLang="zh-CN" sz="2400" dirty="0"/>
              <a:t> as False manually, it always do the initial report branch even the merge folder has html files.</a:t>
            </a:r>
            <a:endParaRPr lang="zh-CN" altLang="en-US" sz="2400" dirty="0"/>
          </a:p>
          <a:p>
            <a:pPr marL="0" indent="0">
              <a:buNone/>
            </a:pPr>
            <a:endParaRPr lang="zh-CN" altLang="en-US" dirty="0"/>
          </a:p>
        </p:txBody>
      </p:sp>
    </p:spTree>
    <p:extLst>
      <p:ext uri="{BB962C8B-B14F-4D97-AF65-F5344CB8AC3E}">
        <p14:creationId xmlns:p14="http://schemas.microsoft.com/office/powerpoint/2010/main" val="1712391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Tools Function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(2)</a:t>
            </a:r>
            <a:r>
              <a:rPr lang="en-US" altLang="zh-CN" sz="2400" dirty="0" err="1"/>
              <a:t>moveFlag</a:t>
            </a:r>
            <a:r>
              <a:rPr lang="en-US" altLang="zh-CN" sz="2400" dirty="0"/>
              <a:t> default value is None, means not to move the html files.</a:t>
            </a:r>
          </a:p>
          <a:p>
            <a:pPr marL="0" indent="0">
              <a:buNone/>
            </a:pPr>
            <a:r>
              <a:rPr lang="en-US" altLang="zh-CN" sz="2400" dirty="0"/>
              <a:t>It only move the merged flags to then related source module folders only when the </a:t>
            </a:r>
            <a:r>
              <a:rPr lang="en-US" altLang="zh-CN" sz="2400" dirty="0" err="1"/>
              <a:t>moveFlag</a:t>
            </a:r>
            <a:r>
              <a:rPr lang="en-US" altLang="zh-CN" sz="2400" dirty="0"/>
              <a:t> as True.</a:t>
            </a:r>
          </a:p>
          <a:p>
            <a:pPr marL="0" indent="0">
              <a:buNone/>
            </a:pPr>
            <a:r>
              <a:rPr lang="en-US" altLang="zh-CN" sz="2400" dirty="0"/>
              <a:t>When move the files, if the file has same name as the source file name, it would move the source file to the backup folder at first, then continue to move.</a:t>
            </a:r>
          </a:p>
          <a:p>
            <a:pPr marL="0" indent="0">
              <a:buNone/>
            </a:pPr>
            <a:endParaRPr lang="en-US" altLang="zh-CN" sz="2400" dirty="0"/>
          </a:p>
          <a:p>
            <a:pPr marL="0" indent="0">
              <a:buNone/>
            </a:pPr>
            <a:r>
              <a:rPr lang="en-US" altLang="zh-CN" sz="2400" dirty="0"/>
              <a:t>(3)</a:t>
            </a:r>
            <a:r>
              <a:rPr lang="en-US" altLang="zh-CN" sz="2400" dirty="0" err="1"/>
              <a:t>cmdFlag</a:t>
            </a:r>
            <a:r>
              <a:rPr lang="en-US" altLang="zh-CN" sz="2400" dirty="0"/>
              <a:t> default value is True, means print some information in the </a:t>
            </a:r>
            <a:r>
              <a:rPr lang="en-US" altLang="zh-CN" sz="2400" dirty="0" err="1"/>
              <a:t>cmd</a:t>
            </a:r>
            <a:r>
              <a:rPr lang="en-US" altLang="zh-CN" sz="2400" dirty="0"/>
              <a:t> console.</a:t>
            </a:r>
          </a:p>
          <a:p>
            <a:pPr marL="0" indent="0">
              <a:buNone/>
            </a:pPr>
            <a:r>
              <a:rPr lang="en-US" altLang="zh-CN" sz="2400" dirty="0"/>
              <a:t>It only print some information in the </a:t>
            </a:r>
            <a:r>
              <a:rPr lang="en-US" altLang="zh-CN" sz="2400" dirty="0" err="1"/>
              <a:t>cmd</a:t>
            </a:r>
            <a:r>
              <a:rPr lang="en-US" altLang="zh-CN" sz="2400" dirty="0"/>
              <a:t> console when the </a:t>
            </a:r>
            <a:r>
              <a:rPr lang="en-US" altLang="zh-CN" sz="2400" dirty="0" err="1"/>
              <a:t>cmdFlag</a:t>
            </a:r>
            <a:r>
              <a:rPr lang="en-US" altLang="zh-CN" sz="2400" dirty="0"/>
              <a:t> as True, otherwise it won't print some information.</a:t>
            </a:r>
          </a:p>
          <a:p>
            <a:pPr marL="0" indent="0">
              <a:buNone/>
            </a:pPr>
            <a:r>
              <a:rPr lang="en-US" altLang="zh-CN" sz="2400" dirty="0"/>
              <a:t>No matter the </a:t>
            </a:r>
            <a:r>
              <a:rPr lang="en-US" altLang="zh-CN" sz="2400" dirty="0" err="1"/>
              <a:t>cmdFlag</a:t>
            </a:r>
            <a:r>
              <a:rPr lang="en-US" altLang="zh-CN" sz="2400" dirty="0"/>
              <a:t> is True or not, it always save the value in the log.txt</a:t>
            </a:r>
            <a:endParaRPr lang="zh-CN" altLang="en-US" sz="2400" dirty="0"/>
          </a:p>
        </p:txBody>
      </p:sp>
    </p:spTree>
    <p:extLst>
      <p:ext uri="{BB962C8B-B14F-4D97-AF65-F5344CB8AC3E}">
        <p14:creationId xmlns:p14="http://schemas.microsoft.com/office/powerpoint/2010/main" val="365740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057194" y="1612095"/>
            <a:ext cx="10397615" cy="6678760"/>
          </a:xfrm>
        </p:spPr>
        <p:txBody>
          <a:bodyPr/>
          <a:lstStyle/>
          <a:p>
            <a:pPr marL="0" indent="0">
              <a:buNone/>
            </a:pPr>
            <a:r>
              <a:rPr lang="en-US" altLang="zh-CN" dirty="0"/>
              <a:t>                         </a:t>
            </a:r>
          </a:p>
          <a:p>
            <a:pPr marL="0" indent="0">
              <a:buNone/>
            </a:pPr>
            <a:r>
              <a:rPr lang="en-US" altLang="zh-CN" sz="9600" dirty="0"/>
              <a:t>            Q&amp;A</a:t>
            </a:r>
          </a:p>
          <a:p>
            <a:pPr marL="0" indent="0">
              <a:buNone/>
            </a:pPr>
            <a:endParaRPr lang="en-US" altLang="zh-CN" sz="4800" dirty="0"/>
          </a:p>
          <a:p>
            <a:pPr marL="0" indent="0">
              <a:buNone/>
            </a:pPr>
            <a:endParaRPr lang="en-US" altLang="zh-CN" sz="4800" dirty="0"/>
          </a:p>
          <a:p>
            <a:pPr marL="0" indent="0">
              <a:buNone/>
            </a:pPr>
            <a:endParaRPr lang="en-US" altLang="zh-CN" sz="4800" dirty="0"/>
          </a:p>
          <a:p>
            <a:pPr marL="0" indent="0">
              <a:buNone/>
            </a:pPr>
            <a:r>
              <a:rPr lang="en-US" altLang="zh-CN" sz="4400" dirty="0"/>
              <a:t>                         Thank you!</a:t>
            </a:r>
          </a:p>
          <a:p>
            <a:pPr marL="0" indent="0">
              <a:buNone/>
            </a:pPr>
            <a:r>
              <a:rPr lang="en-US" altLang="zh-CN" sz="4800" dirty="0"/>
              <a:t>                   </a:t>
            </a:r>
            <a:endParaRPr lang="zh-CN" altLang="en-US" sz="4800" dirty="0"/>
          </a:p>
        </p:txBody>
      </p:sp>
    </p:spTree>
    <p:extLst>
      <p:ext uri="{BB962C8B-B14F-4D97-AF65-F5344CB8AC3E}">
        <p14:creationId xmlns:p14="http://schemas.microsoft.com/office/powerpoint/2010/main" val="2320030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Overview</a:t>
            </a:r>
            <a:endParaRPr lang="en-US" dirty="0"/>
          </a:p>
        </p:txBody>
      </p:sp>
      <p:sp>
        <p:nvSpPr>
          <p:cNvPr id="2" name="Content Placeholder 1"/>
          <p:cNvSpPr>
            <a:spLocks noGrp="1"/>
          </p:cNvSpPr>
          <p:nvPr>
            <p:ph sz="quarter" idx="10"/>
          </p:nvPr>
        </p:nvSpPr>
        <p:spPr>
          <a:xfrm>
            <a:off x="2055811" y="2446939"/>
            <a:ext cx="12448164" cy="5995705"/>
          </a:xfrm>
        </p:spPr>
        <p:txBody>
          <a:bodyPr/>
          <a:lstStyle/>
          <a:p>
            <a:r>
              <a:rPr lang="en-US" altLang="zh-CN" dirty="0"/>
              <a:t>Remediation Report Background</a:t>
            </a:r>
          </a:p>
          <a:p>
            <a:r>
              <a:rPr lang="en-US" altLang="zh-CN" dirty="0" err="1"/>
              <a:t>BeautifulSoup</a:t>
            </a:r>
            <a:r>
              <a:rPr lang="en-US" altLang="zh-CN" dirty="0"/>
              <a:t> API simple introduction</a:t>
            </a:r>
          </a:p>
          <a:p>
            <a:r>
              <a:rPr lang="en-US" altLang="zh-CN" dirty="0"/>
              <a:t>Excel API simple introduction</a:t>
            </a:r>
          </a:p>
          <a:p>
            <a:r>
              <a:rPr lang="en-US" altLang="zh-CN" dirty="0"/>
              <a:t>Tools Function introduction</a:t>
            </a:r>
          </a:p>
          <a:p>
            <a:pPr lvl="1"/>
            <a:r>
              <a:rPr lang="en-US" altLang="zh-CN" sz="2000" dirty="0"/>
              <a:t>Go through main method</a:t>
            </a:r>
          </a:p>
          <a:p>
            <a:pPr lvl="1"/>
            <a:r>
              <a:rPr lang="en-US" altLang="zh-CN" sz="2000" dirty="0"/>
              <a:t>Tools demonstration</a:t>
            </a:r>
          </a:p>
          <a:p>
            <a:endParaRPr lang="en-US" altLang="zh-CN" dirty="0"/>
          </a:p>
        </p:txBody>
      </p:sp>
    </p:spTree>
    <p:extLst>
      <p:ext uri="{BB962C8B-B14F-4D97-AF65-F5344CB8AC3E}">
        <p14:creationId xmlns:p14="http://schemas.microsoft.com/office/powerpoint/2010/main" val="341654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6624" y="1866360"/>
            <a:ext cx="12447351" cy="1161159"/>
          </a:xfrm>
        </p:spPr>
        <p:txBody>
          <a:bodyPr/>
          <a:lstStyle/>
          <a:p>
            <a:br>
              <a:rPr lang="en-US" altLang="zh-CN" dirty="0"/>
            </a:br>
            <a:br>
              <a:rPr lang="en-US" altLang="zh-CN" dirty="0"/>
            </a:br>
            <a:r>
              <a:rPr lang="en-US" altLang="zh-CN" dirty="0"/>
              <a:t>Remediation Report</a:t>
            </a:r>
            <a:br>
              <a:rPr lang="en-US" altLang="zh-CN" dirty="0"/>
            </a:br>
            <a:endParaRPr lang="zh-CN" altLang="en-US" dirty="0"/>
          </a:p>
        </p:txBody>
      </p:sp>
      <p:sp>
        <p:nvSpPr>
          <p:cNvPr id="3" name="Content Placeholder 2"/>
          <p:cNvSpPr>
            <a:spLocks noGrp="1"/>
          </p:cNvSpPr>
          <p:nvPr>
            <p:ph sz="quarter" idx="10"/>
          </p:nvPr>
        </p:nvSpPr>
        <p:spPr/>
        <p:txBody>
          <a:bodyPr/>
          <a:lstStyle/>
          <a:p>
            <a:r>
              <a:rPr lang="en-US" altLang="zh-CN" dirty="0"/>
              <a:t>It used to collect the information for the </a:t>
            </a:r>
            <a:r>
              <a:rPr lang="en-US" altLang="zh-CN" dirty="0" err="1"/>
              <a:t>owsap</a:t>
            </a:r>
            <a:r>
              <a:rPr lang="en-US" altLang="zh-CN" dirty="0"/>
              <a:t> scan result</a:t>
            </a:r>
            <a:endParaRPr lang="zh-CN" altLang="en-US" dirty="0"/>
          </a:p>
        </p:txBody>
      </p:sp>
    </p:spTree>
    <p:extLst>
      <p:ext uri="{BB962C8B-B14F-4D97-AF65-F5344CB8AC3E}">
        <p14:creationId xmlns:p14="http://schemas.microsoft.com/office/powerpoint/2010/main" val="107516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BeautifulSoup</a:t>
            </a:r>
            <a:r>
              <a:rPr lang="en-US" altLang="zh-CN" dirty="0"/>
              <a:t> API simple introduction</a:t>
            </a:r>
          </a:p>
        </p:txBody>
      </p:sp>
      <p:sp>
        <p:nvSpPr>
          <p:cNvPr id="3" name="Content Placeholder 2"/>
          <p:cNvSpPr>
            <a:spLocks noGrp="1"/>
          </p:cNvSpPr>
          <p:nvPr>
            <p:ph sz="quarter" idx="10"/>
          </p:nvPr>
        </p:nvSpPr>
        <p:spPr/>
        <p:txBody>
          <a:bodyPr/>
          <a:lstStyle/>
          <a:p>
            <a:r>
              <a:rPr lang="en-US" altLang="zh-CN" sz="3200" dirty="0">
                <a:ea typeface="宋体" panose="02010600030101010101" pitchFamily="2" charset="-122"/>
              </a:rPr>
              <a:t>Beautiful Soup API introduction:</a:t>
            </a:r>
          </a:p>
          <a:p>
            <a:pPr marL="0" indent="0">
              <a:buNone/>
            </a:pPr>
            <a:r>
              <a:rPr lang="en-US" altLang="zh-CN" sz="2400" dirty="0"/>
              <a:t>Beautiful Soup is a Python library for pulling data out of HTML and XML files. It works with your favorite parser to provide idiomatic ways of navigating, searching, and modifying the parse tree. It commonly saves programmers hours or days of work.</a:t>
            </a:r>
          </a:p>
          <a:p>
            <a:pPr marL="0" indent="0">
              <a:buNone/>
            </a:pPr>
            <a:endParaRPr lang="en-US" altLang="zh-CN" sz="2400" dirty="0">
              <a:ea typeface="宋体" panose="02010600030101010101" pitchFamily="2" charset="-122"/>
            </a:endParaRPr>
          </a:p>
          <a:p>
            <a:pPr marL="0" indent="0">
              <a:buNone/>
            </a:pPr>
            <a:endParaRPr lang="en-US" altLang="zh-CN" sz="2400" dirty="0">
              <a:ea typeface="宋体" panose="02010600030101010101" pitchFamily="2" charset="-122"/>
            </a:endParaRPr>
          </a:p>
          <a:p>
            <a:pPr marL="0" indent="0">
              <a:buNone/>
            </a:pPr>
            <a:endParaRPr lang="zh-CN" altLang="en-US" dirty="0"/>
          </a:p>
        </p:txBody>
      </p:sp>
      <p:pic>
        <p:nvPicPr>
          <p:cNvPr id="8" name="Picture 7"/>
          <p:cNvPicPr>
            <a:picLocks noChangeAspect="1"/>
          </p:cNvPicPr>
          <p:nvPr/>
        </p:nvPicPr>
        <p:blipFill>
          <a:blip r:embed="rId2"/>
          <a:stretch>
            <a:fillRect/>
          </a:stretch>
        </p:blipFill>
        <p:spPr>
          <a:xfrm>
            <a:off x="2284879" y="4268420"/>
            <a:ext cx="9610725" cy="3343275"/>
          </a:xfrm>
          <a:prstGeom prst="rect">
            <a:avLst/>
          </a:prstGeom>
        </p:spPr>
      </p:pic>
    </p:spTree>
    <p:extLst>
      <p:ext uri="{BB962C8B-B14F-4D97-AF65-F5344CB8AC3E}">
        <p14:creationId xmlns:p14="http://schemas.microsoft.com/office/powerpoint/2010/main" val="75868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BeautifulSoup</a:t>
            </a:r>
            <a:r>
              <a:rPr lang="en-US" altLang="zh-CN" dirty="0"/>
              <a:t> API simple introduction</a:t>
            </a:r>
            <a:endParaRPr lang="zh-CN" altLang="en-US" dirty="0"/>
          </a:p>
        </p:txBody>
      </p:sp>
      <p:sp>
        <p:nvSpPr>
          <p:cNvPr id="3" name="Content Placeholder 2"/>
          <p:cNvSpPr>
            <a:spLocks noGrp="1"/>
          </p:cNvSpPr>
          <p:nvPr>
            <p:ph sz="quarter" idx="10"/>
          </p:nvPr>
        </p:nvSpPr>
        <p:spPr/>
        <p:txBody>
          <a:bodyPr/>
          <a:lstStyle/>
          <a:p>
            <a:r>
              <a:rPr lang="en-US" altLang="zh-CN" sz="2800" dirty="0">
                <a:latin typeface="Calibri" panose="020F0502020204030204" pitchFamily="34" charset="0"/>
                <a:cs typeface="Calibri" panose="020F0502020204030204" pitchFamily="34" charset="0"/>
              </a:rPr>
              <a:t>Quick Start:</a:t>
            </a:r>
          </a:p>
          <a:p>
            <a:pPr marL="0" indent="0">
              <a:buNone/>
            </a:pPr>
            <a:r>
              <a:rPr lang="en-US" altLang="zh-CN" sz="2400" dirty="0">
                <a:latin typeface="Calibri" panose="020F0502020204030204" pitchFamily="34" charset="0"/>
                <a:cs typeface="Calibri" panose="020F0502020204030204" pitchFamily="34" charset="0"/>
              </a:rPr>
              <a:t>Html example:</a:t>
            </a:r>
          </a:p>
          <a:p>
            <a:pPr marL="0" indent="0">
              <a:buNone/>
            </a:pPr>
            <a:endParaRPr lang="en-US" altLang="zh-CN" sz="2800" dirty="0">
              <a:latin typeface="Calibri" panose="020F0502020204030204" pitchFamily="34" charset="0"/>
              <a:cs typeface="Calibri" panose="020F0502020204030204" pitchFamily="34" charset="0"/>
            </a:endParaRPr>
          </a:p>
          <a:p>
            <a:pPr marL="0" indent="0">
              <a:buNone/>
            </a:pPr>
            <a:endParaRPr lang="en-US" altLang="zh-CN" sz="2800" dirty="0">
              <a:latin typeface="Calibri" panose="020F0502020204030204" pitchFamily="34" charset="0"/>
              <a:cs typeface="Calibri" panose="020F0502020204030204" pitchFamily="34" charset="0"/>
            </a:endParaRPr>
          </a:p>
          <a:p>
            <a:pPr marL="0" indent="0">
              <a:buNone/>
            </a:pPr>
            <a:endParaRPr lang="en-US" altLang="zh-CN" sz="2800" dirty="0">
              <a:latin typeface="Calibri" panose="020F0502020204030204" pitchFamily="34" charset="0"/>
              <a:cs typeface="Calibri" panose="020F0502020204030204" pitchFamily="34" charset="0"/>
            </a:endParaRPr>
          </a:p>
          <a:p>
            <a:endParaRPr lang="zh-CN" altLang="en-US"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stretch>
            <a:fillRect/>
          </a:stretch>
        </p:blipFill>
        <p:spPr>
          <a:xfrm>
            <a:off x="2074781" y="3888945"/>
            <a:ext cx="9848850" cy="2514600"/>
          </a:xfrm>
          <a:prstGeom prst="rect">
            <a:avLst/>
          </a:prstGeom>
        </p:spPr>
      </p:pic>
    </p:spTree>
    <p:extLst>
      <p:ext uri="{BB962C8B-B14F-4D97-AF65-F5344CB8AC3E}">
        <p14:creationId xmlns:p14="http://schemas.microsoft.com/office/powerpoint/2010/main" val="359906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BeautifulSoup</a:t>
            </a:r>
            <a:r>
              <a:rPr lang="en-US" altLang="zh-CN" dirty="0"/>
              <a:t> API simple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(1)Get the beautiful soup object</a:t>
            </a:r>
          </a:p>
          <a:p>
            <a:pPr marL="0" indent="0">
              <a:buNone/>
            </a:pPr>
            <a:r>
              <a:rPr lang="en-US" altLang="zh-CN" sz="2400" dirty="0"/>
              <a:t>from bs4 import </a:t>
            </a:r>
            <a:r>
              <a:rPr lang="en-US" altLang="zh-CN" sz="2400" dirty="0" err="1"/>
              <a:t>BeautifulSoup</a:t>
            </a:r>
            <a:r>
              <a:rPr lang="en-US" altLang="zh-CN" sz="2400" dirty="0"/>
              <a:t> </a:t>
            </a:r>
          </a:p>
          <a:p>
            <a:pPr marL="0" indent="0">
              <a:buNone/>
            </a:pPr>
            <a:r>
              <a:rPr lang="en-US" altLang="zh-CN" sz="2400" dirty="0"/>
              <a:t>soup = </a:t>
            </a:r>
            <a:r>
              <a:rPr lang="en-US" altLang="zh-CN" sz="2400" dirty="0" err="1"/>
              <a:t>BeautifulSoup</a:t>
            </a:r>
            <a:r>
              <a:rPr lang="en-US" altLang="zh-CN" sz="2400" dirty="0"/>
              <a:t>(</a:t>
            </a:r>
            <a:r>
              <a:rPr lang="en-US" altLang="zh-CN" sz="2400" dirty="0" err="1"/>
              <a:t>html_doc</a:t>
            </a:r>
            <a:r>
              <a:rPr lang="en-US" altLang="zh-CN" sz="2400" dirty="0"/>
              <a:t>, '</a:t>
            </a:r>
            <a:r>
              <a:rPr lang="en-US" altLang="zh-CN" sz="2400" dirty="0" err="1"/>
              <a:t>html.parser</a:t>
            </a:r>
            <a:r>
              <a:rPr lang="en-US" altLang="zh-CN" sz="2400" dirty="0"/>
              <a:t>')</a:t>
            </a:r>
          </a:p>
          <a:p>
            <a:pPr marL="0" indent="0">
              <a:buNone/>
            </a:pPr>
            <a:endParaRPr lang="zh-CN" altLang="en-US" sz="2400" dirty="0"/>
          </a:p>
        </p:txBody>
      </p:sp>
      <p:pic>
        <p:nvPicPr>
          <p:cNvPr id="4" name="Picture 3"/>
          <p:cNvPicPr>
            <a:picLocks noChangeAspect="1"/>
          </p:cNvPicPr>
          <p:nvPr/>
        </p:nvPicPr>
        <p:blipFill>
          <a:blip r:embed="rId2"/>
          <a:stretch>
            <a:fillRect/>
          </a:stretch>
        </p:blipFill>
        <p:spPr>
          <a:xfrm>
            <a:off x="2033883" y="3813050"/>
            <a:ext cx="8598902" cy="4923376"/>
          </a:xfrm>
          <a:prstGeom prst="rect">
            <a:avLst/>
          </a:prstGeom>
        </p:spPr>
      </p:pic>
    </p:spTree>
    <p:extLst>
      <p:ext uri="{BB962C8B-B14F-4D97-AF65-F5344CB8AC3E}">
        <p14:creationId xmlns:p14="http://schemas.microsoft.com/office/powerpoint/2010/main" val="298771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BeautifulSoup</a:t>
            </a:r>
            <a:r>
              <a:rPr lang="en-US" altLang="zh-CN" dirty="0"/>
              <a:t> API simple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(2)Grab the tag(This one for the first tag)</a:t>
            </a:r>
          </a:p>
          <a:p>
            <a:pPr marL="0" indent="0">
              <a:buNone/>
            </a:pPr>
            <a:r>
              <a:rPr lang="en-US" altLang="zh-CN" sz="2000" dirty="0" err="1"/>
              <a:t>soup.title</a:t>
            </a:r>
            <a:endParaRPr lang="en-US" altLang="zh-CN" sz="2000" dirty="0"/>
          </a:p>
          <a:p>
            <a:pPr marL="0" indent="0">
              <a:buNone/>
            </a:pPr>
            <a:r>
              <a:rPr lang="en-US" altLang="zh-CN" sz="2000" dirty="0"/>
              <a:t> # &lt;title&gt;The Dormouse's story&lt;/title&gt;</a:t>
            </a:r>
          </a:p>
          <a:p>
            <a:pPr marL="0" indent="0">
              <a:buNone/>
            </a:pPr>
            <a:r>
              <a:rPr lang="en-US" altLang="zh-CN" sz="2000" dirty="0" err="1"/>
              <a:t>soup.p</a:t>
            </a:r>
            <a:r>
              <a:rPr lang="en-US" altLang="zh-CN" sz="2000" dirty="0"/>
              <a:t> </a:t>
            </a:r>
          </a:p>
          <a:p>
            <a:pPr marL="0" indent="0">
              <a:buNone/>
            </a:pPr>
            <a:r>
              <a:rPr lang="en-US" altLang="zh-CN" sz="2000" dirty="0"/>
              <a:t># &lt;p class="title"&gt;&lt;b&gt;The Dormouse's story&lt;/b&gt;&lt;/p&gt;</a:t>
            </a:r>
          </a:p>
          <a:p>
            <a:pPr marL="0" indent="0">
              <a:buNone/>
            </a:pPr>
            <a:r>
              <a:rPr lang="en-US" altLang="zh-CN" sz="2000" dirty="0" err="1"/>
              <a:t>soup.a</a:t>
            </a:r>
            <a:r>
              <a:rPr lang="en-US" altLang="zh-CN" sz="2000" dirty="0"/>
              <a:t> </a:t>
            </a:r>
          </a:p>
          <a:p>
            <a:pPr marL="0" indent="0">
              <a:buNone/>
            </a:pPr>
            <a:r>
              <a:rPr lang="en-US" altLang="zh-CN" sz="2000" dirty="0"/>
              <a:t># &lt;a class="sister" </a:t>
            </a:r>
            <a:r>
              <a:rPr lang="en-US" altLang="zh-CN" sz="2000" dirty="0" err="1"/>
              <a:t>href</a:t>
            </a:r>
            <a:r>
              <a:rPr lang="en-US" altLang="zh-CN" sz="2000" dirty="0"/>
              <a:t>="http://example.com/</a:t>
            </a:r>
            <a:r>
              <a:rPr lang="en-US" altLang="zh-CN" sz="2000" dirty="0" err="1"/>
              <a:t>elsie</a:t>
            </a:r>
            <a:r>
              <a:rPr lang="en-US" altLang="zh-CN" sz="2000" dirty="0"/>
              <a:t>" id="link1"&gt;Elsie&lt;/a&gt;</a:t>
            </a:r>
          </a:p>
          <a:p>
            <a:pPr marL="0" indent="0">
              <a:buNone/>
            </a:pPr>
            <a:endParaRPr lang="en-US" altLang="zh-CN" sz="2400" dirty="0"/>
          </a:p>
          <a:p>
            <a:pPr marL="0" indent="0">
              <a:buNone/>
            </a:pPr>
            <a:r>
              <a:rPr lang="en-US" altLang="zh-CN" sz="2400" dirty="0"/>
              <a:t>(3)Get the tag name:</a:t>
            </a:r>
          </a:p>
          <a:p>
            <a:pPr marL="0" indent="0">
              <a:buNone/>
            </a:pPr>
            <a:r>
              <a:rPr lang="en-US" altLang="zh-CN" sz="2000" dirty="0"/>
              <a:t>soup.title.name</a:t>
            </a:r>
          </a:p>
          <a:p>
            <a:pPr marL="0" indent="0">
              <a:buNone/>
            </a:pPr>
            <a:r>
              <a:rPr lang="en-US" altLang="zh-CN" sz="2000" dirty="0"/>
              <a:t> # </a:t>
            </a:r>
            <a:r>
              <a:rPr lang="en-US" altLang="zh-CN" sz="2000" dirty="0" err="1"/>
              <a:t>u'title</a:t>
            </a:r>
            <a:r>
              <a:rPr lang="en-US" altLang="zh-CN" sz="2000" dirty="0"/>
              <a:t>‘</a:t>
            </a:r>
          </a:p>
          <a:p>
            <a:pPr marL="0" indent="0">
              <a:buNone/>
            </a:pPr>
            <a:r>
              <a:rPr lang="en-US" altLang="zh-CN" sz="2000" dirty="0"/>
              <a:t>soup.title.parent.name</a:t>
            </a:r>
          </a:p>
          <a:p>
            <a:pPr marL="0" indent="0">
              <a:buNone/>
            </a:pPr>
            <a:r>
              <a:rPr lang="en-US" altLang="zh-CN" sz="2000" dirty="0"/>
              <a:t> # </a:t>
            </a:r>
            <a:r>
              <a:rPr lang="en-US" altLang="zh-CN" sz="2000" dirty="0" err="1"/>
              <a:t>u'head</a:t>
            </a:r>
            <a:r>
              <a:rPr lang="en-US" altLang="zh-CN" sz="2000" dirty="0"/>
              <a:t>‘</a:t>
            </a:r>
          </a:p>
          <a:p>
            <a:pPr marL="0" indent="0">
              <a:buNone/>
            </a:pPr>
            <a:r>
              <a:rPr lang="en-US" altLang="zh-CN" dirty="0"/>
              <a:t> </a:t>
            </a:r>
            <a:endParaRPr lang="zh-CN" altLang="en-US" dirty="0"/>
          </a:p>
        </p:txBody>
      </p:sp>
    </p:spTree>
    <p:extLst>
      <p:ext uri="{BB962C8B-B14F-4D97-AF65-F5344CB8AC3E}">
        <p14:creationId xmlns:p14="http://schemas.microsoft.com/office/powerpoint/2010/main" val="378459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BeautifulSoup</a:t>
            </a:r>
            <a:r>
              <a:rPr lang="en-US" altLang="zh-CN" dirty="0"/>
              <a:t> API simple introduction</a:t>
            </a:r>
            <a:endParaRPr lang="zh-CN" altLang="en-US" dirty="0"/>
          </a:p>
        </p:txBody>
      </p:sp>
      <p:sp>
        <p:nvSpPr>
          <p:cNvPr id="3" name="Content Placeholder 2"/>
          <p:cNvSpPr>
            <a:spLocks noGrp="1"/>
          </p:cNvSpPr>
          <p:nvPr>
            <p:ph sz="quarter" idx="10"/>
          </p:nvPr>
        </p:nvSpPr>
        <p:spPr/>
        <p:txBody>
          <a:bodyPr/>
          <a:lstStyle/>
          <a:p>
            <a:pPr marL="0" indent="0">
              <a:buNone/>
            </a:pPr>
            <a:r>
              <a:rPr lang="en-US" altLang="zh-CN" sz="2400" dirty="0"/>
              <a:t>(4)Get the tag name:</a:t>
            </a:r>
          </a:p>
          <a:p>
            <a:pPr marL="0" indent="0">
              <a:buNone/>
            </a:pPr>
            <a:r>
              <a:rPr lang="en-US" altLang="zh-CN" sz="2400" dirty="0" err="1"/>
              <a:t>soup.p.attrs</a:t>
            </a:r>
            <a:r>
              <a:rPr lang="en-US" altLang="zh-CN" sz="2400" dirty="0"/>
              <a:t>[‘class']</a:t>
            </a:r>
          </a:p>
          <a:p>
            <a:pPr marL="0" indent="0">
              <a:buNone/>
            </a:pPr>
            <a:r>
              <a:rPr lang="en-US" altLang="zh-CN" sz="2400" dirty="0"/>
              <a:t>#[</a:t>
            </a:r>
            <a:r>
              <a:rPr lang="en-US" altLang="zh-CN" sz="2400" dirty="0" err="1"/>
              <a:t>u'title</a:t>
            </a:r>
            <a:r>
              <a:rPr lang="en-US" altLang="zh-CN" sz="2400" dirty="0"/>
              <a:t>']</a:t>
            </a:r>
            <a:br>
              <a:rPr lang="en-US" altLang="zh-CN" sz="2400" dirty="0"/>
            </a:br>
            <a:r>
              <a:rPr lang="en-US" altLang="zh-CN" sz="2400" dirty="0" err="1"/>
              <a:t>soup.p</a:t>
            </a:r>
            <a:r>
              <a:rPr lang="en-US" altLang="zh-CN" sz="2400" dirty="0"/>
              <a:t>[‘class']</a:t>
            </a:r>
          </a:p>
          <a:p>
            <a:pPr marL="0" indent="0">
              <a:buNone/>
            </a:pPr>
            <a:r>
              <a:rPr lang="en-US" altLang="zh-CN" sz="2400" dirty="0"/>
              <a:t>#[</a:t>
            </a:r>
            <a:r>
              <a:rPr lang="en-US" altLang="zh-CN" sz="2400" dirty="0" err="1"/>
              <a:t>u'title</a:t>
            </a:r>
            <a:r>
              <a:rPr lang="en-US" altLang="zh-CN" sz="2400" dirty="0"/>
              <a:t>']</a:t>
            </a:r>
          </a:p>
          <a:p>
            <a:pPr marL="0" indent="0">
              <a:buNone/>
            </a:pPr>
            <a:endParaRPr lang="en-US" altLang="zh-CN" sz="2400" dirty="0"/>
          </a:p>
          <a:p>
            <a:pPr marL="0" indent="0">
              <a:buNone/>
            </a:pPr>
            <a:r>
              <a:rPr lang="en-US" altLang="zh-CN" sz="2400" dirty="0"/>
              <a:t>(5)Get the Tag content</a:t>
            </a:r>
          </a:p>
          <a:p>
            <a:pPr marL="0" indent="0">
              <a:buNone/>
            </a:pPr>
            <a:r>
              <a:rPr lang="en-US" altLang="zh-CN" sz="2400" dirty="0" err="1"/>
              <a:t>soup.p.string</a:t>
            </a:r>
            <a:r>
              <a:rPr lang="en-US" altLang="zh-CN" sz="2400" dirty="0"/>
              <a:t>(The first tag p)</a:t>
            </a:r>
          </a:p>
          <a:p>
            <a:pPr marL="0" indent="0">
              <a:buNone/>
            </a:pPr>
            <a:r>
              <a:rPr lang="en-US" altLang="zh-CN" sz="2400" dirty="0"/>
              <a:t>#</a:t>
            </a:r>
            <a:r>
              <a:rPr lang="en-US" altLang="zh-CN" sz="2400" dirty="0" err="1"/>
              <a:t>u"The</a:t>
            </a:r>
            <a:r>
              <a:rPr lang="en-US" altLang="zh-CN" sz="2400" dirty="0"/>
              <a:t> Dormouse's story“</a:t>
            </a:r>
          </a:p>
          <a:p>
            <a:pPr marL="0" indent="0">
              <a:buNone/>
            </a:pPr>
            <a:r>
              <a:rPr lang="en-US" altLang="zh-CN" sz="2400" dirty="0" err="1"/>
              <a:t>soup.head.title.string</a:t>
            </a:r>
            <a:endParaRPr lang="en-US" altLang="zh-CN" sz="2400" dirty="0"/>
          </a:p>
          <a:p>
            <a:pPr marL="0" indent="0">
              <a:buNone/>
            </a:pPr>
            <a:r>
              <a:rPr lang="en-US" altLang="zh-CN" sz="2400" dirty="0"/>
              <a:t>#</a:t>
            </a:r>
            <a:r>
              <a:rPr lang="en-US" altLang="zh-CN" sz="2400" dirty="0" err="1"/>
              <a:t>u"The</a:t>
            </a:r>
            <a:r>
              <a:rPr lang="en-US" altLang="zh-CN" sz="2400" dirty="0"/>
              <a:t> Dormouse's story"</a:t>
            </a:r>
            <a:endParaRPr lang="zh-CN" altLang="en-US" dirty="0"/>
          </a:p>
        </p:txBody>
      </p:sp>
    </p:spTree>
    <p:extLst>
      <p:ext uri="{BB962C8B-B14F-4D97-AF65-F5344CB8AC3E}">
        <p14:creationId xmlns:p14="http://schemas.microsoft.com/office/powerpoint/2010/main" val="1628949887"/>
      </p:ext>
    </p:extLst>
  </p:cSld>
  <p:clrMapOvr>
    <a:masterClrMapping/>
  </p:clrMapOvr>
</p:sld>
</file>

<file path=ppt/theme/theme1.xml><?xml version="1.0" encoding="utf-8"?>
<a:theme xmlns:a="http://schemas.openxmlformats.org/drawingml/2006/main" name="Infor10x">
  <a:themeElements>
    <a:clrScheme name="Infor10x  Color Palette">
      <a:dk1>
        <a:srgbClr val="262626"/>
      </a:dk1>
      <a:lt1>
        <a:sysClr val="window" lastClr="FFFFFF"/>
      </a:lt1>
      <a:dk2>
        <a:srgbClr val="13A3F7"/>
      </a:dk2>
      <a:lt2>
        <a:srgbClr val="E5E5E5"/>
      </a:lt2>
      <a:accent1>
        <a:srgbClr val="34C6FA"/>
      </a:accent1>
      <a:accent2>
        <a:srgbClr val="FF6400"/>
      </a:accent2>
      <a:accent3>
        <a:srgbClr val="2DB329"/>
      </a:accent3>
      <a:accent4>
        <a:srgbClr val="FFAA00"/>
      </a:accent4>
      <a:accent5>
        <a:srgbClr val="00C2B4"/>
      </a:accent5>
      <a:accent6>
        <a:srgbClr val="3341CC"/>
      </a:accent6>
      <a:hlink>
        <a:srgbClr val="005CE6"/>
      </a:hlink>
      <a:folHlink>
        <a:srgbClr val="7533A6"/>
      </a:folHlink>
    </a:clrScheme>
    <a:fontScheme name="Infor10x Arial Font Set">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spAutoFit/>
      </a:bodyPr>
      <a:lstStyle>
        <a:defPPr algn="ctr">
          <a:defRPr sz="3200" dirty="0" smtClean="0">
            <a:solidFill>
              <a:schemeClr val="tx1">
                <a:lumMod val="90000"/>
                <a:lumOff val="1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23353</TotalTime>
  <Words>1411</Words>
  <Application>Microsoft Office PowerPoint</Application>
  <PresentationFormat>Custom</PresentationFormat>
  <Paragraphs>155</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宋体</vt:lpstr>
      <vt:lpstr>Arial</vt:lpstr>
      <vt:lpstr>Calibri</vt:lpstr>
      <vt:lpstr>Tahoma</vt:lpstr>
      <vt:lpstr>Infor10x</vt:lpstr>
      <vt:lpstr>PowerPoint Presentation</vt:lpstr>
      <vt:lpstr>Remediation Report</vt:lpstr>
      <vt:lpstr>Overview</vt:lpstr>
      <vt:lpstr>  Remediation Report </vt:lpstr>
      <vt:lpstr>BeautifulSoup API simple introduction</vt:lpstr>
      <vt:lpstr>BeautifulSoup API simple introduction</vt:lpstr>
      <vt:lpstr>BeautifulSoup API simple introduction</vt:lpstr>
      <vt:lpstr>BeautifulSoup API simple introduction</vt:lpstr>
      <vt:lpstr>BeautifulSoup API simple introduction</vt:lpstr>
      <vt:lpstr>BeautifulSoup API simple introduction</vt:lpstr>
      <vt:lpstr>BeautifulSoup API simple introduction</vt:lpstr>
      <vt:lpstr>Excel API simple introduction</vt:lpstr>
      <vt:lpstr>Excel API simple introduction</vt:lpstr>
      <vt:lpstr>Excel API simple introduction</vt:lpstr>
      <vt:lpstr>Tools Function introduction</vt:lpstr>
      <vt:lpstr>Tools Function introduction</vt:lpstr>
      <vt:lpstr>Tools Function introduction</vt:lpstr>
      <vt:lpstr>Tools Function introduction</vt:lpstr>
      <vt:lpstr>Tools Function introduction</vt:lpstr>
      <vt:lpstr>Tools Function introduction</vt:lpstr>
      <vt:lpstr>Tools Function introduction</vt:lpstr>
      <vt:lpstr>PowerPoint Presentation</vt:lpstr>
      <vt:lpstr>PowerPoint Presentation</vt:lpstr>
    </vt:vector>
  </TitlesOfParts>
  <Company>Infor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Jonson Wang</cp:lastModifiedBy>
  <cp:revision>364</cp:revision>
  <dcterms:created xsi:type="dcterms:W3CDTF">2012-08-27T14:43:21Z</dcterms:created>
  <dcterms:modified xsi:type="dcterms:W3CDTF">2018-03-09T07:31:14Z</dcterms:modified>
</cp:coreProperties>
</file>