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21" r:id="rId3"/>
    <p:sldId id="280" r:id="rId4"/>
    <p:sldId id="375" r:id="rId5"/>
    <p:sldId id="376" r:id="rId6"/>
    <p:sldId id="361" r:id="rId7"/>
    <p:sldId id="377" r:id="rId8"/>
    <p:sldId id="378" r:id="rId9"/>
    <p:sldId id="402" r:id="rId10"/>
    <p:sldId id="379" r:id="rId11"/>
    <p:sldId id="380" r:id="rId12"/>
    <p:sldId id="386" r:id="rId13"/>
    <p:sldId id="381" r:id="rId14"/>
    <p:sldId id="387" r:id="rId15"/>
    <p:sldId id="390" r:id="rId16"/>
    <p:sldId id="397" r:id="rId17"/>
    <p:sldId id="398" r:id="rId18"/>
    <p:sldId id="399" r:id="rId19"/>
    <p:sldId id="401" r:id="rId20"/>
    <p:sldId id="392" r:id="rId21"/>
    <p:sldId id="383" r:id="rId22"/>
    <p:sldId id="384" r:id="rId23"/>
    <p:sldId id="3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7B1"/>
    <a:srgbClr val="D52575"/>
    <a:srgbClr val="D44024"/>
    <a:srgbClr val="229E40"/>
    <a:srgbClr val="00B89E"/>
    <a:srgbClr val="6D6386"/>
    <a:srgbClr val="FB8734"/>
    <a:srgbClr val="A0BC34"/>
    <a:srgbClr val="45BE9B"/>
    <a:srgbClr val="EAD4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15" autoAdjust="0"/>
    <p:restoredTop sz="97477" autoAdjust="0"/>
  </p:normalViewPr>
  <p:slideViewPr>
    <p:cSldViewPr snapToGrid="0">
      <p:cViewPr varScale="1">
        <p:scale>
          <a:sx n="82" d="100"/>
          <a:sy n="82" d="100"/>
        </p:scale>
        <p:origin x="-90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6186"/>
    </p:cViewPr>
  </p:sorterViewPr>
  <p:notesViewPr>
    <p:cSldViewPr snapToGrid="0" showGuides="1">
      <p:cViewPr varScale="1">
        <p:scale>
          <a:sx n="57" d="100"/>
          <a:sy n="57" d="100"/>
        </p:scale>
        <p:origin x="198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C218-E353-415B-80A2-7156E1FF487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CFC87-2E25-4413-AEA2-517C1DD66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00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D8E1-73C1-49C9-BEC6-63E2E92F6B0D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B19A-EDBD-432A-9EB2-33ED3789B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B987-AF5B-4E0F-BDD5-2EA312D9F5D8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26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521A-398F-4036-A1D0-B0A72CFE8D3C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9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DCFB-FE36-4419-BA39-D8B1484D3249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19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0800-84B7-4DAB-9B06-DFBC184CBF7C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04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66C-26FA-41EB-AECB-2838A456B6A4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70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345-EA1F-4CC2-814B-3B7A2BA3DB80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69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421D-6F7A-4980-92CF-C8F618F05004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59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11014"/>
            <a:ext cx="8615290" cy="8012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8" y="871560"/>
            <a:ext cx="41148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Here To Change </a:t>
            </a:r>
            <a:r>
              <a:rPr lang="en-US" smtClean="0">
                <a:solidFill>
                  <a:schemeClr val="accent2"/>
                </a:solidFill>
              </a:rPr>
              <a:t>Your Subtitle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467932" y="6235784"/>
            <a:ext cx="516155" cy="5161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666430" y="1236685"/>
            <a:ext cx="859135" cy="199000"/>
            <a:chOff x="7725979" y="2223853"/>
            <a:chExt cx="2965968" cy="687003"/>
          </a:xfrm>
        </p:grpSpPr>
        <p:sp>
          <p:nvSpPr>
            <p:cNvPr id="11" name="Diamond 10"/>
            <p:cNvSpPr/>
            <p:nvPr userDrawn="1"/>
          </p:nvSpPr>
          <p:spPr>
            <a:xfrm>
              <a:off x="7725979" y="2223853"/>
              <a:ext cx="687003" cy="68700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8485634" y="2223853"/>
              <a:ext cx="687003" cy="68700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9245289" y="2223853"/>
              <a:ext cx="687003" cy="68700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0004944" y="2223853"/>
              <a:ext cx="687003" cy="68700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7729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11413988" y="6167772"/>
            <a:ext cx="567771" cy="56777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33338" y="6269094"/>
            <a:ext cx="729069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2704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67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4E48-2ADD-4B82-B5E9-2CBC29F56727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9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EF69-68BE-44B4-A775-B7B2D2E26829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9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7662" y="4666536"/>
            <a:ext cx="841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융합소프트웨어 개발자 양성과정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차 개인프로젝트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5011" y="5264160"/>
            <a:ext cx="2640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2017.11.21 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 민 선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2" descr="C:\Users\alfo8-19\Desktop\KakaoTalk_20171117_1130344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5264" y="1282933"/>
            <a:ext cx="2847975" cy="1914525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2499895" y="3330107"/>
            <a:ext cx="70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다원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E&amp;C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매입 매출 관리 시스템</a:t>
            </a:r>
            <a:endParaRPr lang="en-US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3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1749885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349924" y="1195179"/>
            <a:ext cx="4361427" cy="5090948"/>
            <a:chOff x="6088651" y="1086235"/>
            <a:chExt cx="3771536" cy="509094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6" name="Rectangle 22"/>
            <p:cNvSpPr/>
            <p:nvPr/>
          </p:nvSpPr>
          <p:spPr>
            <a:xfrm>
              <a:off x="6088651" y="1086235"/>
              <a:ext cx="3771536" cy="50909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35091" y="1187514"/>
              <a:ext cx="24913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 View Controller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430908" y="1181635"/>
            <a:ext cx="6675948" cy="5090948"/>
            <a:chOff x="430908" y="1181635"/>
            <a:chExt cx="7074544" cy="5090948"/>
          </a:xfrm>
        </p:grpSpPr>
        <p:grpSp>
          <p:nvGrpSpPr>
            <p:cNvPr id="4" name="그룹 3"/>
            <p:cNvGrpSpPr/>
            <p:nvPr/>
          </p:nvGrpSpPr>
          <p:grpSpPr>
            <a:xfrm>
              <a:off x="430908" y="1181635"/>
              <a:ext cx="7074544" cy="5090948"/>
              <a:chOff x="991840" y="1038547"/>
              <a:chExt cx="3771536" cy="5090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8" name="Rectangle 22"/>
              <p:cNvSpPr/>
              <p:nvPr/>
            </p:nvSpPr>
            <p:spPr>
              <a:xfrm>
                <a:off x="991840" y="1038547"/>
                <a:ext cx="3771536" cy="509094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670843" y="1160010"/>
                <a:ext cx="2249335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Project Story Board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28799" y="2966042"/>
              <a:ext cx="1639645" cy="1498935"/>
              <a:chOff x="1122183" y="3814440"/>
              <a:chExt cx="2729039" cy="2679420"/>
            </a:xfrm>
          </p:grpSpPr>
          <p:sp>
            <p:nvSpPr>
              <p:cNvPr id="35" name="Freeform 3131"/>
              <p:cNvSpPr>
                <a:spLocks/>
              </p:cNvSpPr>
              <p:nvPr/>
            </p:nvSpPr>
            <p:spPr bwMode="auto">
              <a:xfrm>
                <a:off x="3348368" y="4577979"/>
                <a:ext cx="502854" cy="581356"/>
              </a:xfrm>
              <a:custGeom>
                <a:avLst/>
                <a:gdLst>
                  <a:gd name="T0" fmla="*/ 0 w 287"/>
                  <a:gd name="T1" fmla="*/ 282 h 332"/>
                  <a:gd name="T2" fmla="*/ 17 w 287"/>
                  <a:gd name="T3" fmla="*/ 229 h 332"/>
                  <a:gd name="T4" fmla="*/ 68 w 287"/>
                  <a:gd name="T5" fmla="*/ 159 h 332"/>
                  <a:gd name="T6" fmla="*/ 141 w 287"/>
                  <a:gd name="T7" fmla="*/ 96 h 332"/>
                  <a:gd name="T8" fmla="*/ 156 w 287"/>
                  <a:gd name="T9" fmla="*/ 116 h 332"/>
                  <a:gd name="T10" fmla="*/ 117 w 287"/>
                  <a:gd name="T11" fmla="*/ 163 h 332"/>
                  <a:gd name="T12" fmla="*/ 112 w 287"/>
                  <a:gd name="T13" fmla="*/ 186 h 332"/>
                  <a:gd name="T14" fmla="*/ 160 w 287"/>
                  <a:gd name="T15" fmla="*/ 173 h 332"/>
                  <a:gd name="T16" fmla="*/ 205 w 287"/>
                  <a:gd name="T17" fmla="*/ 82 h 332"/>
                  <a:gd name="T18" fmla="*/ 232 w 287"/>
                  <a:gd name="T19" fmla="*/ 48 h 332"/>
                  <a:gd name="T20" fmla="*/ 233 w 287"/>
                  <a:gd name="T21" fmla="*/ 75 h 332"/>
                  <a:gd name="T22" fmla="*/ 217 w 287"/>
                  <a:gd name="T23" fmla="*/ 139 h 332"/>
                  <a:gd name="T24" fmla="*/ 254 w 287"/>
                  <a:gd name="T25" fmla="*/ 43 h 332"/>
                  <a:gd name="T26" fmla="*/ 276 w 287"/>
                  <a:gd name="T27" fmla="*/ 47 h 332"/>
                  <a:gd name="T28" fmla="*/ 246 w 287"/>
                  <a:gd name="T29" fmla="*/ 162 h 332"/>
                  <a:gd name="T30" fmla="*/ 215 w 287"/>
                  <a:gd name="T31" fmla="*/ 212 h 332"/>
                  <a:gd name="T32" fmla="*/ 121 w 287"/>
                  <a:gd name="T33" fmla="*/ 286 h 332"/>
                  <a:gd name="T34" fmla="*/ 89 w 287"/>
                  <a:gd name="T35" fmla="*/ 332 h 332"/>
                  <a:gd name="T36" fmla="*/ 0 w 287"/>
                  <a:gd name="T37" fmla="*/ 28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7" h="332">
                    <a:moveTo>
                      <a:pt x="0" y="282"/>
                    </a:moveTo>
                    <a:cubicBezTo>
                      <a:pt x="0" y="282"/>
                      <a:pt x="12" y="259"/>
                      <a:pt x="17" y="229"/>
                    </a:cubicBezTo>
                    <a:cubicBezTo>
                      <a:pt x="17" y="229"/>
                      <a:pt x="28" y="189"/>
                      <a:pt x="68" y="159"/>
                    </a:cubicBezTo>
                    <a:cubicBezTo>
                      <a:pt x="68" y="159"/>
                      <a:pt x="109" y="128"/>
                      <a:pt x="141" y="96"/>
                    </a:cubicBezTo>
                    <a:cubicBezTo>
                      <a:pt x="141" y="96"/>
                      <a:pt x="162" y="82"/>
                      <a:pt x="156" y="116"/>
                    </a:cubicBezTo>
                    <a:cubicBezTo>
                      <a:pt x="156" y="116"/>
                      <a:pt x="156" y="134"/>
                      <a:pt x="117" y="163"/>
                    </a:cubicBezTo>
                    <a:cubicBezTo>
                      <a:pt x="117" y="163"/>
                      <a:pt x="102" y="178"/>
                      <a:pt x="112" y="186"/>
                    </a:cubicBezTo>
                    <a:cubicBezTo>
                      <a:pt x="112" y="186"/>
                      <a:pt x="127" y="200"/>
                      <a:pt x="160" y="173"/>
                    </a:cubicBezTo>
                    <a:cubicBezTo>
                      <a:pt x="160" y="173"/>
                      <a:pt x="203" y="118"/>
                      <a:pt x="205" y="82"/>
                    </a:cubicBezTo>
                    <a:cubicBezTo>
                      <a:pt x="205" y="82"/>
                      <a:pt x="215" y="45"/>
                      <a:pt x="232" y="48"/>
                    </a:cubicBezTo>
                    <a:cubicBezTo>
                      <a:pt x="232" y="48"/>
                      <a:pt x="241" y="51"/>
                      <a:pt x="233" y="75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54" y="43"/>
                      <a:pt x="254" y="43"/>
                      <a:pt x="254" y="43"/>
                    </a:cubicBezTo>
                    <a:cubicBezTo>
                      <a:pt x="254" y="43"/>
                      <a:pt x="287" y="0"/>
                      <a:pt x="276" y="47"/>
                    </a:cubicBezTo>
                    <a:cubicBezTo>
                      <a:pt x="265" y="94"/>
                      <a:pt x="246" y="162"/>
                      <a:pt x="246" y="162"/>
                    </a:cubicBezTo>
                    <a:cubicBezTo>
                      <a:pt x="246" y="162"/>
                      <a:pt x="245" y="187"/>
                      <a:pt x="215" y="212"/>
                    </a:cubicBezTo>
                    <a:cubicBezTo>
                      <a:pt x="121" y="286"/>
                      <a:pt x="121" y="286"/>
                      <a:pt x="121" y="286"/>
                    </a:cubicBezTo>
                    <a:cubicBezTo>
                      <a:pt x="89" y="332"/>
                      <a:pt x="89" y="332"/>
                      <a:pt x="89" y="332"/>
                    </a:cubicBezTo>
                    <a:lnTo>
                      <a:pt x="0" y="282"/>
                    </a:ln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132"/>
              <p:cNvSpPr>
                <a:spLocks/>
              </p:cNvSpPr>
              <p:nvPr/>
            </p:nvSpPr>
            <p:spPr bwMode="auto">
              <a:xfrm>
                <a:off x="3264683" y="5017143"/>
                <a:ext cx="291048" cy="233283"/>
              </a:xfrm>
              <a:custGeom>
                <a:avLst/>
                <a:gdLst>
                  <a:gd name="T0" fmla="*/ 0 w 393"/>
                  <a:gd name="T1" fmla="*/ 111 h 315"/>
                  <a:gd name="T2" fmla="*/ 78 w 393"/>
                  <a:gd name="T3" fmla="*/ 0 h 315"/>
                  <a:gd name="T4" fmla="*/ 393 w 393"/>
                  <a:gd name="T5" fmla="*/ 175 h 315"/>
                  <a:gd name="T6" fmla="*/ 296 w 393"/>
                  <a:gd name="T7" fmla="*/ 315 h 315"/>
                  <a:gd name="T8" fmla="*/ 0 w 393"/>
                  <a:gd name="T9" fmla="*/ 111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315">
                    <a:moveTo>
                      <a:pt x="0" y="111"/>
                    </a:moveTo>
                    <a:lnTo>
                      <a:pt x="78" y="0"/>
                    </a:lnTo>
                    <a:lnTo>
                      <a:pt x="393" y="175"/>
                    </a:lnTo>
                    <a:lnTo>
                      <a:pt x="296" y="315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133"/>
              <p:cNvSpPr>
                <a:spLocks/>
              </p:cNvSpPr>
              <p:nvPr/>
            </p:nvSpPr>
            <p:spPr bwMode="auto">
              <a:xfrm>
                <a:off x="2492257" y="5050469"/>
                <a:ext cx="1040516" cy="807233"/>
              </a:xfrm>
              <a:custGeom>
                <a:avLst/>
                <a:gdLst>
                  <a:gd name="T0" fmla="*/ 0 w 594"/>
                  <a:gd name="T1" fmla="*/ 343 h 461"/>
                  <a:gd name="T2" fmla="*/ 154 w 594"/>
                  <a:gd name="T3" fmla="*/ 102 h 461"/>
                  <a:gd name="T4" fmla="*/ 278 w 594"/>
                  <a:gd name="T5" fmla="*/ 245 h 461"/>
                  <a:gd name="T6" fmla="*/ 435 w 594"/>
                  <a:gd name="T7" fmla="*/ 0 h 461"/>
                  <a:gd name="T8" fmla="*/ 594 w 594"/>
                  <a:gd name="T9" fmla="*/ 100 h 461"/>
                  <a:gd name="T10" fmla="*/ 335 w 594"/>
                  <a:gd name="T11" fmla="*/ 441 h 461"/>
                  <a:gd name="T12" fmla="*/ 277 w 594"/>
                  <a:gd name="T13" fmla="*/ 453 h 461"/>
                  <a:gd name="T14" fmla="*/ 89 w 594"/>
                  <a:gd name="T15" fmla="*/ 349 h 461"/>
                  <a:gd name="T16" fmla="*/ 0 w 594"/>
                  <a:gd name="T17" fmla="*/ 3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4" h="461">
                    <a:moveTo>
                      <a:pt x="0" y="343"/>
                    </a:moveTo>
                    <a:cubicBezTo>
                      <a:pt x="154" y="102"/>
                      <a:pt x="154" y="102"/>
                      <a:pt x="154" y="102"/>
                    </a:cubicBezTo>
                    <a:cubicBezTo>
                      <a:pt x="278" y="245"/>
                      <a:pt x="278" y="245"/>
                      <a:pt x="278" y="245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594" y="100"/>
                      <a:pt x="594" y="100"/>
                      <a:pt x="594" y="100"/>
                    </a:cubicBezTo>
                    <a:cubicBezTo>
                      <a:pt x="335" y="441"/>
                      <a:pt x="335" y="441"/>
                      <a:pt x="335" y="441"/>
                    </a:cubicBezTo>
                    <a:cubicBezTo>
                      <a:pt x="335" y="441"/>
                      <a:pt x="321" y="461"/>
                      <a:pt x="277" y="453"/>
                    </a:cubicBezTo>
                    <a:cubicBezTo>
                      <a:pt x="225" y="442"/>
                      <a:pt x="89" y="349"/>
                      <a:pt x="89" y="349"/>
                    </a:cubicBez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134"/>
              <p:cNvSpPr>
                <a:spLocks/>
              </p:cNvSpPr>
              <p:nvPr/>
            </p:nvSpPr>
            <p:spPr bwMode="auto">
              <a:xfrm>
                <a:off x="1122183" y="5063059"/>
                <a:ext cx="609498" cy="1397475"/>
              </a:xfrm>
              <a:custGeom>
                <a:avLst/>
                <a:gdLst>
                  <a:gd name="T0" fmla="*/ 348 w 348"/>
                  <a:gd name="T1" fmla="*/ 105 h 798"/>
                  <a:gd name="T2" fmla="*/ 86 w 348"/>
                  <a:gd name="T3" fmla="*/ 104 h 798"/>
                  <a:gd name="T4" fmla="*/ 7 w 348"/>
                  <a:gd name="T5" fmla="*/ 675 h 798"/>
                  <a:gd name="T6" fmla="*/ 79 w 348"/>
                  <a:gd name="T7" fmla="*/ 761 h 798"/>
                  <a:gd name="T8" fmla="*/ 283 w 348"/>
                  <a:gd name="T9" fmla="*/ 798 h 798"/>
                  <a:gd name="T10" fmla="*/ 348 w 348"/>
                  <a:gd name="T11" fmla="*/ 106 h 798"/>
                  <a:gd name="T12" fmla="*/ 348 w 348"/>
                  <a:gd name="T13" fmla="*/ 105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798">
                    <a:moveTo>
                      <a:pt x="348" y="105"/>
                    </a:moveTo>
                    <a:cubicBezTo>
                      <a:pt x="215" y="74"/>
                      <a:pt x="109" y="0"/>
                      <a:pt x="86" y="104"/>
                    </a:cubicBezTo>
                    <a:cubicBezTo>
                      <a:pt x="61" y="213"/>
                      <a:pt x="7" y="675"/>
                      <a:pt x="7" y="675"/>
                    </a:cubicBezTo>
                    <a:cubicBezTo>
                      <a:pt x="0" y="732"/>
                      <a:pt x="59" y="756"/>
                      <a:pt x="79" y="761"/>
                    </a:cubicBezTo>
                    <a:cubicBezTo>
                      <a:pt x="147" y="779"/>
                      <a:pt x="207" y="788"/>
                      <a:pt x="283" y="798"/>
                    </a:cubicBezTo>
                    <a:cubicBezTo>
                      <a:pt x="348" y="106"/>
                      <a:pt x="348" y="106"/>
                      <a:pt x="348" y="106"/>
                    </a:cubicBezTo>
                    <a:lnTo>
                      <a:pt x="348" y="105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135"/>
              <p:cNvSpPr>
                <a:spLocks/>
              </p:cNvSpPr>
              <p:nvPr/>
            </p:nvSpPr>
            <p:spPr bwMode="auto">
              <a:xfrm>
                <a:off x="1273261" y="4947528"/>
                <a:ext cx="1488567" cy="1546332"/>
              </a:xfrm>
              <a:custGeom>
                <a:avLst/>
                <a:gdLst>
                  <a:gd name="T0" fmla="*/ 92 w 850"/>
                  <a:gd name="T1" fmla="*/ 849 h 883"/>
                  <a:gd name="T2" fmla="*/ 0 w 850"/>
                  <a:gd name="T3" fmla="*/ 166 h 883"/>
                  <a:gd name="T4" fmla="*/ 333 w 850"/>
                  <a:gd name="T5" fmla="*/ 1 h 883"/>
                  <a:gd name="T6" fmla="*/ 420 w 850"/>
                  <a:gd name="T7" fmla="*/ 34 h 883"/>
                  <a:gd name="T8" fmla="*/ 509 w 850"/>
                  <a:gd name="T9" fmla="*/ 0 h 883"/>
                  <a:gd name="T10" fmla="*/ 850 w 850"/>
                  <a:gd name="T11" fmla="*/ 161 h 883"/>
                  <a:gd name="T12" fmla="*/ 750 w 850"/>
                  <a:gd name="T13" fmla="*/ 849 h 883"/>
                  <a:gd name="T14" fmla="*/ 92 w 850"/>
                  <a:gd name="T15" fmla="*/ 849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0" h="883">
                    <a:moveTo>
                      <a:pt x="92" y="849"/>
                    </a:moveTo>
                    <a:cubicBezTo>
                      <a:pt x="129" y="745"/>
                      <a:pt x="46" y="256"/>
                      <a:pt x="0" y="166"/>
                    </a:cubicBezTo>
                    <a:cubicBezTo>
                      <a:pt x="26" y="73"/>
                      <a:pt x="269" y="53"/>
                      <a:pt x="333" y="1"/>
                    </a:cubicBezTo>
                    <a:cubicBezTo>
                      <a:pt x="364" y="27"/>
                      <a:pt x="386" y="34"/>
                      <a:pt x="420" y="34"/>
                    </a:cubicBezTo>
                    <a:cubicBezTo>
                      <a:pt x="455" y="34"/>
                      <a:pt x="478" y="27"/>
                      <a:pt x="509" y="0"/>
                    </a:cubicBezTo>
                    <a:cubicBezTo>
                      <a:pt x="556" y="38"/>
                      <a:pt x="807" y="69"/>
                      <a:pt x="850" y="161"/>
                    </a:cubicBezTo>
                    <a:cubicBezTo>
                      <a:pt x="801" y="264"/>
                      <a:pt x="712" y="755"/>
                      <a:pt x="750" y="849"/>
                    </a:cubicBezTo>
                    <a:cubicBezTo>
                      <a:pt x="587" y="880"/>
                      <a:pt x="260" y="883"/>
                      <a:pt x="92" y="849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136"/>
              <p:cNvSpPr>
                <a:spLocks/>
              </p:cNvSpPr>
              <p:nvPr/>
            </p:nvSpPr>
            <p:spPr bwMode="auto">
              <a:xfrm>
                <a:off x="1709463" y="4947528"/>
                <a:ext cx="600611" cy="1202703"/>
              </a:xfrm>
              <a:custGeom>
                <a:avLst/>
                <a:gdLst>
                  <a:gd name="T0" fmla="*/ 18 w 811"/>
                  <a:gd name="T1" fmla="*/ 106 h 1624"/>
                  <a:gd name="T2" fmla="*/ 0 w 811"/>
                  <a:gd name="T3" fmla="*/ 591 h 1624"/>
                  <a:gd name="T4" fmla="*/ 409 w 811"/>
                  <a:gd name="T5" fmla="*/ 1624 h 1624"/>
                  <a:gd name="T6" fmla="*/ 811 w 811"/>
                  <a:gd name="T7" fmla="*/ 591 h 1624"/>
                  <a:gd name="T8" fmla="*/ 785 w 811"/>
                  <a:gd name="T9" fmla="*/ 92 h 1624"/>
                  <a:gd name="T10" fmla="*/ 615 w 811"/>
                  <a:gd name="T11" fmla="*/ 0 h 1624"/>
                  <a:gd name="T12" fmla="*/ 198 w 811"/>
                  <a:gd name="T13" fmla="*/ 2 h 1624"/>
                  <a:gd name="T14" fmla="*/ 18 w 811"/>
                  <a:gd name="T15" fmla="*/ 106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1" h="1624">
                    <a:moveTo>
                      <a:pt x="18" y="106"/>
                    </a:moveTo>
                    <a:lnTo>
                      <a:pt x="0" y="591"/>
                    </a:lnTo>
                    <a:lnTo>
                      <a:pt x="409" y="1624"/>
                    </a:lnTo>
                    <a:lnTo>
                      <a:pt x="811" y="591"/>
                    </a:lnTo>
                    <a:lnTo>
                      <a:pt x="785" y="92"/>
                    </a:lnTo>
                    <a:lnTo>
                      <a:pt x="615" y="0"/>
                    </a:lnTo>
                    <a:lnTo>
                      <a:pt x="198" y="2"/>
                    </a:lnTo>
                    <a:lnTo>
                      <a:pt x="18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137"/>
              <p:cNvSpPr>
                <a:spLocks noChangeArrowheads="1"/>
              </p:cNvSpPr>
              <p:nvPr/>
            </p:nvSpPr>
            <p:spPr bwMode="auto">
              <a:xfrm>
                <a:off x="1856098" y="4823111"/>
                <a:ext cx="302897" cy="311784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138"/>
              <p:cNvSpPr>
                <a:spLocks/>
              </p:cNvSpPr>
              <p:nvPr/>
            </p:nvSpPr>
            <p:spPr bwMode="auto">
              <a:xfrm>
                <a:off x="1938303" y="5110456"/>
                <a:ext cx="142191" cy="216990"/>
              </a:xfrm>
              <a:custGeom>
                <a:avLst/>
                <a:gdLst>
                  <a:gd name="T0" fmla="*/ 69 w 81"/>
                  <a:gd name="T1" fmla="*/ 124 h 124"/>
                  <a:gd name="T2" fmla="*/ 81 w 81"/>
                  <a:gd name="T3" fmla="*/ 98 h 124"/>
                  <a:gd name="T4" fmla="*/ 40 w 81"/>
                  <a:gd name="T5" fmla="*/ 0 h 124"/>
                  <a:gd name="T6" fmla="*/ 0 w 81"/>
                  <a:gd name="T7" fmla="*/ 97 h 124"/>
                  <a:gd name="T8" fmla="*/ 13 w 81"/>
                  <a:gd name="T9" fmla="*/ 124 h 124"/>
                  <a:gd name="T10" fmla="*/ 69 w 81"/>
                  <a:gd name="T11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24">
                    <a:moveTo>
                      <a:pt x="69" y="124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32" y="124"/>
                      <a:pt x="50" y="124"/>
                      <a:pt x="69" y="124"/>
                    </a:cubicBez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139"/>
              <p:cNvSpPr>
                <a:spLocks/>
              </p:cNvSpPr>
              <p:nvPr/>
            </p:nvSpPr>
            <p:spPr bwMode="auto">
              <a:xfrm>
                <a:off x="1767229" y="4949009"/>
                <a:ext cx="241429" cy="451754"/>
              </a:xfrm>
              <a:custGeom>
                <a:avLst/>
                <a:gdLst>
                  <a:gd name="T0" fmla="*/ 120 w 326"/>
                  <a:gd name="T1" fmla="*/ 0 h 610"/>
                  <a:gd name="T2" fmla="*/ 326 w 326"/>
                  <a:gd name="T3" fmla="*/ 218 h 610"/>
                  <a:gd name="T4" fmla="*/ 179 w 326"/>
                  <a:gd name="T5" fmla="*/ 610 h 610"/>
                  <a:gd name="T6" fmla="*/ 0 w 326"/>
                  <a:gd name="T7" fmla="*/ 81 h 610"/>
                  <a:gd name="T8" fmla="*/ 120 w 326"/>
                  <a:gd name="T9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610">
                    <a:moveTo>
                      <a:pt x="120" y="0"/>
                    </a:moveTo>
                    <a:lnTo>
                      <a:pt x="326" y="218"/>
                    </a:lnTo>
                    <a:lnTo>
                      <a:pt x="179" y="610"/>
                    </a:lnTo>
                    <a:lnTo>
                      <a:pt x="0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140"/>
              <p:cNvSpPr>
                <a:spLocks/>
              </p:cNvSpPr>
              <p:nvPr/>
            </p:nvSpPr>
            <p:spPr bwMode="auto">
              <a:xfrm>
                <a:off x="1549498" y="5000109"/>
                <a:ext cx="459160" cy="1153824"/>
              </a:xfrm>
              <a:custGeom>
                <a:avLst/>
                <a:gdLst>
                  <a:gd name="T0" fmla="*/ 294 w 620"/>
                  <a:gd name="T1" fmla="*/ 0 h 1558"/>
                  <a:gd name="T2" fmla="*/ 620 w 620"/>
                  <a:gd name="T3" fmla="*/ 1558 h 1558"/>
                  <a:gd name="T4" fmla="*/ 83 w 620"/>
                  <a:gd name="T5" fmla="*/ 704 h 1558"/>
                  <a:gd name="T6" fmla="*/ 154 w 620"/>
                  <a:gd name="T7" fmla="*/ 555 h 1558"/>
                  <a:gd name="T8" fmla="*/ 0 w 620"/>
                  <a:gd name="T9" fmla="*/ 432 h 1558"/>
                  <a:gd name="T10" fmla="*/ 208 w 620"/>
                  <a:gd name="T11" fmla="*/ 47 h 1558"/>
                  <a:gd name="T12" fmla="*/ 294 w 620"/>
                  <a:gd name="T13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0" h="1558">
                    <a:moveTo>
                      <a:pt x="294" y="0"/>
                    </a:moveTo>
                    <a:lnTo>
                      <a:pt x="620" y="1558"/>
                    </a:lnTo>
                    <a:lnTo>
                      <a:pt x="83" y="704"/>
                    </a:lnTo>
                    <a:lnTo>
                      <a:pt x="154" y="555"/>
                    </a:lnTo>
                    <a:lnTo>
                      <a:pt x="0" y="432"/>
                    </a:lnTo>
                    <a:lnTo>
                      <a:pt x="208" y="47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141"/>
              <p:cNvSpPr>
                <a:spLocks/>
              </p:cNvSpPr>
              <p:nvPr/>
            </p:nvSpPr>
            <p:spPr bwMode="auto">
              <a:xfrm>
                <a:off x="2008658" y="4947528"/>
                <a:ext cx="245132" cy="453235"/>
              </a:xfrm>
              <a:custGeom>
                <a:avLst/>
                <a:gdLst>
                  <a:gd name="T0" fmla="*/ 211 w 331"/>
                  <a:gd name="T1" fmla="*/ 0 h 612"/>
                  <a:gd name="T2" fmla="*/ 0 w 331"/>
                  <a:gd name="T3" fmla="*/ 220 h 612"/>
                  <a:gd name="T4" fmla="*/ 147 w 331"/>
                  <a:gd name="T5" fmla="*/ 612 h 612"/>
                  <a:gd name="T6" fmla="*/ 331 w 331"/>
                  <a:gd name="T7" fmla="*/ 80 h 612"/>
                  <a:gd name="T8" fmla="*/ 211 w 331"/>
                  <a:gd name="T9" fmla="*/ 0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612">
                    <a:moveTo>
                      <a:pt x="211" y="0"/>
                    </a:moveTo>
                    <a:lnTo>
                      <a:pt x="0" y="220"/>
                    </a:lnTo>
                    <a:lnTo>
                      <a:pt x="147" y="612"/>
                    </a:lnTo>
                    <a:lnTo>
                      <a:pt x="331" y="8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142"/>
              <p:cNvSpPr>
                <a:spLocks/>
              </p:cNvSpPr>
              <p:nvPr/>
            </p:nvSpPr>
            <p:spPr bwMode="auto">
              <a:xfrm>
                <a:off x="1912382" y="5434089"/>
                <a:ext cx="197735" cy="719844"/>
              </a:xfrm>
              <a:custGeom>
                <a:avLst/>
                <a:gdLst>
                  <a:gd name="T0" fmla="*/ 66 w 267"/>
                  <a:gd name="T1" fmla="*/ 0 h 972"/>
                  <a:gd name="T2" fmla="*/ 199 w 267"/>
                  <a:gd name="T3" fmla="*/ 0 h 972"/>
                  <a:gd name="T4" fmla="*/ 267 w 267"/>
                  <a:gd name="T5" fmla="*/ 660 h 972"/>
                  <a:gd name="T6" fmla="*/ 130 w 267"/>
                  <a:gd name="T7" fmla="*/ 972 h 972"/>
                  <a:gd name="T8" fmla="*/ 0 w 267"/>
                  <a:gd name="T9" fmla="*/ 660 h 972"/>
                  <a:gd name="T10" fmla="*/ 66 w 267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972">
                    <a:moveTo>
                      <a:pt x="66" y="0"/>
                    </a:moveTo>
                    <a:lnTo>
                      <a:pt x="199" y="0"/>
                    </a:lnTo>
                    <a:lnTo>
                      <a:pt x="267" y="660"/>
                    </a:lnTo>
                    <a:lnTo>
                      <a:pt x="130" y="972"/>
                    </a:lnTo>
                    <a:lnTo>
                      <a:pt x="0" y="66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143"/>
              <p:cNvSpPr>
                <a:spLocks/>
              </p:cNvSpPr>
              <p:nvPr/>
            </p:nvSpPr>
            <p:spPr bwMode="auto">
              <a:xfrm>
                <a:off x="1767229" y="4949009"/>
                <a:ext cx="241429" cy="379918"/>
              </a:xfrm>
              <a:custGeom>
                <a:avLst/>
                <a:gdLst>
                  <a:gd name="T0" fmla="*/ 120 w 326"/>
                  <a:gd name="T1" fmla="*/ 0 h 513"/>
                  <a:gd name="T2" fmla="*/ 326 w 326"/>
                  <a:gd name="T3" fmla="*/ 218 h 513"/>
                  <a:gd name="T4" fmla="*/ 177 w 326"/>
                  <a:gd name="T5" fmla="*/ 513 h 513"/>
                  <a:gd name="T6" fmla="*/ 0 w 326"/>
                  <a:gd name="T7" fmla="*/ 81 h 513"/>
                  <a:gd name="T8" fmla="*/ 120 w 326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13">
                    <a:moveTo>
                      <a:pt x="120" y="0"/>
                    </a:moveTo>
                    <a:lnTo>
                      <a:pt x="326" y="218"/>
                    </a:lnTo>
                    <a:lnTo>
                      <a:pt x="177" y="513"/>
                    </a:lnTo>
                    <a:lnTo>
                      <a:pt x="0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144"/>
              <p:cNvSpPr>
                <a:spLocks/>
              </p:cNvSpPr>
              <p:nvPr/>
            </p:nvSpPr>
            <p:spPr bwMode="auto">
              <a:xfrm>
                <a:off x="1593192" y="5000109"/>
                <a:ext cx="415466" cy="1153824"/>
              </a:xfrm>
              <a:custGeom>
                <a:avLst/>
                <a:gdLst>
                  <a:gd name="T0" fmla="*/ 235 w 561"/>
                  <a:gd name="T1" fmla="*/ 0 h 1558"/>
                  <a:gd name="T2" fmla="*/ 561 w 561"/>
                  <a:gd name="T3" fmla="*/ 1558 h 1558"/>
                  <a:gd name="T4" fmla="*/ 76 w 561"/>
                  <a:gd name="T5" fmla="*/ 636 h 1558"/>
                  <a:gd name="T6" fmla="*/ 157 w 561"/>
                  <a:gd name="T7" fmla="*/ 520 h 1558"/>
                  <a:gd name="T8" fmla="*/ 0 w 561"/>
                  <a:gd name="T9" fmla="*/ 399 h 1558"/>
                  <a:gd name="T10" fmla="*/ 149 w 561"/>
                  <a:gd name="T11" fmla="*/ 47 h 1558"/>
                  <a:gd name="T12" fmla="*/ 235 w 561"/>
                  <a:gd name="T13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1" h="1558">
                    <a:moveTo>
                      <a:pt x="235" y="0"/>
                    </a:moveTo>
                    <a:lnTo>
                      <a:pt x="561" y="1558"/>
                    </a:lnTo>
                    <a:lnTo>
                      <a:pt x="76" y="636"/>
                    </a:lnTo>
                    <a:lnTo>
                      <a:pt x="157" y="520"/>
                    </a:lnTo>
                    <a:lnTo>
                      <a:pt x="0" y="399"/>
                    </a:lnTo>
                    <a:lnTo>
                      <a:pt x="149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145"/>
              <p:cNvSpPr>
                <a:spLocks/>
              </p:cNvSpPr>
              <p:nvPr/>
            </p:nvSpPr>
            <p:spPr bwMode="auto">
              <a:xfrm>
                <a:off x="2008658" y="4997888"/>
                <a:ext cx="460641" cy="1156046"/>
              </a:xfrm>
              <a:custGeom>
                <a:avLst/>
                <a:gdLst>
                  <a:gd name="T0" fmla="*/ 336 w 622"/>
                  <a:gd name="T1" fmla="*/ 0 h 1561"/>
                  <a:gd name="T2" fmla="*/ 0 w 622"/>
                  <a:gd name="T3" fmla="*/ 1561 h 1561"/>
                  <a:gd name="T4" fmla="*/ 539 w 622"/>
                  <a:gd name="T5" fmla="*/ 707 h 1561"/>
                  <a:gd name="T6" fmla="*/ 468 w 622"/>
                  <a:gd name="T7" fmla="*/ 558 h 1561"/>
                  <a:gd name="T8" fmla="*/ 622 w 622"/>
                  <a:gd name="T9" fmla="*/ 435 h 1561"/>
                  <a:gd name="T10" fmla="*/ 457 w 622"/>
                  <a:gd name="T11" fmla="*/ 55 h 1561"/>
                  <a:gd name="T12" fmla="*/ 336 w 622"/>
                  <a:gd name="T13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2" h="1561">
                    <a:moveTo>
                      <a:pt x="336" y="0"/>
                    </a:moveTo>
                    <a:lnTo>
                      <a:pt x="0" y="1561"/>
                    </a:lnTo>
                    <a:lnTo>
                      <a:pt x="539" y="707"/>
                    </a:lnTo>
                    <a:lnTo>
                      <a:pt x="468" y="558"/>
                    </a:lnTo>
                    <a:lnTo>
                      <a:pt x="622" y="435"/>
                    </a:lnTo>
                    <a:lnTo>
                      <a:pt x="457" y="55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146"/>
              <p:cNvSpPr>
                <a:spLocks/>
              </p:cNvSpPr>
              <p:nvPr/>
            </p:nvSpPr>
            <p:spPr bwMode="auto">
              <a:xfrm>
                <a:off x="2008658" y="4997888"/>
                <a:ext cx="416947" cy="1156046"/>
              </a:xfrm>
              <a:custGeom>
                <a:avLst/>
                <a:gdLst>
                  <a:gd name="T0" fmla="*/ 336 w 563"/>
                  <a:gd name="T1" fmla="*/ 0 h 1561"/>
                  <a:gd name="T2" fmla="*/ 0 w 563"/>
                  <a:gd name="T3" fmla="*/ 1561 h 1561"/>
                  <a:gd name="T4" fmla="*/ 487 w 563"/>
                  <a:gd name="T5" fmla="*/ 639 h 1561"/>
                  <a:gd name="T6" fmla="*/ 407 w 563"/>
                  <a:gd name="T7" fmla="*/ 523 h 1561"/>
                  <a:gd name="T8" fmla="*/ 563 w 563"/>
                  <a:gd name="T9" fmla="*/ 402 h 1561"/>
                  <a:gd name="T10" fmla="*/ 457 w 563"/>
                  <a:gd name="T11" fmla="*/ 55 h 1561"/>
                  <a:gd name="T12" fmla="*/ 336 w 563"/>
                  <a:gd name="T13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3" h="1561">
                    <a:moveTo>
                      <a:pt x="336" y="0"/>
                    </a:moveTo>
                    <a:lnTo>
                      <a:pt x="0" y="1561"/>
                    </a:lnTo>
                    <a:lnTo>
                      <a:pt x="487" y="639"/>
                    </a:lnTo>
                    <a:lnTo>
                      <a:pt x="407" y="523"/>
                    </a:lnTo>
                    <a:lnTo>
                      <a:pt x="563" y="402"/>
                    </a:lnTo>
                    <a:lnTo>
                      <a:pt x="457" y="55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147"/>
              <p:cNvSpPr>
                <a:spLocks/>
              </p:cNvSpPr>
              <p:nvPr/>
            </p:nvSpPr>
            <p:spPr bwMode="auto">
              <a:xfrm>
                <a:off x="2008658" y="4947528"/>
                <a:ext cx="245132" cy="381399"/>
              </a:xfrm>
              <a:custGeom>
                <a:avLst/>
                <a:gdLst>
                  <a:gd name="T0" fmla="*/ 211 w 331"/>
                  <a:gd name="T1" fmla="*/ 0 h 515"/>
                  <a:gd name="T2" fmla="*/ 0 w 331"/>
                  <a:gd name="T3" fmla="*/ 220 h 515"/>
                  <a:gd name="T4" fmla="*/ 151 w 331"/>
                  <a:gd name="T5" fmla="*/ 515 h 515"/>
                  <a:gd name="T6" fmla="*/ 331 w 331"/>
                  <a:gd name="T7" fmla="*/ 80 h 515"/>
                  <a:gd name="T8" fmla="*/ 211 w 331"/>
                  <a:gd name="T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515">
                    <a:moveTo>
                      <a:pt x="211" y="0"/>
                    </a:moveTo>
                    <a:lnTo>
                      <a:pt x="0" y="220"/>
                    </a:lnTo>
                    <a:lnTo>
                      <a:pt x="151" y="515"/>
                    </a:lnTo>
                    <a:lnTo>
                      <a:pt x="331" y="8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148"/>
              <p:cNvSpPr>
                <a:spLocks/>
              </p:cNvSpPr>
              <p:nvPr/>
            </p:nvSpPr>
            <p:spPr bwMode="auto">
              <a:xfrm>
                <a:off x="1940525" y="5318559"/>
                <a:ext cx="139970" cy="122936"/>
              </a:xfrm>
              <a:custGeom>
                <a:avLst/>
                <a:gdLst>
                  <a:gd name="T0" fmla="*/ 12 w 80"/>
                  <a:gd name="T1" fmla="*/ 0 h 70"/>
                  <a:gd name="T2" fmla="*/ 68 w 80"/>
                  <a:gd name="T3" fmla="*/ 0 h 70"/>
                  <a:gd name="T4" fmla="*/ 68 w 80"/>
                  <a:gd name="T5" fmla="*/ 70 h 70"/>
                  <a:gd name="T6" fmla="*/ 12 w 80"/>
                  <a:gd name="T7" fmla="*/ 70 h 70"/>
                  <a:gd name="T8" fmla="*/ 12 w 8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0">
                    <a:moveTo>
                      <a:pt x="12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80" y="26"/>
                      <a:pt x="79" y="48"/>
                      <a:pt x="68" y="70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" y="48"/>
                      <a:pt x="0" y="26"/>
                      <a:pt x="12" y="0"/>
                    </a:cubicBez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149"/>
              <p:cNvSpPr>
                <a:spLocks/>
              </p:cNvSpPr>
              <p:nvPr/>
            </p:nvSpPr>
            <p:spPr bwMode="auto">
              <a:xfrm>
                <a:off x="1996068" y="6141344"/>
                <a:ext cx="38510" cy="338445"/>
              </a:xfrm>
              <a:custGeom>
                <a:avLst/>
                <a:gdLst>
                  <a:gd name="T0" fmla="*/ 0 w 22"/>
                  <a:gd name="T1" fmla="*/ 192 h 193"/>
                  <a:gd name="T2" fmla="*/ 11 w 22"/>
                  <a:gd name="T3" fmla="*/ 0 h 193"/>
                  <a:gd name="T4" fmla="*/ 22 w 22"/>
                  <a:gd name="T5" fmla="*/ 192 h 193"/>
                  <a:gd name="T6" fmla="*/ 0 w 22"/>
                  <a:gd name="T7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93">
                    <a:moveTo>
                      <a:pt x="0" y="192"/>
                    </a:moveTo>
                    <a:cubicBezTo>
                      <a:pt x="1" y="144"/>
                      <a:pt x="5" y="87"/>
                      <a:pt x="11" y="0"/>
                    </a:cubicBezTo>
                    <a:cubicBezTo>
                      <a:pt x="17" y="87"/>
                      <a:pt x="20" y="144"/>
                      <a:pt x="22" y="192"/>
                    </a:cubicBezTo>
                    <a:cubicBezTo>
                      <a:pt x="15" y="193"/>
                      <a:pt x="7" y="193"/>
                      <a:pt x="0" y="192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150"/>
              <p:cNvSpPr>
                <a:spLocks/>
              </p:cNvSpPr>
              <p:nvPr/>
            </p:nvSpPr>
            <p:spPr bwMode="auto">
              <a:xfrm>
                <a:off x="1677618" y="4943825"/>
                <a:ext cx="672447" cy="1197518"/>
              </a:xfrm>
              <a:custGeom>
                <a:avLst/>
                <a:gdLst>
                  <a:gd name="T0" fmla="*/ 0 w 908"/>
                  <a:gd name="T1" fmla="*/ 123 h 1617"/>
                  <a:gd name="T2" fmla="*/ 50 w 908"/>
                  <a:gd name="T3" fmla="*/ 589 h 1617"/>
                  <a:gd name="T4" fmla="*/ 456 w 908"/>
                  <a:gd name="T5" fmla="*/ 1617 h 1617"/>
                  <a:gd name="T6" fmla="*/ 856 w 908"/>
                  <a:gd name="T7" fmla="*/ 589 h 1617"/>
                  <a:gd name="T8" fmla="*/ 908 w 908"/>
                  <a:gd name="T9" fmla="*/ 123 h 1617"/>
                  <a:gd name="T10" fmla="*/ 714 w 908"/>
                  <a:gd name="T11" fmla="*/ 0 h 1617"/>
                  <a:gd name="T12" fmla="*/ 194 w 908"/>
                  <a:gd name="T13" fmla="*/ 0 h 1617"/>
                  <a:gd name="T14" fmla="*/ 0 w 908"/>
                  <a:gd name="T15" fmla="*/ 12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8" h="1617">
                    <a:moveTo>
                      <a:pt x="0" y="123"/>
                    </a:moveTo>
                    <a:lnTo>
                      <a:pt x="50" y="589"/>
                    </a:lnTo>
                    <a:lnTo>
                      <a:pt x="456" y="1617"/>
                    </a:lnTo>
                    <a:lnTo>
                      <a:pt x="856" y="589"/>
                    </a:lnTo>
                    <a:lnTo>
                      <a:pt x="908" y="123"/>
                    </a:lnTo>
                    <a:lnTo>
                      <a:pt x="714" y="0"/>
                    </a:lnTo>
                    <a:lnTo>
                      <a:pt x="194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3151"/>
              <p:cNvSpPr>
                <a:spLocks noChangeArrowheads="1"/>
              </p:cNvSpPr>
              <p:nvPr/>
            </p:nvSpPr>
            <p:spPr bwMode="auto">
              <a:xfrm>
                <a:off x="1821291" y="4819408"/>
                <a:ext cx="382140" cy="310303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152"/>
              <p:cNvSpPr>
                <a:spLocks/>
              </p:cNvSpPr>
              <p:nvPr/>
            </p:nvSpPr>
            <p:spPr bwMode="auto">
              <a:xfrm>
                <a:off x="1542833" y="3859616"/>
                <a:ext cx="936834" cy="1141975"/>
              </a:xfrm>
              <a:custGeom>
                <a:avLst/>
                <a:gdLst>
                  <a:gd name="T0" fmla="*/ 269 w 535"/>
                  <a:gd name="T1" fmla="*/ 652 h 652"/>
                  <a:gd name="T2" fmla="*/ 476 w 535"/>
                  <a:gd name="T3" fmla="*/ 434 h 652"/>
                  <a:gd name="T4" fmla="*/ 484 w 535"/>
                  <a:gd name="T5" fmla="*/ 439 h 652"/>
                  <a:gd name="T6" fmla="*/ 528 w 535"/>
                  <a:gd name="T7" fmla="*/ 368 h 652"/>
                  <a:gd name="T8" fmla="*/ 510 w 535"/>
                  <a:gd name="T9" fmla="*/ 286 h 652"/>
                  <a:gd name="T10" fmla="*/ 506 w 535"/>
                  <a:gd name="T11" fmla="*/ 286 h 652"/>
                  <a:gd name="T12" fmla="*/ 269 w 535"/>
                  <a:gd name="T13" fmla="*/ 0 h 652"/>
                  <a:gd name="T14" fmla="*/ 31 w 535"/>
                  <a:gd name="T15" fmla="*/ 286 h 652"/>
                  <a:gd name="T16" fmla="*/ 25 w 535"/>
                  <a:gd name="T17" fmla="*/ 286 h 652"/>
                  <a:gd name="T18" fmla="*/ 7 w 535"/>
                  <a:gd name="T19" fmla="*/ 368 h 652"/>
                  <a:gd name="T20" fmla="*/ 51 w 535"/>
                  <a:gd name="T21" fmla="*/ 439 h 652"/>
                  <a:gd name="T22" fmla="*/ 60 w 535"/>
                  <a:gd name="T23" fmla="*/ 433 h 652"/>
                  <a:gd name="T24" fmla="*/ 269 w 535"/>
                  <a:gd name="T25" fmla="*/ 6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5" h="652">
                    <a:moveTo>
                      <a:pt x="269" y="652"/>
                    </a:moveTo>
                    <a:cubicBezTo>
                      <a:pt x="355" y="652"/>
                      <a:pt x="434" y="554"/>
                      <a:pt x="476" y="434"/>
                    </a:cubicBezTo>
                    <a:cubicBezTo>
                      <a:pt x="479" y="437"/>
                      <a:pt x="481" y="439"/>
                      <a:pt x="484" y="439"/>
                    </a:cubicBezTo>
                    <a:cubicBezTo>
                      <a:pt x="501" y="442"/>
                      <a:pt x="521" y="410"/>
                      <a:pt x="528" y="368"/>
                    </a:cubicBezTo>
                    <a:cubicBezTo>
                      <a:pt x="535" y="325"/>
                      <a:pt x="527" y="289"/>
                      <a:pt x="510" y="286"/>
                    </a:cubicBezTo>
                    <a:cubicBezTo>
                      <a:pt x="509" y="286"/>
                      <a:pt x="508" y="286"/>
                      <a:pt x="506" y="286"/>
                    </a:cubicBezTo>
                    <a:cubicBezTo>
                      <a:pt x="515" y="137"/>
                      <a:pt x="453" y="0"/>
                      <a:pt x="269" y="0"/>
                    </a:cubicBezTo>
                    <a:cubicBezTo>
                      <a:pt x="84" y="0"/>
                      <a:pt x="22" y="137"/>
                      <a:pt x="31" y="286"/>
                    </a:cubicBezTo>
                    <a:cubicBezTo>
                      <a:pt x="29" y="286"/>
                      <a:pt x="27" y="286"/>
                      <a:pt x="25" y="286"/>
                    </a:cubicBezTo>
                    <a:cubicBezTo>
                      <a:pt x="8" y="289"/>
                      <a:pt x="0" y="325"/>
                      <a:pt x="7" y="368"/>
                    </a:cubicBezTo>
                    <a:cubicBezTo>
                      <a:pt x="14" y="410"/>
                      <a:pt x="34" y="442"/>
                      <a:pt x="51" y="439"/>
                    </a:cubicBezTo>
                    <a:cubicBezTo>
                      <a:pt x="54" y="438"/>
                      <a:pt x="58" y="436"/>
                      <a:pt x="60" y="433"/>
                    </a:cubicBezTo>
                    <a:cubicBezTo>
                      <a:pt x="102" y="554"/>
                      <a:pt x="182" y="652"/>
                      <a:pt x="269" y="65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153"/>
              <p:cNvSpPr>
                <a:spLocks/>
              </p:cNvSpPr>
              <p:nvPr/>
            </p:nvSpPr>
            <p:spPr bwMode="auto">
              <a:xfrm>
                <a:off x="1581343" y="3859616"/>
                <a:ext cx="863517" cy="630974"/>
              </a:xfrm>
              <a:custGeom>
                <a:avLst/>
                <a:gdLst>
                  <a:gd name="T0" fmla="*/ 484 w 493"/>
                  <a:gd name="T1" fmla="*/ 286 h 360"/>
                  <a:gd name="T2" fmla="*/ 247 w 493"/>
                  <a:gd name="T3" fmla="*/ 0 h 360"/>
                  <a:gd name="T4" fmla="*/ 9 w 493"/>
                  <a:gd name="T5" fmla="*/ 286 h 360"/>
                  <a:gd name="T6" fmla="*/ 46 w 493"/>
                  <a:gd name="T7" fmla="*/ 352 h 360"/>
                  <a:gd name="T8" fmla="*/ 67 w 493"/>
                  <a:gd name="T9" fmla="*/ 326 h 360"/>
                  <a:gd name="T10" fmla="*/ 136 w 493"/>
                  <a:gd name="T11" fmla="*/ 140 h 360"/>
                  <a:gd name="T12" fmla="*/ 246 w 493"/>
                  <a:gd name="T13" fmla="*/ 161 h 360"/>
                  <a:gd name="T14" fmla="*/ 356 w 493"/>
                  <a:gd name="T15" fmla="*/ 140 h 360"/>
                  <a:gd name="T16" fmla="*/ 426 w 493"/>
                  <a:gd name="T17" fmla="*/ 326 h 360"/>
                  <a:gd name="T18" fmla="*/ 445 w 493"/>
                  <a:gd name="T19" fmla="*/ 353 h 360"/>
                  <a:gd name="T20" fmla="*/ 484 w 493"/>
                  <a:gd name="T21" fmla="*/ 28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3" h="360">
                    <a:moveTo>
                      <a:pt x="484" y="286"/>
                    </a:moveTo>
                    <a:cubicBezTo>
                      <a:pt x="493" y="137"/>
                      <a:pt x="431" y="0"/>
                      <a:pt x="247" y="0"/>
                    </a:cubicBezTo>
                    <a:cubicBezTo>
                      <a:pt x="62" y="0"/>
                      <a:pt x="0" y="137"/>
                      <a:pt x="9" y="286"/>
                    </a:cubicBezTo>
                    <a:cubicBezTo>
                      <a:pt x="24" y="290"/>
                      <a:pt x="39" y="317"/>
                      <a:pt x="46" y="352"/>
                    </a:cubicBezTo>
                    <a:cubicBezTo>
                      <a:pt x="58" y="360"/>
                      <a:pt x="67" y="356"/>
                      <a:pt x="67" y="326"/>
                    </a:cubicBezTo>
                    <a:cubicBezTo>
                      <a:pt x="67" y="237"/>
                      <a:pt x="78" y="159"/>
                      <a:pt x="136" y="140"/>
                    </a:cubicBezTo>
                    <a:cubicBezTo>
                      <a:pt x="192" y="122"/>
                      <a:pt x="204" y="161"/>
                      <a:pt x="246" y="161"/>
                    </a:cubicBezTo>
                    <a:cubicBezTo>
                      <a:pt x="289" y="161"/>
                      <a:pt x="302" y="125"/>
                      <a:pt x="356" y="140"/>
                    </a:cubicBezTo>
                    <a:cubicBezTo>
                      <a:pt x="413" y="156"/>
                      <a:pt x="426" y="237"/>
                      <a:pt x="426" y="326"/>
                    </a:cubicBezTo>
                    <a:cubicBezTo>
                      <a:pt x="426" y="355"/>
                      <a:pt x="434" y="360"/>
                      <a:pt x="445" y="353"/>
                    </a:cubicBezTo>
                    <a:cubicBezTo>
                      <a:pt x="452" y="316"/>
                      <a:pt x="469" y="287"/>
                      <a:pt x="484" y="286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154"/>
              <p:cNvSpPr>
                <a:spLocks/>
              </p:cNvSpPr>
              <p:nvPr/>
            </p:nvSpPr>
            <p:spPr bwMode="auto">
              <a:xfrm>
                <a:off x="1943487" y="5106753"/>
                <a:ext cx="140710" cy="215509"/>
              </a:xfrm>
              <a:custGeom>
                <a:avLst/>
                <a:gdLst>
                  <a:gd name="T0" fmla="*/ 68 w 80"/>
                  <a:gd name="T1" fmla="*/ 123 h 123"/>
                  <a:gd name="T2" fmla="*/ 80 w 80"/>
                  <a:gd name="T3" fmla="*/ 98 h 123"/>
                  <a:gd name="T4" fmla="*/ 40 w 80"/>
                  <a:gd name="T5" fmla="*/ 0 h 123"/>
                  <a:gd name="T6" fmla="*/ 0 w 80"/>
                  <a:gd name="T7" fmla="*/ 96 h 123"/>
                  <a:gd name="T8" fmla="*/ 13 w 80"/>
                  <a:gd name="T9" fmla="*/ 123 h 123"/>
                  <a:gd name="T10" fmla="*/ 68 w 80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23">
                    <a:moveTo>
                      <a:pt x="68" y="123"/>
                    </a:moveTo>
                    <a:cubicBezTo>
                      <a:pt x="80" y="98"/>
                      <a:pt x="80" y="98"/>
                      <a:pt x="80" y="9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31" y="123"/>
                      <a:pt x="50" y="123"/>
                      <a:pt x="68" y="123"/>
                    </a:cubicBezTo>
                    <a:close/>
                  </a:path>
                </a:pathLst>
              </a:custGeom>
              <a:solidFill>
                <a:srgbClr val="FF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155"/>
              <p:cNvSpPr>
                <a:spLocks/>
              </p:cNvSpPr>
              <p:nvPr/>
            </p:nvSpPr>
            <p:spPr bwMode="auto">
              <a:xfrm>
                <a:off x="1730200" y="4943825"/>
                <a:ext cx="283642" cy="451754"/>
              </a:xfrm>
              <a:custGeom>
                <a:avLst/>
                <a:gdLst>
                  <a:gd name="T0" fmla="*/ 123 w 383"/>
                  <a:gd name="T1" fmla="*/ 0 h 610"/>
                  <a:gd name="T2" fmla="*/ 383 w 383"/>
                  <a:gd name="T3" fmla="*/ 220 h 610"/>
                  <a:gd name="T4" fmla="*/ 236 w 383"/>
                  <a:gd name="T5" fmla="*/ 610 h 610"/>
                  <a:gd name="T6" fmla="*/ 0 w 383"/>
                  <a:gd name="T7" fmla="*/ 80 h 610"/>
                  <a:gd name="T8" fmla="*/ 123 w 383"/>
                  <a:gd name="T9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610">
                    <a:moveTo>
                      <a:pt x="123" y="0"/>
                    </a:moveTo>
                    <a:lnTo>
                      <a:pt x="383" y="220"/>
                    </a:lnTo>
                    <a:lnTo>
                      <a:pt x="236" y="610"/>
                    </a:lnTo>
                    <a:lnTo>
                      <a:pt x="0" y="8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156"/>
              <p:cNvSpPr>
                <a:spLocks/>
              </p:cNvSpPr>
              <p:nvPr/>
            </p:nvSpPr>
            <p:spPr bwMode="auto">
              <a:xfrm>
                <a:off x="1554682" y="5003072"/>
                <a:ext cx="459160" cy="1141975"/>
              </a:xfrm>
              <a:custGeom>
                <a:avLst/>
                <a:gdLst>
                  <a:gd name="T0" fmla="*/ 237 w 620"/>
                  <a:gd name="T1" fmla="*/ 0 h 1542"/>
                  <a:gd name="T2" fmla="*/ 620 w 620"/>
                  <a:gd name="T3" fmla="*/ 1542 h 1542"/>
                  <a:gd name="T4" fmla="*/ 83 w 620"/>
                  <a:gd name="T5" fmla="*/ 691 h 1542"/>
                  <a:gd name="T6" fmla="*/ 154 w 620"/>
                  <a:gd name="T7" fmla="*/ 542 h 1542"/>
                  <a:gd name="T8" fmla="*/ 0 w 620"/>
                  <a:gd name="T9" fmla="*/ 421 h 1542"/>
                  <a:gd name="T10" fmla="*/ 166 w 620"/>
                  <a:gd name="T11" fmla="*/ 43 h 1542"/>
                  <a:gd name="T12" fmla="*/ 237 w 620"/>
                  <a:gd name="T13" fmla="*/ 0 h 1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0" h="1542">
                    <a:moveTo>
                      <a:pt x="237" y="0"/>
                    </a:moveTo>
                    <a:lnTo>
                      <a:pt x="620" y="1542"/>
                    </a:lnTo>
                    <a:lnTo>
                      <a:pt x="83" y="691"/>
                    </a:lnTo>
                    <a:lnTo>
                      <a:pt x="154" y="542"/>
                    </a:lnTo>
                    <a:lnTo>
                      <a:pt x="0" y="421"/>
                    </a:lnTo>
                    <a:lnTo>
                      <a:pt x="166" y="43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157"/>
              <p:cNvSpPr>
                <a:spLocks/>
              </p:cNvSpPr>
              <p:nvPr/>
            </p:nvSpPr>
            <p:spPr bwMode="auto">
              <a:xfrm>
                <a:off x="2013842" y="4943825"/>
                <a:ext cx="282161" cy="451754"/>
              </a:xfrm>
              <a:custGeom>
                <a:avLst/>
                <a:gdLst>
                  <a:gd name="T0" fmla="*/ 260 w 381"/>
                  <a:gd name="T1" fmla="*/ 0 h 610"/>
                  <a:gd name="T2" fmla="*/ 0 w 381"/>
                  <a:gd name="T3" fmla="*/ 220 h 610"/>
                  <a:gd name="T4" fmla="*/ 144 w 381"/>
                  <a:gd name="T5" fmla="*/ 610 h 610"/>
                  <a:gd name="T6" fmla="*/ 381 w 381"/>
                  <a:gd name="T7" fmla="*/ 80 h 610"/>
                  <a:gd name="T8" fmla="*/ 260 w 381"/>
                  <a:gd name="T9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610">
                    <a:moveTo>
                      <a:pt x="260" y="0"/>
                    </a:moveTo>
                    <a:lnTo>
                      <a:pt x="0" y="220"/>
                    </a:lnTo>
                    <a:lnTo>
                      <a:pt x="144" y="610"/>
                    </a:lnTo>
                    <a:lnTo>
                      <a:pt x="381" y="80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158"/>
              <p:cNvSpPr>
                <a:spLocks/>
              </p:cNvSpPr>
              <p:nvPr/>
            </p:nvSpPr>
            <p:spPr bwMode="auto">
              <a:xfrm>
                <a:off x="1916085" y="5428905"/>
                <a:ext cx="197735" cy="716141"/>
              </a:xfrm>
              <a:custGeom>
                <a:avLst/>
                <a:gdLst>
                  <a:gd name="T0" fmla="*/ 68 w 267"/>
                  <a:gd name="T1" fmla="*/ 0 h 967"/>
                  <a:gd name="T2" fmla="*/ 198 w 267"/>
                  <a:gd name="T3" fmla="*/ 0 h 967"/>
                  <a:gd name="T4" fmla="*/ 267 w 267"/>
                  <a:gd name="T5" fmla="*/ 655 h 967"/>
                  <a:gd name="T6" fmla="*/ 132 w 267"/>
                  <a:gd name="T7" fmla="*/ 967 h 967"/>
                  <a:gd name="T8" fmla="*/ 0 w 267"/>
                  <a:gd name="T9" fmla="*/ 655 h 967"/>
                  <a:gd name="T10" fmla="*/ 68 w 267"/>
                  <a:gd name="T11" fmla="*/ 0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967">
                    <a:moveTo>
                      <a:pt x="68" y="0"/>
                    </a:moveTo>
                    <a:lnTo>
                      <a:pt x="198" y="0"/>
                    </a:lnTo>
                    <a:lnTo>
                      <a:pt x="267" y="655"/>
                    </a:lnTo>
                    <a:lnTo>
                      <a:pt x="132" y="967"/>
                    </a:lnTo>
                    <a:lnTo>
                      <a:pt x="0" y="65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159"/>
              <p:cNvSpPr>
                <a:spLocks/>
              </p:cNvSpPr>
              <p:nvPr/>
            </p:nvSpPr>
            <p:spPr bwMode="auto">
              <a:xfrm>
                <a:off x="1563569" y="3814440"/>
                <a:ext cx="739099" cy="556916"/>
              </a:xfrm>
              <a:custGeom>
                <a:avLst/>
                <a:gdLst>
                  <a:gd name="T0" fmla="*/ 422 w 422"/>
                  <a:gd name="T1" fmla="*/ 122 h 318"/>
                  <a:gd name="T2" fmla="*/ 80 w 422"/>
                  <a:gd name="T3" fmla="*/ 312 h 318"/>
                  <a:gd name="T4" fmla="*/ 422 w 422"/>
                  <a:gd name="T5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2" h="318">
                    <a:moveTo>
                      <a:pt x="422" y="122"/>
                    </a:moveTo>
                    <a:cubicBezTo>
                      <a:pt x="399" y="170"/>
                      <a:pt x="159" y="306"/>
                      <a:pt x="80" y="312"/>
                    </a:cubicBezTo>
                    <a:cubicBezTo>
                      <a:pt x="0" y="318"/>
                      <a:pt x="75" y="0"/>
                      <a:pt x="422" y="122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160"/>
              <p:cNvSpPr>
                <a:spLocks/>
              </p:cNvSpPr>
              <p:nvPr/>
            </p:nvSpPr>
            <p:spPr bwMode="auto">
              <a:xfrm>
                <a:off x="2103452" y="3814440"/>
                <a:ext cx="318450" cy="556916"/>
              </a:xfrm>
              <a:custGeom>
                <a:avLst/>
                <a:gdLst>
                  <a:gd name="T0" fmla="*/ 0 w 182"/>
                  <a:gd name="T1" fmla="*/ 122 h 318"/>
                  <a:gd name="T2" fmla="*/ 148 w 182"/>
                  <a:gd name="T3" fmla="*/ 312 h 318"/>
                  <a:gd name="T4" fmla="*/ 0 w 182"/>
                  <a:gd name="T5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" h="318">
                    <a:moveTo>
                      <a:pt x="0" y="122"/>
                    </a:moveTo>
                    <a:cubicBezTo>
                      <a:pt x="11" y="170"/>
                      <a:pt x="114" y="306"/>
                      <a:pt x="148" y="312"/>
                    </a:cubicBezTo>
                    <a:cubicBezTo>
                      <a:pt x="182" y="318"/>
                      <a:pt x="150" y="0"/>
                      <a:pt x="0" y="122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161"/>
              <p:cNvSpPr>
                <a:spLocks/>
              </p:cNvSpPr>
              <p:nvPr/>
            </p:nvSpPr>
            <p:spPr bwMode="auto">
              <a:xfrm>
                <a:off x="1730200" y="4943825"/>
                <a:ext cx="283642" cy="379918"/>
              </a:xfrm>
              <a:custGeom>
                <a:avLst/>
                <a:gdLst>
                  <a:gd name="T0" fmla="*/ 123 w 383"/>
                  <a:gd name="T1" fmla="*/ 0 h 513"/>
                  <a:gd name="T2" fmla="*/ 383 w 383"/>
                  <a:gd name="T3" fmla="*/ 220 h 513"/>
                  <a:gd name="T4" fmla="*/ 232 w 383"/>
                  <a:gd name="T5" fmla="*/ 513 h 513"/>
                  <a:gd name="T6" fmla="*/ 0 w 383"/>
                  <a:gd name="T7" fmla="*/ 80 h 513"/>
                  <a:gd name="T8" fmla="*/ 123 w 383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513">
                    <a:moveTo>
                      <a:pt x="123" y="0"/>
                    </a:moveTo>
                    <a:lnTo>
                      <a:pt x="383" y="220"/>
                    </a:lnTo>
                    <a:lnTo>
                      <a:pt x="232" y="513"/>
                    </a:lnTo>
                    <a:lnTo>
                      <a:pt x="0" y="8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162"/>
              <p:cNvSpPr>
                <a:spLocks/>
              </p:cNvSpPr>
              <p:nvPr/>
            </p:nvSpPr>
            <p:spPr bwMode="auto">
              <a:xfrm>
                <a:off x="1600598" y="5003072"/>
                <a:ext cx="413244" cy="1141975"/>
              </a:xfrm>
              <a:custGeom>
                <a:avLst/>
                <a:gdLst>
                  <a:gd name="T0" fmla="*/ 175 w 558"/>
                  <a:gd name="T1" fmla="*/ 0 h 1542"/>
                  <a:gd name="T2" fmla="*/ 558 w 558"/>
                  <a:gd name="T3" fmla="*/ 1542 h 1542"/>
                  <a:gd name="T4" fmla="*/ 73 w 558"/>
                  <a:gd name="T5" fmla="*/ 622 h 1542"/>
                  <a:gd name="T6" fmla="*/ 154 w 558"/>
                  <a:gd name="T7" fmla="*/ 509 h 1542"/>
                  <a:gd name="T8" fmla="*/ 0 w 558"/>
                  <a:gd name="T9" fmla="*/ 388 h 1542"/>
                  <a:gd name="T10" fmla="*/ 104 w 558"/>
                  <a:gd name="T11" fmla="*/ 43 h 1542"/>
                  <a:gd name="T12" fmla="*/ 175 w 558"/>
                  <a:gd name="T13" fmla="*/ 0 h 1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542">
                    <a:moveTo>
                      <a:pt x="175" y="0"/>
                    </a:moveTo>
                    <a:lnTo>
                      <a:pt x="558" y="1542"/>
                    </a:lnTo>
                    <a:lnTo>
                      <a:pt x="73" y="622"/>
                    </a:lnTo>
                    <a:lnTo>
                      <a:pt x="154" y="509"/>
                    </a:lnTo>
                    <a:lnTo>
                      <a:pt x="0" y="388"/>
                    </a:lnTo>
                    <a:lnTo>
                      <a:pt x="104" y="43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163"/>
              <p:cNvSpPr>
                <a:spLocks/>
              </p:cNvSpPr>
              <p:nvPr/>
            </p:nvSpPr>
            <p:spPr bwMode="auto">
              <a:xfrm>
                <a:off x="2013842" y="5003072"/>
                <a:ext cx="456938" cy="1141975"/>
              </a:xfrm>
              <a:custGeom>
                <a:avLst/>
                <a:gdLst>
                  <a:gd name="T0" fmla="*/ 381 w 617"/>
                  <a:gd name="T1" fmla="*/ 0 h 1542"/>
                  <a:gd name="T2" fmla="*/ 0 w 617"/>
                  <a:gd name="T3" fmla="*/ 1542 h 1542"/>
                  <a:gd name="T4" fmla="*/ 535 w 617"/>
                  <a:gd name="T5" fmla="*/ 691 h 1542"/>
                  <a:gd name="T6" fmla="*/ 464 w 617"/>
                  <a:gd name="T7" fmla="*/ 542 h 1542"/>
                  <a:gd name="T8" fmla="*/ 617 w 617"/>
                  <a:gd name="T9" fmla="*/ 421 h 1542"/>
                  <a:gd name="T10" fmla="*/ 454 w 617"/>
                  <a:gd name="T11" fmla="*/ 43 h 1542"/>
                  <a:gd name="T12" fmla="*/ 381 w 617"/>
                  <a:gd name="T13" fmla="*/ 0 h 1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1542">
                    <a:moveTo>
                      <a:pt x="381" y="0"/>
                    </a:moveTo>
                    <a:lnTo>
                      <a:pt x="0" y="1542"/>
                    </a:lnTo>
                    <a:lnTo>
                      <a:pt x="535" y="691"/>
                    </a:lnTo>
                    <a:lnTo>
                      <a:pt x="464" y="542"/>
                    </a:lnTo>
                    <a:lnTo>
                      <a:pt x="617" y="421"/>
                    </a:lnTo>
                    <a:lnTo>
                      <a:pt x="454" y="43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164"/>
              <p:cNvSpPr>
                <a:spLocks/>
              </p:cNvSpPr>
              <p:nvPr/>
            </p:nvSpPr>
            <p:spPr bwMode="auto">
              <a:xfrm>
                <a:off x="2013842" y="5003072"/>
                <a:ext cx="413244" cy="1141975"/>
              </a:xfrm>
              <a:custGeom>
                <a:avLst/>
                <a:gdLst>
                  <a:gd name="T0" fmla="*/ 381 w 558"/>
                  <a:gd name="T1" fmla="*/ 0 h 1542"/>
                  <a:gd name="T2" fmla="*/ 0 w 558"/>
                  <a:gd name="T3" fmla="*/ 1542 h 1542"/>
                  <a:gd name="T4" fmla="*/ 483 w 558"/>
                  <a:gd name="T5" fmla="*/ 622 h 1542"/>
                  <a:gd name="T6" fmla="*/ 402 w 558"/>
                  <a:gd name="T7" fmla="*/ 509 h 1542"/>
                  <a:gd name="T8" fmla="*/ 558 w 558"/>
                  <a:gd name="T9" fmla="*/ 388 h 1542"/>
                  <a:gd name="T10" fmla="*/ 454 w 558"/>
                  <a:gd name="T11" fmla="*/ 43 h 1542"/>
                  <a:gd name="T12" fmla="*/ 381 w 558"/>
                  <a:gd name="T13" fmla="*/ 0 h 1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542">
                    <a:moveTo>
                      <a:pt x="381" y="0"/>
                    </a:moveTo>
                    <a:lnTo>
                      <a:pt x="0" y="1542"/>
                    </a:lnTo>
                    <a:lnTo>
                      <a:pt x="483" y="622"/>
                    </a:lnTo>
                    <a:lnTo>
                      <a:pt x="402" y="509"/>
                    </a:lnTo>
                    <a:lnTo>
                      <a:pt x="558" y="388"/>
                    </a:lnTo>
                    <a:lnTo>
                      <a:pt x="454" y="43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165"/>
              <p:cNvSpPr>
                <a:spLocks/>
              </p:cNvSpPr>
              <p:nvPr/>
            </p:nvSpPr>
            <p:spPr bwMode="auto">
              <a:xfrm>
                <a:off x="2013842" y="4943825"/>
                <a:ext cx="282161" cy="379918"/>
              </a:xfrm>
              <a:custGeom>
                <a:avLst/>
                <a:gdLst>
                  <a:gd name="T0" fmla="*/ 260 w 381"/>
                  <a:gd name="T1" fmla="*/ 0 h 513"/>
                  <a:gd name="T2" fmla="*/ 0 w 381"/>
                  <a:gd name="T3" fmla="*/ 220 h 513"/>
                  <a:gd name="T4" fmla="*/ 149 w 381"/>
                  <a:gd name="T5" fmla="*/ 513 h 513"/>
                  <a:gd name="T6" fmla="*/ 381 w 381"/>
                  <a:gd name="T7" fmla="*/ 80 h 513"/>
                  <a:gd name="T8" fmla="*/ 260 w 381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513">
                    <a:moveTo>
                      <a:pt x="260" y="0"/>
                    </a:moveTo>
                    <a:lnTo>
                      <a:pt x="0" y="220"/>
                    </a:lnTo>
                    <a:lnTo>
                      <a:pt x="149" y="513"/>
                    </a:lnTo>
                    <a:lnTo>
                      <a:pt x="381" y="80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166"/>
              <p:cNvSpPr>
                <a:spLocks/>
              </p:cNvSpPr>
              <p:nvPr/>
            </p:nvSpPr>
            <p:spPr bwMode="auto">
              <a:xfrm>
                <a:off x="1943487" y="5313375"/>
                <a:ext cx="140710" cy="122196"/>
              </a:xfrm>
              <a:custGeom>
                <a:avLst/>
                <a:gdLst>
                  <a:gd name="T0" fmla="*/ 13 w 80"/>
                  <a:gd name="T1" fmla="*/ 0 h 70"/>
                  <a:gd name="T2" fmla="*/ 68 w 80"/>
                  <a:gd name="T3" fmla="*/ 0 h 70"/>
                  <a:gd name="T4" fmla="*/ 68 w 80"/>
                  <a:gd name="T5" fmla="*/ 70 h 70"/>
                  <a:gd name="T6" fmla="*/ 13 w 80"/>
                  <a:gd name="T7" fmla="*/ 70 h 70"/>
                  <a:gd name="T8" fmla="*/ 13 w 8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0">
                    <a:moveTo>
                      <a:pt x="13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80" y="26"/>
                      <a:pt x="79" y="48"/>
                      <a:pt x="68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" y="48"/>
                      <a:pt x="0" y="26"/>
                      <a:pt x="13" y="0"/>
                    </a:cubicBezTo>
                    <a:close/>
                  </a:path>
                </a:pathLst>
              </a:custGeom>
              <a:solidFill>
                <a:srgbClr val="FF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167"/>
              <p:cNvSpPr>
                <a:spLocks/>
              </p:cNvSpPr>
              <p:nvPr/>
            </p:nvSpPr>
            <p:spPr bwMode="auto">
              <a:xfrm>
                <a:off x="1982738" y="6141344"/>
                <a:ext cx="59246" cy="338445"/>
              </a:xfrm>
              <a:custGeom>
                <a:avLst/>
                <a:gdLst>
                  <a:gd name="T0" fmla="*/ 4 w 34"/>
                  <a:gd name="T1" fmla="*/ 192 h 193"/>
                  <a:gd name="T2" fmla="*/ 31 w 34"/>
                  <a:gd name="T3" fmla="*/ 193 h 193"/>
                  <a:gd name="T4" fmla="*/ 17 w 34"/>
                  <a:gd name="T5" fmla="*/ 0 h 193"/>
                  <a:gd name="T6" fmla="*/ 4 w 34"/>
                  <a:gd name="T7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93">
                    <a:moveTo>
                      <a:pt x="4" y="192"/>
                    </a:moveTo>
                    <a:cubicBezTo>
                      <a:pt x="13" y="193"/>
                      <a:pt x="22" y="193"/>
                      <a:pt x="31" y="193"/>
                    </a:cubicBezTo>
                    <a:cubicBezTo>
                      <a:pt x="34" y="146"/>
                      <a:pt x="24" y="21"/>
                      <a:pt x="17" y="0"/>
                    </a:cubicBezTo>
                    <a:cubicBezTo>
                      <a:pt x="10" y="17"/>
                      <a:pt x="0" y="143"/>
                      <a:pt x="4" y="192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Oval 6"/>
            <p:cNvSpPr/>
            <p:nvPr/>
          </p:nvSpPr>
          <p:spPr>
            <a:xfrm>
              <a:off x="3309990" y="2130363"/>
              <a:ext cx="831273" cy="8312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</a:t>
              </a:r>
              <a:r>
                <a:rPr lang="ko-KR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</a:t>
              </a:r>
              <a:endPara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Oval 6"/>
            <p:cNvSpPr/>
            <p:nvPr/>
          </p:nvSpPr>
          <p:spPr>
            <a:xfrm>
              <a:off x="3309990" y="3052028"/>
              <a:ext cx="831273" cy="8312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등록</a:t>
              </a:r>
              <a:endPara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Oval 6"/>
            <p:cNvSpPr/>
            <p:nvPr/>
          </p:nvSpPr>
          <p:spPr>
            <a:xfrm>
              <a:off x="3309990" y="4012410"/>
              <a:ext cx="831273" cy="8312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endPara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Oval 6"/>
            <p:cNvSpPr/>
            <p:nvPr/>
          </p:nvSpPr>
          <p:spPr>
            <a:xfrm>
              <a:off x="3309990" y="4926810"/>
              <a:ext cx="831273" cy="8312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삭제</a:t>
              </a:r>
              <a:endPara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Oval 6"/>
            <p:cNvSpPr/>
            <p:nvPr/>
          </p:nvSpPr>
          <p:spPr>
            <a:xfrm>
              <a:off x="6131686" y="3063928"/>
              <a:ext cx="1160068" cy="8312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매출총</a:t>
              </a:r>
              <a:endPara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Oval 6"/>
            <p:cNvSpPr/>
            <p:nvPr/>
          </p:nvSpPr>
          <p:spPr>
            <a:xfrm>
              <a:off x="6131686" y="4012410"/>
              <a:ext cx="1160068" cy="8312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매입총</a:t>
              </a:r>
              <a:endPara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V="1">
              <a:off x="2321607" y="2696604"/>
              <a:ext cx="773151" cy="90124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V="1">
              <a:off x="2321607" y="3504800"/>
              <a:ext cx="735809" cy="10274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2324114" y="3618240"/>
              <a:ext cx="771885" cy="49085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>
              <a:off x="2321607" y="3607548"/>
              <a:ext cx="735809" cy="157434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4253050" y="2501386"/>
              <a:ext cx="1841289" cy="84291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rot="16200000" flipH="1">
              <a:off x="4188062" y="2575339"/>
              <a:ext cx="1922755" cy="179277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 flipV="1">
              <a:off x="4253050" y="3344298"/>
              <a:ext cx="1841289" cy="12336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>
              <a:off x="4253050" y="3467664"/>
              <a:ext cx="1780510" cy="97701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 flipV="1">
              <a:off x="4361127" y="3344298"/>
              <a:ext cx="1733212" cy="100853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>
              <a:off x="4361127" y="4337076"/>
              <a:ext cx="1696965" cy="9602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 flipV="1">
              <a:off x="4361127" y="3344298"/>
              <a:ext cx="1733212" cy="189123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 flipV="1">
              <a:off x="4339357" y="4421529"/>
              <a:ext cx="1706468" cy="82074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그림 99" descr="제목 없음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364" y="1785905"/>
            <a:ext cx="2343477" cy="3746793"/>
          </a:xfrm>
          <a:prstGeom prst="rect">
            <a:avLst/>
          </a:prstGeom>
        </p:spPr>
      </p:pic>
      <p:pic>
        <p:nvPicPr>
          <p:cNvPr id="101" name="그림 100" descr="제목 없음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56" y="1783806"/>
            <a:ext cx="235300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4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1752297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(Model)</a:t>
              </a:r>
            </a:p>
            <a:p>
              <a:pPr marL="0" indent="0" algn="ctr">
                <a:buNone/>
              </a:pPr>
              <a:endPara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7" name="그림 26" descr="Model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36" y="785706"/>
            <a:ext cx="2524478" cy="1514687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724934" y="773724"/>
            <a:ext cx="7848260" cy="5744307"/>
            <a:chOff x="3757586" y="832339"/>
            <a:chExt cx="7848260" cy="7825043"/>
          </a:xfrm>
        </p:grpSpPr>
        <p:pic>
          <p:nvPicPr>
            <p:cNvPr id="28" name="그림 27" descr="Model 5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7586" y="832339"/>
              <a:ext cx="7843544" cy="4747584"/>
            </a:xfrm>
            <a:prstGeom prst="rect">
              <a:avLst/>
            </a:prstGeom>
          </p:spPr>
        </p:pic>
        <p:pic>
          <p:nvPicPr>
            <p:cNvPr id="29" name="그림 28" descr="Model 6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3108" y="5568461"/>
              <a:ext cx="7842738" cy="3088921"/>
            </a:xfrm>
            <a:prstGeom prst="rect">
              <a:avLst/>
            </a:prstGeom>
          </p:spPr>
        </p:pic>
      </p:grpSp>
      <p:sp>
        <p:nvSpPr>
          <p:cNvPr id="31" name="Freeform 40"/>
          <p:cNvSpPr>
            <a:spLocks/>
          </p:cNvSpPr>
          <p:nvPr/>
        </p:nvSpPr>
        <p:spPr bwMode="auto">
          <a:xfrm>
            <a:off x="2302095" y="3580034"/>
            <a:ext cx="1234992" cy="329114"/>
          </a:xfrm>
          <a:custGeom>
            <a:avLst/>
            <a:gdLst>
              <a:gd name="T0" fmla="*/ 44 w 641"/>
              <a:gd name="T1" fmla="*/ 72 h 171"/>
              <a:gd name="T2" fmla="*/ 73 w 641"/>
              <a:gd name="T3" fmla="*/ 36 h 171"/>
              <a:gd name="T4" fmla="*/ 36 w 641"/>
              <a:gd name="T5" fmla="*/ 0 h 171"/>
              <a:gd name="T6" fmla="*/ 0 w 641"/>
              <a:gd name="T7" fmla="*/ 36 h 171"/>
              <a:gd name="T8" fmla="*/ 28 w 641"/>
              <a:gd name="T9" fmla="*/ 71 h 171"/>
              <a:gd name="T10" fmla="*/ 28 w 641"/>
              <a:gd name="T11" fmla="*/ 171 h 171"/>
              <a:gd name="T12" fmla="*/ 36 w 641"/>
              <a:gd name="T13" fmla="*/ 171 h 171"/>
              <a:gd name="T14" fmla="*/ 44 w 641"/>
              <a:gd name="T15" fmla="*/ 171 h 171"/>
              <a:gd name="T16" fmla="*/ 641 w 641"/>
              <a:gd name="T17" fmla="*/ 171 h 171"/>
              <a:gd name="T18" fmla="*/ 641 w 641"/>
              <a:gd name="T19" fmla="*/ 155 h 171"/>
              <a:gd name="T20" fmla="*/ 44 w 641"/>
              <a:gd name="T21" fmla="*/ 155 h 171"/>
              <a:gd name="T22" fmla="*/ 44 w 641"/>
              <a:gd name="T23" fmla="*/ 7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1" h="171">
                <a:moveTo>
                  <a:pt x="44" y="72"/>
                </a:moveTo>
                <a:cubicBezTo>
                  <a:pt x="60" y="69"/>
                  <a:pt x="73" y="54"/>
                  <a:pt x="73" y="36"/>
                </a:cubicBezTo>
                <a:cubicBezTo>
                  <a:pt x="73" y="16"/>
                  <a:pt x="57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3"/>
                  <a:pt x="12" y="67"/>
                  <a:pt x="28" y="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44" y="155"/>
                  <a:pt x="44" y="155"/>
                  <a:pt x="44" y="155"/>
                </a:cubicBezTo>
                <a:lnTo>
                  <a:pt x="44" y="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0"/>
          <p:cNvSpPr>
            <a:spLocks/>
          </p:cNvSpPr>
          <p:nvPr/>
        </p:nvSpPr>
        <p:spPr bwMode="auto">
          <a:xfrm>
            <a:off x="2055909" y="6053603"/>
            <a:ext cx="1205624" cy="329114"/>
          </a:xfrm>
          <a:custGeom>
            <a:avLst/>
            <a:gdLst>
              <a:gd name="T0" fmla="*/ 44 w 641"/>
              <a:gd name="T1" fmla="*/ 72 h 171"/>
              <a:gd name="T2" fmla="*/ 73 w 641"/>
              <a:gd name="T3" fmla="*/ 36 h 171"/>
              <a:gd name="T4" fmla="*/ 36 w 641"/>
              <a:gd name="T5" fmla="*/ 0 h 171"/>
              <a:gd name="T6" fmla="*/ 0 w 641"/>
              <a:gd name="T7" fmla="*/ 36 h 171"/>
              <a:gd name="T8" fmla="*/ 28 w 641"/>
              <a:gd name="T9" fmla="*/ 71 h 171"/>
              <a:gd name="T10" fmla="*/ 28 w 641"/>
              <a:gd name="T11" fmla="*/ 171 h 171"/>
              <a:gd name="T12" fmla="*/ 36 w 641"/>
              <a:gd name="T13" fmla="*/ 171 h 171"/>
              <a:gd name="T14" fmla="*/ 44 w 641"/>
              <a:gd name="T15" fmla="*/ 171 h 171"/>
              <a:gd name="T16" fmla="*/ 641 w 641"/>
              <a:gd name="T17" fmla="*/ 171 h 171"/>
              <a:gd name="T18" fmla="*/ 641 w 641"/>
              <a:gd name="T19" fmla="*/ 155 h 171"/>
              <a:gd name="T20" fmla="*/ 44 w 641"/>
              <a:gd name="T21" fmla="*/ 155 h 171"/>
              <a:gd name="T22" fmla="*/ 44 w 641"/>
              <a:gd name="T23" fmla="*/ 7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1" h="171">
                <a:moveTo>
                  <a:pt x="44" y="72"/>
                </a:moveTo>
                <a:cubicBezTo>
                  <a:pt x="60" y="69"/>
                  <a:pt x="73" y="54"/>
                  <a:pt x="73" y="36"/>
                </a:cubicBezTo>
                <a:cubicBezTo>
                  <a:pt x="73" y="16"/>
                  <a:pt x="57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3"/>
                  <a:pt x="12" y="67"/>
                  <a:pt x="28" y="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44" y="155"/>
                  <a:pt x="44" y="155"/>
                  <a:pt x="44" y="155"/>
                </a:cubicBezTo>
                <a:lnTo>
                  <a:pt x="44" y="7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" name="그림 32" descr="제목 없음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67" y="6085354"/>
            <a:ext cx="4610744" cy="314369"/>
          </a:xfrm>
          <a:prstGeom prst="rect">
            <a:avLst/>
          </a:prstGeom>
        </p:spPr>
      </p:pic>
      <p:sp>
        <p:nvSpPr>
          <p:cNvPr id="34" name="Rounded Rectangle 4"/>
          <p:cNvSpPr/>
          <p:nvPr/>
        </p:nvSpPr>
        <p:spPr>
          <a:xfrm>
            <a:off x="1284190" y="3024118"/>
            <a:ext cx="2206951" cy="3893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SalesVO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5" name="Rounded Rectangle 4"/>
          <p:cNvSpPr/>
          <p:nvPr/>
        </p:nvSpPr>
        <p:spPr>
          <a:xfrm>
            <a:off x="1030310" y="5497687"/>
            <a:ext cx="2206951" cy="3893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PurchaseVO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9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1752297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(Controller)</a:t>
              </a:r>
            </a:p>
            <a:p>
              <a:pPr marL="0" indent="0" algn="ctr">
                <a:buNone/>
              </a:pPr>
              <a:endPara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7" name="그림 26" descr="controlle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1" y="1137138"/>
            <a:ext cx="6732770" cy="5720862"/>
          </a:xfrm>
          <a:prstGeom prst="rect">
            <a:avLst/>
          </a:prstGeom>
        </p:spPr>
      </p:pic>
      <p:pic>
        <p:nvPicPr>
          <p:cNvPr id="28" name="그림 27" descr="controller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693" y="1134207"/>
            <a:ext cx="1676425" cy="5723793"/>
          </a:xfrm>
          <a:prstGeom prst="rect">
            <a:avLst/>
          </a:prstGeom>
        </p:spPr>
      </p:pic>
      <p:pic>
        <p:nvPicPr>
          <p:cNvPr id="30" name="그림 29" descr="controller 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419" y="1081349"/>
            <a:ext cx="1682024" cy="5635974"/>
          </a:xfrm>
          <a:prstGeom prst="rect">
            <a:avLst/>
          </a:prstGeom>
        </p:spPr>
      </p:pic>
      <p:pic>
        <p:nvPicPr>
          <p:cNvPr id="31" name="그림 30" descr="controller 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8345" y="1081406"/>
            <a:ext cx="1651993" cy="5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47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1752297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전체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8" name="그림 27" descr="12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02" y="710522"/>
            <a:ext cx="6852213" cy="61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46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2" y="1621532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7. UI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설명</a:t>
              </a: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" name="Rectangle 21"/>
          <p:cNvSpPr/>
          <p:nvPr/>
        </p:nvSpPr>
        <p:spPr>
          <a:xfrm>
            <a:off x="128954" y="1781904"/>
            <a:ext cx="5689427" cy="407899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06705" y="6080681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매출처 세금계산서 및 계산서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총괄표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47265" y="608068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매입처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세금계산서 및 계산서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총괄표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21"/>
          <p:cNvSpPr/>
          <p:nvPr/>
        </p:nvSpPr>
        <p:spPr>
          <a:xfrm>
            <a:off x="6342185" y="1781904"/>
            <a:ext cx="5689427" cy="407899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그림 43" descr="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1981198"/>
            <a:ext cx="5593619" cy="3681046"/>
          </a:xfrm>
          <a:prstGeom prst="rect">
            <a:avLst/>
          </a:prstGeom>
        </p:spPr>
      </p:pic>
      <p:pic>
        <p:nvPicPr>
          <p:cNvPr id="45" name="그림 44" descr="purch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75" y="1971243"/>
            <a:ext cx="5590929" cy="3679276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788355" y="621319"/>
            <a:ext cx="8615290" cy="801226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다원건설 매입매출 통합 관리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598" y="1281865"/>
            <a:ext cx="4114800" cy="3651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㈜ 다원건설 </a:t>
            </a:r>
            <a:r>
              <a:rPr lang="en-US" altLang="ko-KR" dirty="0" smtClean="0">
                <a:solidFill>
                  <a:schemeClr val="accent2"/>
                </a:solidFill>
              </a:rPr>
              <a:t>ENGINEER &amp; CONSTRUCTION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8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2" y="1633591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7. UI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설명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매출계산서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/>
          <a:p>
            <a:fld id="{98C37ADA-FE03-4EF7-8F15-3521BBE76F4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8" name="Group 20"/>
          <p:cNvGrpSpPr/>
          <p:nvPr/>
        </p:nvGrpSpPr>
        <p:grpSpPr>
          <a:xfrm>
            <a:off x="393895" y="5525806"/>
            <a:ext cx="2260209" cy="1125750"/>
            <a:chOff x="787791" y="5598942"/>
            <a:chExt cx="2260209" cy="1125750"/>
          </a:xfrm>
        </p:grpSpPr>
        <p:sp>
          <p:nvSpPr>
            <p:cNvPr id="29" name="TextBox 28"/>
            <p:cNvSpPr txBox="1"/>
            <p:nvPr/>
          </p:nvSpPr>
          <p:spPr>
            <a:xfrm>
              <a:off x="787791" y="5598942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발급일자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19"/>
            <p:cNvSpPr/>
            <p:nvPr/>
          </p:nvSpPr>
          <p:spPr>
            <a:xfrm>
              <a:off x="787791" y="5893695"/>
              <a:ext cx="22602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요구사항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) </a:t>
              </a:r>
              <a:r>
                <a:rPr lang="ko-KR" altLang="en-US" sz="1200" u="sng" dirty="0" smtClean="0">
                  <a:latin typeface="+mn-ea"/>
                </a:rPr>
                <a:t>수기 입력 형식</a:t>
              </a:r>
              <a:r>
                <a:rPr lang="en-US" altLang="ko-KR" sz="1200" u="sng" dirty="0" smtClean="0">
                  <a:latin typeface="+mn-ea"/>
                </a:rPr>
                <a:t>.</a:t>
              </a:r>
            </a:p>
            <a:p>
              <a:r>
                <a:rPr lang="ko-KR" altLang="en-US" sz="1200" dirty="0" smtClean="0">
                  <a:latin typeface="+mn-ea"/>
                </a:rPr>
                <a:t>자릿수는 </a:t>
              </a:r>
              <a:r>
                <a:rPr lang="en-US" altLang="ko-KR" sz="1200" dirty="0" smtClean="0">
                  <a:latin typeface="+mn-ea"/>
                </a:rPr>
                <a:t>11</a:t>
              </a:r>
              <a:r>
                <a:rPr lang="ko-KR" altLang="en-US" sz="1200" dirty="0" smtClean="0">
                  <a:latin typeface="+mn-ea"/>
                </a:rPr>
                <a:t>자릿수 제한이다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  <a:p>
              <a:r>
                <a:rPr lang="ko-KR" altLang="en-US" sz="1200" dirty="0" smtClean="0">
                  <a:latin typeface="+mn-ea"/>
                </a:rPr>
                <a:t>초기 입력엔 문자가 들어갈 수 없다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</p:txBody>
        </p:sp>
      </p:grpSp>
      <p:grpSp>
        <p:nvGrpSpPr>
          <p:cNvPr id="31" name="Group 21"/>
          <p:cNvGrpSpPr/>
          <p:nvPr/>
        </p:nvGrpSpPr>
        <p:grpSpPr>
          <a:xfrm>
            <a:off x="3441895" y="5525805"/>
            <a:ext cx="2260209" cy="941084"/>
            <a:chOff x="787791" y="5598942"/>
            <a:chExt cx="2260209" cy="941084"/>
          </a:xfrm>
        </p:grpSpPr>
        <p:sp>
          <p:nvSpPr>
            <p:cNvPr id="32" name="TextBox 31"/>
            <p:cNvSpPr txBox="1"/>
            <p:nvPr/>
          </p:nvSpPr>
          <p:spPr>
            <a:xfrm>
              <a:off x="787791" y="559894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사업자등록번호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23"/>
            <p:cNvSpPr/>
            <p:nvPr/>
          </p:nvSpPr>
          <p:spPr>
            <a:xfrm>
              <a:off x="787791" y="5893695"/>
              <a:ext cx="22602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(-)</a:t>
              </a:r>
              <a:r>
                <a:rPr lang="ko-KR" altLang="en-US" sz="1200" dirty="0" smtClean="0">
                  <a:latin typeface="+mn-ea"/>
                </a:rPr>
                <a:t>포함 </a:t>
              </a:r>
              <a:r>
                <a:rPr lang="en-US" altLang="ko-KR" sz="1200" dirty="0" smtClean="0">
                  <a:latin typeface="+mn-ea"/>
                </a:rPr>
                <a:t>12</a:t>
              </a:r>
              <a:r>
                <a:rPr lang="ko-KR" altLang="en-US" sz="1200" dirty="0" smtClean="0">
                  <a:latin typeface="+mn-ea"/>
                </a:rPr>
                <a:t>자릿수 이다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  <a:p>
              <a:r>
                <a:rPr lang="ko-KR" altLang="en-US" sz="1200" dirty="0" smtClean="0">
                  <a:latin typeface="+mn-ea"/>
                </a:rPr>
                <a:t>초기 입력엔 문자가 들어갈 수 없다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</p:txBody>
        </p:sp>
      </p:grpSp>
      <p:grpSp>
        <p:nvGrpSpPr>
          <p:cNvPr id="34" name="Group 24"/>
          <p:cNvGrpSpPr/>
          <p:nvPr/>
        </p:nvGrpSpPr>
        <p:grpSpPr>
          <a:xfrm>
            <a:off x="6489895" y="5525805"/>
            <a:ext cx="2260209" cy="756418"/>
            <a:chOff x="787791" y="5598942"/>
            <a:chExt cx="2260209" cy="756418"/>
          </a:xfrm>
        </p:grpSpPr>
        <p:sp>
          <p:nvSpPr>
            <p:cNvPr id="35" name="TextBox 34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금액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26"/>
            <p:cNvSpPr/>
            <p:nvPr/>
          </p:nvSpPr>
          <p:spPr>
            <a:xfrm>
              <a:off x="787791" y="5893695"/>
              <a:ext cx="226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자릿수 제한은 없다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  <a:p>
              <a:r>
                <a:rPr lang="ko-KR" altLang="en-US" sz="1200" dirty="0" smtClean="0">
                  <a:latin typeface="+mn-ea"/>
                </a:rPr>
                <a:t>문자가 들어갈 수 없다</a:t>
              </a:r>
              <a:r>
                <a:rPr lang="en-US" altLang="ko-KR" sz="1200" dirty="0" smtClean="0"/>
                <a:t>.</a:t>
              </a:r>
              <a:endParaRPr lang="en-US" sz="1200" dirty="0"/>
            </a:p>
          </p:txBody>
        </p:sp>
      </p:grpSp>
      <p:sp>
        <p:nvSpPr>
          <p:cNvPr id="40" name="Rectangle 30"/>
          <p:cNvSpPr/>
          <p:nvPr/>
        </p:nvSpPr>
        <p:spPr>
          <a:xfrm>
            <a:off x="0" y="1676932"/>
            <a:ext cx="12192000" cy="3639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788355" y="621319"/>
            <a:ext cx="8615290" cy="801226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총괄표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 설명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" name="그림 56" descr="Sales등록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" y="2052081"/>
            <a:ext cx="12053997" cy="2753838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0" y="2532185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2438401" y="2555631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0677" y="5369169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223846" y="5369169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5720862" y="2860431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6260123" y="5369169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2743200" y="3704492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2450124" y="2860431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0" y="2860431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8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2" y="1633591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7. UI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설명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매출계산서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/>
          <a:p>
            <a:fld id="{98C37ADA-FE03-4EF7-8F15-3521BBE76F4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393895" y="5525806"/>
            <a:ext cx="2260209" cy="941084"/>
            <a:chOff x="787791" y="5598942"/>
            <a:chExt cx="2260209" cy="941084"/>
          </a:xfrm>
        </p:grpSpPr>
        <p:sp>
          <p:nvSpPr>
            <p:cNvPr id="29" name="TextBox 28"/>
            <p:cNvSpPr txBox="1"/>
            <p:nvPr/>
          </p:nvSpPr>
          <p:spPr>
            <a:xfrm>
              <a:off x="787791" y="5598942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세액 계산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19"/>
            <p:cNvSpPr/>
            <p:nvPr/>
          </p:nvSpPr>
          <p:spPr>
            <a:xfrm>
              <a:off x="787791" y="5893695"/>
              <a:ext cx="22602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공급가액의 기본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10%</a:t>
              </a:r>
            </a:p>
            <a:p>
              <a:r>
                <a:rPr lang="ko-KR" altLang="en-US" sz="1200" dirty="0" smtClean="0">
                  <a:latin typeface="+mn-ea"/>
                </a:rPr>
                <a:t>세액이 없을 경우를 계산하여 수기입력도 가능하다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sz="1200" dirty="0">
                <a:latin typeface="+mn-ea"/>
              </a:endParaRPr>
            </a:p>
          </p:txBody>
        </p:sp>
      </p:grpSp>
      <p:grpSp>
        <p:nvGrpSpPr>
          <p:cNvPr id="11" name="Group 21"/>
          <p:cNvGrpSpPr/>
          <p:nvPr/>
        </p:nvGrpSpPr>
        <p:grpSpPr>
          <a:xfrm>
            <a:off x="3441895" y="5525805"/>
            <a:ext cx="2260209" cy="1310416"/>
            <a:chOff x="787791" y="5598942"/>
            <a:chExt cx="2260209" cy="1310416"/>
          </a:xfrm>
        </p:grpSpPr>
        <p:sp>
          <p:nvSpPr>
            <p:cNvPr id="32" name="TextBox 31"/>
            <p:cNvSpPr txBox="1"/>
            <p:nvPr/>
          </p:nvSpPr>
          <p:spPr>
            <a:xfrm>
              <a:off x="787791" y="5598942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등록 계산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23"/>
            <p:cNvSpPr/>
            <p:nvPr/>
          </p:nvSpPr>
          <p:spPr>
            <a:xfrm>
              <a:off x="787791" y="5893695"/>
              <a:ext cx="22602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공급가액 </a:t>
              </a:r>
              <a:r>
                <a:rPr lang="en-US" altLang="ko-KR" sz="1200" dirty="0" smtClean="0">
                  <a:latin typeface="+mn-ea"/>
                </a:rPr>
                <a:t>+ </a:t>
              </a:r>
              <a:r>
                <a:rPr lang="ko-KR" altLang="en-US" sz="1200" dirty="0" smtClean="0">
                  <a:latin typeface="+mn-ea"/>
                </a:rPr>
                <a:t>세액   </a:t>
              </a:r>
              <a:r>
                <a:rPr lang="en-US" altLang="ko-KR" sz="1200" dirty="0" smtClean="0">
                  <a:latin typeface="+mn-ea"/>
                </a:rPr>
                <a:t>= </a:t>
              </a:r>
              <a:r>
                <a:rPr lang="ko-KR" altLang="en-US" sz="1200" dirty="0" smtClean="0">
                  <a:latin typeface="+mn-ea"/>
                </a:rPr>
                <a:t>합계금액</a:t>
              </a:r>
              <a:endParaRPr lang="en-US" altLang="ko-KR" sz="1200" dirty="0" smtClean="0">
                <a:latin typeface="+mn-ea"/>
              </a:endParaRPr>
            </a:p>
            <a:p>
              <a:r>
                <a:rPr lang="en-US" altLang="ko-KR" sz="1200" dirty="0" smtClean="0">
                  <a:latin typeface="+mn-ea"/>
                </a:rPr>
                <a:t>1</a:t>
              </a:r>
              <a:r>
                <a:rPr lang="ko-KR" altLang="en-US" sz="1200" dirty="0" smtClean="0">
                  <a:latin typeface="+mn-ea"/>
                </a:rPr>
                <a:t>차</a:t>
              </a:r>
              <a:r>
                <a:rPr lang="en-US" altLang="ko-KR" sz="1200" dirty="0" smtClean="0">
                  <a:latin typeface="+mn-ea"/>
                </a:rPr>
                <a:t>~7</a:t>
              </a:r>
              <a:r>
                <a:rPr lang="ko-KR" altLang="en-US" sz="1200" dirty="0" smtClean="0">
                  <a:latin typeface="+mn-ea"/>
                </a:rPr>
                <a:t>차 입금액   </a:t>
              </a:r>
              <a:r>
                <a:rPr lang="en-US" altLang="ko-KR" sz="1200" dirty="0" smtClean="0">
                  <a:latin typeface="+mn-ea"/>
                </a:rPr>
                <a:t>+= </a:t>
              </a:r>
              <a:r>
                <a:rPr lang="ko-KR" altLang="en-US" sz="1200" dirty="0" smtClean="0">
                  <a:latin typeface="+mn-ea"/>
                </a:rPr>
                <a:t>수금액</a:t>
              </a:r>
              <a:endParaRPr lang="en-US" altLang="ko-KR" sz="1200" dirty="0" smtClean="0">
                <a:latin typeface="+mn-ea"/>
              </a:endParaRPr>
            </a:p>
            <a:p>
              <a:r>
                <a:rPr lang="ko-KR" altLang="en-US" sz="1200" dirty="0" smtClean="0">
                  <a:latin typeface="+mn-ea"/>
                </a:rPr>
                <a:t>합계금액 </a:t>
              </a:r>
              <a:r>
                <a:rPr lang="en-US" altLang="ko-KR" sz="1200" dirty="0" smtClean="0">
                  <a:latin typeface="+mn-ea"/>
                </a:rPr>
                <a:t>- </a:t>
              </a:r>
              <a:r>
                <a:rPr lang="ko-KR" altLang="en-US" sz="1200" dirty="0" smtClean="0">
                  <a:latin typeface="+mn-ea"/>
                </a:rPr>
                <a:t>수금액</a:t>
              </a:r>
              <a:r>
                <a:rPr lang="en-US" altLang="ko-KR" sz="1200" dirty="0" smtClean="0">
                  <a:latin typeface="+mn-ea"/>
                </a:rPr>
                <a:t> = </a:t>
              </a:r>
              <a:r>
                <a:rPr lang="ko-KR" altLang="en-US" sz="1200" dirty="0" smtClean="0">
                  <a:latin typeface="+mn-ea"/>
                </a:rPr>
                <a:t>미수금</a:t>
              </a:r>
              <a:endParaRPr lang="en-US" altLang="ko-KR" sz="1200" dirty="0" smtClean="0">
                <a:latin typeface="+mn-ea"/>
              </a:endParaRPr>
            </a:p>
            <a:p>
              <a:r>
                <a:rPr lang="ko-KR" altLang="en-US" sz="1200" dirty="0" err="1" smtClean="0">
                  <a:latin typeface="+mn-ea"/>
                </a:rPr>
                <a:t>등록시</a:t>
              </a:r>
              <a:r>
                <a:rPr lang="ko-KR" altLang="en-US" sz="1200" dirty="0" smtClean="0">
                  <a:latin typeface="+mn-ea"/>
                </a:rPr>
                <a:t> 등록버튼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ON</a:t>
              </a:r>
            </a:p>
            <a:p>
              <a:r>
                <a:rPr lang="ko-KR" altLang="en-US" sz="1200" dirty="0" err="1" smtClean="0">
                  <a:latin typeface="+mn-ea"/>
                </a:rPr>
                <a:t>수정시</a:t>
              </a:r>
              <a:r>
                <a:rPr lang="ko-KR" altLang="en-US" sz="1200" dirty="0" smtClean="0">
                  <a:latin typeface="+mn-ea"/>
                </a:rPr>
                <a:t> 수정버튼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ON</a:t>
              </a: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6489895" y="5525805"/>
            <a:ext cx="2260209" cy="1310416"/>
            <a:chOff x="787791" y="5598942"/>
            <a:chExt cx="2260209" cy="1310416"/>
          </a:xfrm>
        </p:grpSpPr>
        <p:sp>
          <p:nvSpPr>
            <p:cNvPr id="35" name="TextBox 34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등록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26"/>
            <p:cNvSpPr/>
            <p:nvPr/>
          </p:nvSpPr>
          <p:spPr>
            <a:xfrm>
              <a:off x="787791" y="5893695"/>
              <a:ext cx="22602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발급일자</a:t>
              </a:r>
              <a:r>
                <a:rPr lang="en-US" altLang="ko-KR" sz="1200" dirty="0" smtClean="0">
                  <a:latin typeface="+mn-ea"/>
                </a:rPr>
                <a:t>, </a:t>
              </a:r>
              <a:r>
                <a:rPr lang="ko-KR" altLang="en-US" sz="1200" dirty="0" smtClean="0">
                  <a:latin typeface="+mn-ea"/>
                </a:rPr>
                <a:t>사업자등록번호</a:t>
              </a:r>
              <a:r>
                <a:rPr lang="en-US" altLang="ko-KR" sz="1200" dirty="0" smtClean="0">
                  <a:latin typeface="+mn-ea"/>
                </a:rPr>
                <a:t>, </a:t>
              </a:r>
              <a:r>
                <a:rPr lang="ko-KR" altLang="en-US" sz="1200" dirty="0" smtClean="0">
                  <a:latin typeface="+mn-ea"/>
                </a:rPr>
                <a:t>대표자</a:t>
              </a:r>
              <a:r>
                <a:rPr lang="en-US" altLang="ko-KR" sz="1200" dirty="0" smtClean="0">
                  <a:latin typeface="+mn-ea"/>
                </a:rPr>
                <a:t>, </a:t>
              </a:r>
              <a:r>
                <a:rPr lang="ko-KR" altLang="en-US" sz="1200" dirty="0" err="1" smtClean="0">
                  <a:latin typeface="+mn-ea"/>
                </a:rPr>
                <a:t>업체명</a:t>
              </a:r>
              <a:r>
                <a:rPr lang="en-US" altLang="ko-KR" sz="1200" dirty="0" smtClean="0">
                  <a:latin typeface="+mn-ea"/>
                </a:rPr>
                <a:t>, </a:t>
              </a:r>
              <a:r>
                <a:rPr lang="ko-KR" altLang="en-US" sz="1200" dirty="0" err="1" smtClean="0">
                  <a:latin typeface="+mn-ea"/>
                </a:rPr>
                <a:t>현장명</a:t>
              </a:r>
              <a:r>
                <a:rPr lang="ko-KR" altLang="en-US" sz="1200" dirty="0" smtClean="0">
                  <a:latin typeface="+mn-ea"/>
                </a:rPr>
                <a:t> 은 필수 입력사항이다</a:t>
              </a:r>
              <a:r>
                <a:rPr lang="en-US" altLang="ko-KR" sz="1200" dirty="0" smtClean="0">
                  <a:latin typeface="+mn-ea"/>
                </a:rPr>
                <a:t>. </a:t>
              </a:r>
            </a:p>
            <a:p>
              <a:r>
                <a:rPr lang="ko-KR" altLang="en-US" sz="1200" dirty="0" smtClean="0">
                  <a:latin typeface="+mn-ea"/>
                </a:rPr>
                <a:t>나머지는 선택에 따라 입력한다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sz="1200" dirty="0">
                <a:latin typeface="+mn-ea"/>
              </a:endParaRPr>
            </a:p>
          </p:txBody>
        </p:sp>
      </p:grpSp>
      <p:grpSp>
        <p:nvGrpSpPr>
          <p:cNvPr id="13" name="Group 27"/>
          <p:cNvGrpSpPr/>
          <p:nvPr/>
        </p:nvGrpSpPr>
        <p:grpSpPr>
          <a:xfrm>
            <a:off x="9537895" y="5525803"/>
            <a:ext cx="1962445" cy="1125750"/>
            <a:chOff x="787791" y="5598942"/>
            <a:chExt cx="1962445" cy="1125750"/>
          </a:xfrm>
        </p:grpSpPr>
        <p:sp>
          <p:nvSpPr>
            <p:cNvPr id="38" name="TextBox 37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>
              <a:off x="787791" y="5893695"/>
              <a:ext cx="196244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정보 </a:t>
              </a:r>
              <a:r>
                <a:rPr lang="ko-KR" altLang="en-US" sz="1200" dirty="0" err="1" smtClean="0">
                  <a:latin typeface="+mn-ea"/>
                </a:rPr>
                <a:t>선택시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ON</a:t>
              </a:r>
            </a:p>
            <a:p>
              <a:r>
                <a:rPr lang="ko-KR" altLang="en-US" sz="1200" dirty="0" smtClean="0">
                  <a:latin typeface="+mn-ea"/>
                </a:rPr>
                <a:t>모든 정보는 수정이 가능하다</a:t>
              </a:r>
              <a:r>
                <a:rPr lang="en-US" altLang="ko-KR" sz="1200" dirty="0" smtClean="0">
                  <a:latin typeface="+mn-ea"/>
                </a:rPr>
                <a:t>. </a:t>
              </a:r>
              <a:r>
                <a:rPr lang="ko-KR" altLang="en-US" sz="1200" dirty="0" smtClean="0">
                  <a:latin typeface="+mn-ea"/>
                </a:rPr>
                <a:t>필수입력조건은 지켜야 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sz="1200" dirty="0">
                <a:latin typeface="+mn-ea"/>
              </a:endParaRPr>
            </a:p>
          </p:txBody>
        </p:sp>
      </p:grpSp>
      <p:sp>
        <p:nvSpPr>
          <p:cNvPr id="40" name="Rectangle 30"/>
          <p:cNvSpPr/>
          <p:nvPr/>
        </p:nvSpPr>
        <p:spPr>
          <a:xfrm>
            <a:off x="-1" y="1676932"/>
            <a:ext cx="12192000" cy="3639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그림 50" descr="Sales등록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" y="2063804"/>
            <a:ext cx="12044468" cy="2753838"/>
          </a:xfrm>
          <a:prstGeom prst="rect">
            <a:avLst/>
          </a:prstGeom>
        </p:spPr>
      </p:pic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788355" y="621319"/>
            <a:ext cx="8615290" cy="801226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총괄표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 설명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0677" y="5369169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3223846" y="5369169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260123" y="5369169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9296400" y="5369169"/>
            <a:ext cx="293077" cy="3165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2907323" y="2813538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962399" y="4196862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4466493" y="4208585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4970585" y="4220308"/>
            <a:ext cx="293077" cy="3165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52" name="그림 51" descr="Sales정보저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55" y="3540369"/>
            <a:ext cx="3128260" cy="1754474"/>
          </a:xfrm>
          <a:prstGeom prst="rect">
            <a:avLst/>
          </a:prstGeom>
        </p:spPr>
      </p:pic>
      <p:sp>
        <p:nvSpPr>
          <p:cNvPr id="56" name="아래쪽 화살표 55"/>
          <p:cNvSpPr/>
          <p:nvPr/>
        </p:nvSpPr>
        <p:spPr>
          <a:xfrm rot="10800000">
            <a:off x="7279100" y="5107158"/>
            <a:ext cx="436764" cy="5659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8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2" y="1633591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7. UI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설명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매출계산서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393895" y="5525806"/>
            <a:ext cx="2260209" cy="756418"/>
            <a:chOff x="787791" y="5598942"/>
            <a:chExt cx="2260209" cy="756418"/>
          </a:xfrm>
        </p:grpSpPr>
        <p:sp>
          <p:nvSpPr>
            <p:cNvPr id="29" name="TextBox 28"/>
            <p:cNvSpPr txBox="1"/>
            <p:nvPr/>
          </p:nvSpPr>
          <p:spPr>
            <a:xfrm>
              <a:off x="787791" y="5598942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초기화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19"/>
            <p:cNvSpPr/>
            <p:nvPr/>
          </p:nvSpPr>
          <p:spPr>
            <a:xfrm>
              <a:off x="787791" y="5893695"/>
              <a:ext cx="226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프로그램을 처음 실행시키는 초기상태로 돌아간다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sz="1200" dirty="0">
                <a:latin typeface="+mn-ea"/>
              </a:endParaRPr>
            </a:p>
          </p:txBody>
        </p:sp>
      </p:grpSp>
      <p:grpSp>
        <p:nvGrpSpPr>
          <p:cNvPr id="11" name="Group 21"/>
          <p:cNvGrpSpPr/>
          <p:nvPr/>
        </p:nvGrpSpPr>
        <p:grpSpPr>
          <a:xfrm>
            <a:off x="3441895" y="5525805"/>
            <a:ext cx="2260209" cy="1310416"/>
            <a:chOff x="787791" y="5598942"/>
            <a:chExt cx="2260209" cy="1310416"/>
          </a:xfrm>
        </p:grpSpPr>
        <p:sp>
          <p:nvSpPr>
            <p:cNvPr id="32" name="TextBox 31"/>
            <p:cNvSpPr txBox="1"/>
            <p:nvPr/>
          </p:nvSpPr>
          <p:spPr>
            <a:xfrm>
              <a:off x="787791" y="5598942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재입력초기화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23"/>
            <p:cNvSpPr/>
            <p:nvPr/>
          </p:nvSpPr>
          <p:spPr>
            <a:xfrm>
              <a:off x="787791" y="5893695"/>
              <a:ext cx="22602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업체 </a:t>
              </a:r>
              <a:r>
                <a:rPr lang="ko-KR" altLang="en-US" sz="1200" dirty="0" err="1" smtClean="0">
                  <a:latin typeface="+mn-ea"/>
                </a:rPr>
                <a:t>선택시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ON</a:t>
              </a:r>
              <a:r>
                <a:rPr lang="en-US" altLang="ko-KR" sz="1200" dirty="0" smtClean="0">
                  <a:latin typeface="+mn-ea"/>
                </a:rPr>
                <a:t> </a:t>
              </a:r>
            </a:p>
            <a:p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같은 회사를 재등록 할 때 </a:t>
              </a:r>
              <a:r>
                <a:rPr lang="ko-KR" altLang="en-US" sz="1200" dirty="0" smtClean="0">
                  <a:latin typeface="+mn-ea"/>
                </a:rPr>
                <a:t>사용된다</a:t>
              </a:r>
              <a:r>
                <a:rPr lang="en-US" altLang="ko-KR" sz="1200" dirty="0" smtClean="0">
                  <a:latin typeface="+mn-ea"/>
                </a:rPr>
                <a:t>. </a:t>
              </a:r>
            </a:p>
            <a:p>
              <a:r>
                <a:rPr lang="ko-KR" altLang="en-US" sz="1200" dirty="0" smtClean="0">
                  <a:latin typeface="+mn-ea"/>
                </a:rPr>
                <a:t>수정버튼 대신 등록버튼을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ON</a:t>
              </a:r>
              <a:r>
                <a:rPr lang="ko-KR" altLang="en-US" sz="1200" dirty="0" smtClean="0">
                  <a:latin typeface="+mn-ea"/>
                </a:rPr>
                <a:t>시킨다</a:t>
              </a:r>
              <a:r>
                <a:rPr lang="en-US" altLang="ko-KR" sz="1200" dirty="0" smtClean="0">
                  <a:latin typeface="+mn-ea"/>
                </a:rPr>
                <a:t>.</a:t>
              </a:r>
              <a:r>
                <a:rPr lang="ko-KR" altLang="en-US" sz="1200" dirty="0" smtClean="0">
                  <a:latin typeface="+mn-ea"/>
                </a:rPr>
                <a:t> </a:t>
              </a:r>
              <a:endParaRPr lang="en-US" altLang="ko-KR" sz="1200" dirty="0" smtClean="0">
                <a:latin typeface="+mn-ea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6489895" y="5525805"/>
            <a:ext cx="2260209" cy="756418"/>
            <a:chOff x="787791" y="5598942"/>
            <a:chExt cx="2260209" cy="756418"/>
          </a:xfrm>
        </p:grpSpPr>
        <p:sp>
          <p:nvSpPr>
            <p:cNvPr id="35" name="TextBox 34"/>
            <p:cNvSpPr txBox="1"/>
            <p:nvPr/>
          </p:nvSpPr>
          <p:spPr>
            <a:xfrm>
              <a:off x="787791" y="5598942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저장 폴더 선택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26"/>
            <p:cNvSpPr/>
            <p:nvPr/>
          </p:nvSpPr>
          <p:spPr>
            <a:xfrm>
              <a:off x="787791" y="5893695"/>
              <a:ext cx="226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파일을 저장할 폴더 경로를 선택한다</a:t>
              </a:r>
              <a:r>
                <a:rPr lang="en-US" altLang="ko-KR" sz="1200" dirty="0" smtClean="0">
                  <a:latin typeface="+mn-ea"/>
                </a:rPr>
                <a:t>.</a:t>
              </a:r>
              <a:r>
                <a:rPr lang="ko-KR" altLang="en-US" sz="1200" dirty="0" smtClean="0">
                  <a:latin typeface="+mn-ea"/>
                </a:rPr>
                <a:t> </a:t>
              </a:r>
              <a:endParaRPr lang="en-US" sz="1200" dirty="0">
                <a:latin typeface="+mn-ea"/>
              </a:endParaRPr>
            </a:p>
          </p:txBody>
        </p:sp>
      </p:grpSp>
      <p:grpSp>
        <p:nvGrpSpPr>
          <p:cNvPr id="13" name="Group 27"/>
          <p:cNvGrpSpPr/>
          <p:nvPr/>
        </p:nvGrpSpPr>
        <p:grpSpPr>
          <a:xfrm>
            <a:off x="9537895" y="5525803"/>
            <a:ext cx="1962445" cy="941084"/>
            <a:chOff x="787791" y="5598942"/>
            <a:chExt cx="1962445" cy="941084"/>
          </a:xfrm>
        </p:grpSpPr>
        <p:sp>
          <p:nvSpPr>
            <p:cNvPr id="38" name="TextBox 37"/>
            <p:cNvSpPr txBox="1"/>
            <p:nvPr/>
          </p:nvSpPr>
          <p:spPr>
            <a:xfrm>
              <a:off x="787791" y="559894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엑셀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,PDF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파일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>
              <a:off x="787791" y="5893695"/>
              <a:ext cx="19624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폴더 경로를 </a:t>
              </a:r>
              <a:r>
                <a:rPr lang="ko-KR" altLang="en-US" sz="1200" dirty="0" err="1" smtClean="0">
                  <a:latin typeface="+mn-ea"/>
                </a:rPr>
                <a:t>지정시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ON</a:t>
              </a:r>
            </a:p>
            <a:p>
              <a:r>
                <a:rPr lang="ko-KR" altLang="en-US" sz="1200" dirty="0" smtClean="0">
                  <a:latin typeface="+mn-ea"/>
                </a:rPr>
                <a:t>매출에 대한 정보가 출력이 가능하다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</p:txBody>
        </p:sp>
      </p:grpSp>
      <p:sp>
        <p:nvSpPr>
          <p:cNvPr id="40" name="Rectangle 30"/>
          <p:cNvSpPr/>
          <p:nvPr/>
        </p:nvSpPr>
        <p:spPr>
          <a:xfrm>
            <a:off x="0" y="1676932"/>
            <a:ext cx="12192000" cy="3639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788355" y="621319"/>
            <a:ext cx="8615290" cy="801226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총괄표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 설명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" name="그림 56" descr="Sales등록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" y="2052081"/>
            <a:ext cx="12053997" cy="275383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140677" y="5369169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3223846" y="5369169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260123" y="5369169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9296400" y="5369169"/>
            <a:ext cx="293077" cy="3165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697416" y="4208585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6365630" y="4196862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690339" y="4208585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0456985" y="4208585"/>
            <a:ext cx="293077" cy="3165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51" name="그림 50" descr="Sales경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72" y="1291845"/>
            <a:ext cx="3178023" cy="2553326"/>
          </a:xfrm>
          <a:prstGeom prst="rect">
            <a:avLst/>
          </a:prstGeom>
        </p:spPr>
      </p:pic>
      <p:pic>
        <p:nvPicPr>
          <p:cNvPr id="53" name="그림 52" descr="Sales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4" y="2342383"/>
            <a:ext cx="2461846" cy="1191846"/>
          </a:xfrm>
          <a:prstGeom prst="rect">
            <a:avLst/>
          </a:prstGeom>
        </p:spPr>
      </p:pic>
      <p:sp>
        <p:nvSpPr>
          <p:cNvPr id="54" name="아래쪽 화살표 53"/>
          <p:cNvSpPr/>
          <p:nvPr/>
        </p:nvSpPr>
        <p:spPr>
          <a:xfrm rot="6622754">
            <a:off x="6635905" y="3126175"/>
            <a:ext cx="436764" cy="168348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rot="7319554">
            <a:off x="9660908" y="3572121"/>
            <a:ext cx="436764" cy="94821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10800000">
            <a:off x="11358730" y="3782450"/>
            <a:ext cx="436764" cy="56595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 descr="Sales엑셀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623" y="2348667"/>
            <a:ext cx="2440959" cy="1165444"/>
          </a:xfrm>
          <a:prstGeom prst="rect">
            <a:avLst/>
          </a:prstGeom>
        </p:spPr>
      </p:pic>
      <p:pic>
        <p:nvPicPr>
          <p:cNvPr id="60" name="그림 59" descr="제목없음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3544" y="4839658"/>
            <a:ext cx="1353097" cy="6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8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2" y="1633591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7. UI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설명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매출계산서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/>
          <a:p>
            <a:fld id="{98C37ADA-FE03-4EF7-8F15-3521BBE76F4D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393895" y="5525806"/>
            <a:ext cx="2260209" cy="756418"/>
            <a:chOff x="787791" y="5598942"/>
            <a:chExt cx="2260209" cy="756418"/>
          </a:xfrm>
        </p:grpSpPr>
        <p:sp>
          <p:nvSpPr>
            <p:cNvPr id="29" name="TextBox 28"/>
            <p:cNvSpPr txBox="1"/>
            <p:nvPr/>
          </p:nvSpPr>
          <p:spPr>
            <a:xfrm>
              <a:off x="787791" y="5598942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정보 선택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19"/>
            <p:cNvSpPr/>
            <p:nvPr/>
          </p:nvSpPr>
          <p:spPr>
            <a:xfrm>
              <a:off x="787791" y="5893695"/>
              <a:ext cx="226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선택한 정보의 </a:t>
              </a:r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모든 정보는 빈칸에 입력된다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.</a:t>
              </a:r>
              <a:endParaRPr lang="en-US" sz="12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1" name="Group 21"/>
          <p:cNvGrpSpPr/>
          <p:nvPr/>
        </p:nvGrpSpPr>
        <p:grpSpPr>
          <a:xfrm>
            <a:off x="3441895" y="5525805"/>
            <a:ext cx="2260209" cy="941084"/>
            <a:chOff x="787791" y="5598942"/>
            <a:chExt cx="2260209" cy="941084"/>
          </a:xfrm>
        </p:grpSpPr>
        <p:sp>
          <p:nvSpPr>
            <p:cNvPr id="32" name="TextBox 31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조회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23"/>
            <p:cNvSpPr/>
            <p:nvPr/>
          </p:nvSpPr>
          <p:spPr>
            <a:xfrm>
              <a:off x="787791" y="5893695"/>
              <a:ext cx="22602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5</a:t>
              </a:r>
              <a:r>
                <a:rPr lang="ko-KR" altLang="en-US" sz="1200" dirty="0" smtClean="0">
                  <a:latin typeface="+mn-ea"/>
                </a:rPr>
                <a:t>가지 항목을 이용 세밀한 조회까지도 가능하다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  <a:p>
              <a:r>
                <a:rPr lang="ko-KR" altLang="en-US" sz="1200" dirty="0" smtClean="0">
                  <a:latin typeface="+mn-ea"/>
                </a:rPr>
                <a:t>조회의 값은 합계에 나타낸다</a:t>
              </a:r>
              <a:r>
                <a:rPr lang="en-US" altLang="ko-KR" sz="1200" dirty="0" smtClean="0">
                  <a:latin typeface="+mn-ea"/>
                </a:rPr>
                <a:t>.</a:t>
              </a:r>
              <a:r>
                <a:rPr lang="ko-KR" altLang="en-US" sz="1200" dirty="0" smtClean="0">
                  <a:latin typeface="+mn-ea"/>
                </a:rPr>
                <a:t> </a:t>
              </a:r>
              <a:endParaRPr lang="en-US" altLang="ko-KR" sz="1200" dirty="0" smtClean="0">
                <a:latin typeface="+mn-ea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6489895" y="5525805"/>
            <a:ext cx="2260209" cy="756418"/>
            <a:chOff x="787791" y="5598942"/>
            <a:chExt cx="2260209" cy="756418"/>
          </a:xfrm>
        </p:grpSpPr>
        <p:sp>
          <p:nvSpPr>
            <p:cNvPr id="35" name="TextBox 34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통계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26"/>
            <p:cNvSpPr/>
            <p:nvPr/>
          </p:nvSpPr>
          <p:spPr>
            <a:xfrm>
              <a:off x="787791" y="5893695"/>
              <a:ext cx="226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각 월별로 매입과 매출을 비교한다</a:t>
              </a:r>
              <a:r>
                <a:rPr lang="en-US" altLang="ko-KR" sz="1200" dirty="0" smtClean="0">
                  <a:latin typeface="+mn-ea"/>
                </a:rPr>
                <a:t>.</a:t>
              </a:r>
              <a:r>
                <a:rPr lang="ko-KR" altLang="en-US" sz="1200" dirty="0" smtClean="0">
                  <a:latin typeface="+mn-ea"/>
                </a:rPr>
                <a:t> </a:t>
              </a:r>
              <a:endParaRPr lang="en-US" sz="1200" dirty="0">
                <a:latin typeface="+mn-ea"/>
              </a:endParaRPr>
            </a:p>
          </p:txBody>
        </p:sp>
      </p:grpSp>
      <p:grpSp>
        <p:nvGrpSpPr>
          <p:cNvPr id="13" name="Group 27"/>
          <p:cNvGrpSpPr/>
          <p:nvPr/>
        </p:nvGrpSpPr>
        <p:grpSpPr>
          <a:xfrm>
            <a:off x="9537895" y="5525803"/>
            <a:ext cx="1962445" cy="941084"/>
            <a:chOff x="787791" y="5598942"/>
            <a:chExt cx="1962445" cy="941084"/>
          </a:xfrm>
        </p:grpSpPr>
        <p:sp>
          <p:nvSpPr>
            <p:cNvPr id="38" name="TextBox 37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삭제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>
              <a:off x="787791" y="5893695"/>
              <a:ext cx="19624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정보를 </a:t>
              </a:r>
              <a:r>
                <a:rPr lang="ko-KR" altLang="en-US" sz="1200" dirty="0" err="1" smtClean="0">
                  <a:latin typeface="+mn-ea"/>
                </a:rPr>
                <a:t>선택시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en-US" altLang="ko-KR" sz="1200" dirty="0" smtClean="0">
                  <a:latin typeface="+mn-ea"/>
                </a:rPr>
                <a:t>ON</a:t>
              </a:r>
            </a:p>
            <a:p>
              <a:r>
                <a:rPr lang="ko-KR" altLang="en-US" sz="1200" dirty="0" smtClean="0">
                  <a:latin typeface="+mn-ea"/>
                </a:rPr>
                <a:t>잘못된 정보를 </a:t>
              </a:r>
              <a:endParaRPr lang="en-US" altLang="ko-KR" sz="1200" dirty="0" smtClean="0">
                <a:latin typeface="+mn-ea"/>
              </a:endParaRPr>
            </a:p>
            <a:p>
              <a:r>
                <a:rPr lang="ko-KR" altLang="en-US" sz="1200" dirty="0" smtClean="0">
                  <a:latin typeface="+mn-ea"/>
                </a:rPr>
                <a:t>지울 수 있다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</p:txBody>
        </p:sp>
      </p:grpSp>
      <p:sp>
        <p:nvSpPr>
          <p:cNvPr id="40" name="Rectangle 30"/>
          <p:cNvSpPr/>
          <p:nvPr/>
        </p:nvSpPr>
        <p:spPr>
          <a:xfrm>
            <a:off x="0" y="1676932"/>
            <a:ext cx="12192000" cy="3639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788355" y="621319"/>
            <a:ext cx="8615290" cy="801226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총괄표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 설명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0677" y="5369169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3223846" y="5369169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260123" y="5369169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9296400" y="5369169"/>
            <a:ext cx="293077" cy="3165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615354" y="2907323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4" name="그림 63" descr="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3" y="1711570"/>
            <a:ext cx="5451105" cy="3587261"/>
          </a:xfrm>
          <a:prstGeom prst="rect">
            <a:avLst/>
          </a:prstGeom>
        </p:spPr>
      </p:pic>
      <p:pic>
        <p:nvPicPr>
          <p:cNvPr id="67" name="그림 66" descr="sales 선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47" y="1706693"/>
            <a:ext cx="5462954" cy="3592137"/>
          </a:xfrm>
          <a:prstGeom prst="rect">
            <a:avLst/>
          </a:prstGeom>
        </p:spPr>
      </p:pic>
      <p:sp>
        <p:nvSpPr>
          <p:cNvPr id="76" name="아래쪽 화살표 75"/>
          <p:cNvSpPr/>
          <p:nvPr/>
        </p:nvSpPr>
        <p:spPr>
          <a:xfrm rot="16200000">
            <a:off x="5872330" y="3079066"/>
            <a:ext cx="436764" cy="56595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8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2" y="1633591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7. UI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설명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매출계산서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/>
          <a:p>
            <a:fld id="{98C37ADA-FE03-4EF7-8F15-3521BBE76F4D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" name="Group 20"/>
          <p:cNvGrpSpPr/>
          <p:nvPr/>
        </p:nvGrpSpPr>
        <p:grpSpPr>
          <a:xfrm>
            <a:off x="393895" y="5525806"/>
            <a:ext cx="2260209" cy="756418"/>
            <a:chOff x="787791" y="5598942"/>
            <a:chExt cx="2260209" cy="756418"/>
          </a:xfrm>
        </p:grpSpPr>
        <p:sp>
          <p:nvSpPr>
            <p:cNvPr id="29" name="TextBox 28"/>
            <p:cNvSpPr txBox="1"/>
            <p:nvPr/>
          </p:nvSpPr>
          <p:spPr>
            <a:xfrm>
              <a:off x="787791" y="5598942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정보 선택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19"/>
            <p:cNvSpPr/>
            <p:nvPr/>
          </p:nvSpPr>
          <p:spPr>
            <a:xfrm>
              <a:off x="787791" y="5893695"/>
              <a:ext cx="226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선택한 정보의</a:t>
              </a:r>
              <a:endParaRPr lang="en-US" altLang="ko-KR" sz="1200" dirty="0" smtClean="0">
                <a:latin typeface="+mn-ea"/>
              </a:endParaRPr>
            </a:p>
            <a:p>
              <a:r>
                <a:rPr lang="ko-KR" altLang="en-US" sz="1200" dirty="0" smtClean="0">
                  <a:latin typeface="+mn-ea"/>
                </a:rPr>
                <a:t>모든 정보는 빈칸에 입력된다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sz="1200" dirty="0">
                <a:latin typeface="+mn-ea"/>
              </a:endParaRPr>
            </a:p>
          </p:txBody>
        </p:sp>
      </p:grpSp>
      <p:grpSp>
        <p:nvGrpSpPr>
          <p:cNvPr id="11" name="Group 21"/>
          <p:cNvGrpSpPr/>
          <p:nvPr/>
        </p:nvGrpSpPr>
        <p:grpSpPr>
          <a:xfrm>
            <a:off x="3441895" y="5525805"/>
            <a:ext cx="2260209" cy="941084"/>
            <a:chOff x="787791" y="5598942"/>
            <a:chExt cx="2260209" cy="941084"/>
          </a:xfrm>
        </p:grpSpPr>
        <p:sp>
          <p:nvSpPr>
            <p:cNvPr id="32" name="TextBox 31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조회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23"/>
            <p:cNvSpPr/>
            <p:nvPr/>
          </p:nvSpPr>
          <p:spPr>
            <a:xfrm>
              <a:off x="787791" y="5893695"/>
              <a:ext cx="22602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5</a:t>
              </a:r>
              <a:r>
                <a:rPr lang="ko-KR" altLang="en-US" sz="1200" dirty="0" smtClean="0">
                  <a:latin typeface="+mn-ea"/>
                </a:rPr>
                <a:t>가지 항목을 이용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세밀한 조회</a:t>
              </a:r>
              <a:r>
                <a:rPr lang="ko-KR" altLang="en-US" sz="1200" dirty="0" smtClean="0">
                  <a:latin typeface="+mn-ea"/>
                </a:rPr>
                <a:t>까지도 가능하다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  <a:p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조회의 값은 합계에 나타낸다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+mn-ea"/>
                </a:rPr>
                <a:t>.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 </a:t>
              </a:r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6489895" y="5525805"/>
            <a:ext cx="2260209" cy="756418"/>
            <a:chOff x="787791" y="5598942"/>
            <a:chExt cx="2260209" cy="756418"/>
          </a:xfrm>
        </p:grpSpPr>
        <p:sp>
          <p:nvSpPr>
            <p:cNvPr id="35" name="TextBox 34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통계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26"/>
            <p:cNvSpPr/>
            <p:nvPr/>
          </p:nvSpPr>
          <p:spPr>
            <a:xfrm>
              <a:off x="787791" y="5893695"/>
              <a:ext cx="226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각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월별</a:t>
              </a:r>
              <a:r>
                <a:rPr lang="ko-KR" altLang="en-US" sz="1200" dirty="0" smtClean="0">
                  <a:latin typeface="+mn-ea"/>
                </a:rPr>
                <a:t>로 매입과 매출을 비교한다</a:t>
              </a:r>
              <a:r>
                <a:rPr lang="en-US" altLang="ko-KR" sz="1200" dirty="0" smtClean="0">
                  <a:latin typeface="+mn-ea"/>
                </a:rPr>
                <a:t>.</a:t>
              </a:r>
              <a:r>
                <a:rPr lang="ko-KR" altLang="en-US" sz="1200" dirty="0" smtClean="0">
                  <a:latin typeface="+mn-ea"/>
                </a:rPr>
                <a:t> </a:t>
              </a:r>
              <a:endParaRPr lang="en-US" sz="1200" dirty="0">
                <a:latin typeface="+mn-ea"/>
              </a:endParaRPr>
            </a:p>
          </p:txBody>
        </p:sp>
      </p:grpSp>
      <p:grpSp>
        <p:nvGrpSpPr>
          <p:cNvPr id="13" name="Group 27"/>
          <p:cNvGrpSpPr/>
          <p:nvPr/>
        </p:nvGrpSpPr>
        <p:grpSpPr>
          <a:xfrm>
            <a:off x="9537895" y="5525803"/>
            <a:ext cx="1962445" cy="941084"/>
            <a:chOff x="787791" y="5598942"/>
            <a:chExt cx="1962445" cy="941084"/>
          </a:xfrm>
        </p:grpSpPr>
        <p:sp>
          <p:nvSpPr>
            <p:cNvPr id="38" name="TextBox 37"/>
            <p:cNvSpPr txBox="1"/>
            <p:nvPr/>
          </p:nvSpPr>
          <p:spPr>
            <a:xfrm>
              <a:off x="787791" y="559894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삭제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>
              <a:off x="787791" y="5893695"/>
              <a:ext cx="19624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정보를 </a:t>
              </a:r>
              <a:r>
                <a:rPr lang="ko-KR" altLang="en-US" sz="1200" dirty="0" err="1" smtClean="0">
                  <a:latin typeface="+mn-ea"/>
                </a:rPr>
                <a:t>선택시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en-US" altLang="ko-KR" sz="1200" dirty="0" smtClean="0">
                  <a:latin typeface="+mn-ea"/>
                </a:rPr>
                <a:t>ON</a:t>
              </a:r>
            </a:p>
            <a:p>
              <a:r>
                <a:rPr lang="ko-KR" altLang="en-US" sz="1200" dirty="0" smtClean="0">
                  <a:latin typeface="+mn-ea"/>
                </a:rPr>
                <a:t>잘못된 정보를 </a:t>
              </a:r>
              <a:endParaRPr lang="en-US" altLang="ko-KR" sz="1200" dirty="0" smtClean="0">
                <a:latin typeface="+mn-ea"/>
              </a:endParaRPr>
            </a:p>
            <a:p>
              <a:r>
                <a:rPr lang="ko-KR" altLang="en-US" sz="1200" dirty="0" smtClean="0">
                  <a:latin typeface="+mn-ea"/>
                </a:rPr>
                <a:t>지울 수 있다</a:t>
              </a:r>
              <a:r>
                <a:rPr lang="en-US" altLang="ko-KR" sz="1200" dirty="0" smtClean="0">
                  <a:latin typeface="+mn-ea"/>
                </a:rPr>
                <a:t>.</a:t>
              </a:r>
            </a:p>
          </p:txBody>
        </p:sp>
      </p:grpSp>
      <p:sp>
        <p:nvSpPr>
          <p:cNvPr id="40" name="Rectangle 30"/>
          <p:cNvSpPr/>
          <p:nvPr/>
        </p:nvSpPr>
        <p:spPr>
          <a:xfrm>
            <a:off x="0" y="1676932"/>
            <a:ext cx="12192000" cy="3639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788355" y="621319"/>
            <a:ext cx="8615290" cy="801226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총괄표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 설명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0677" y="5369169"/>
            <a:ext cx="2930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3223846" y="5369169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260123" y="5369169"/>
            <a:ext cx="293077" cy="316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9296400" y="5369169"/>
            <a:ext cx="293077" cy="3165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 rot="16200000">
            <a:off x="5872331" y="2410851"/>
            <a:ext cx="436764" cy="56595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 descr="sales 코램조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74109"/>
            <a:ext cx="5648787" cy="3395768"/>
          </a:xfrm>
          <a:prstGeom prst="rect">
            <a:avLst/>
          </a:prstGeom>
        </p:spPr>
      </p:pic>
      <p:pic>
        <p:nvPicPr>
          <p:cNvPr id="85" name="그림 84" descr="sales 코램조회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93" y="1759134"/>
            <a:ext cx="5666607" cy="3407961"/>
          </a:xfrm>
          <a:prstGeom prst="rect">
            <a:avLst/>
          </a:prstGeom>
        </p:spPr>
      </p:pic>
      <p:pic>
        <p:nvPicPr>
          <p:cNvPr id="86" name="그림 85" descr="sales 통계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38" y="3096043"/>
            <a:ext cx="3652042" cy="1738855"/>
          </a:xfrm>
          <a:prstGeom prst="rect">
            <a:avLst/>
          </a:prstGeom>
        </p:spPr>
      </p:pic>
      <p:sp>
        <p:nvSpPr>
          <p:cNvPr id="87" name="아래쪽 화살표 86"/>
          <p:cNvSpPr/>
          <p:nvPr/>
        </p:nvSpPr>
        <p:spPr>
          <a:xfrm rot="10800000">
            <a:off x="6218902" y="4523667"/>
            <a:ext cx="436764" cy="66872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615354" y="2227384"/>
            <a:ext cx="293077" cy="316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8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90707" y="4221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목차</a:t>
            </a:r>
            <a:endParaRPr lang="en-US" sz="40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81361" y="1319156"/>
            <a:ext cx="3479003" cy="5020851"/>
            <a:chOff x="3251864" y="1190203"/>
            <a:chExt cx="3479003" cy="5020851"/>
          </a:xfrm>
        </p:grpSpPr>
        <p:sp>
          <p:nvSpPr>
            <p:cNvPr id="15" name="TextBox 14"/>
            <p:cNvSpPr txBox="1"/>
            <p:nvPr/>
          </p:nvSpPr>
          <p:spPr>
            <a:xfrm>
              <a:off x="3251864" y="3068709"/>
              <a:ext cx="5725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4.</a:t>
              </a:r>
              <a:endParaRPr lang="en-GB" sz="3600" b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57154" y="1836534"/>
              <a:ext cx="5725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2.</a:t>
              </a:r>
              <a:endParaRPr lang="en-GB" sz="36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51864" y="2482865"/>
              <a:ext cx="5725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3.</a:t>
              </a:r>
              <a:endParaRPr lang="en-GB" sz="3600" b="1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251864" y="1190203"/>
              <a:ext cx="3389050" cy="646331"/>
              <a:chOff x="3251864" y="1190203"/>
              <a:chExt cx="3389050" cy="64633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251864" y="1190203"/>
                <a:ext cx="598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  <a:latin typeface="+mj-lt"/>
                  </a:rPr>
                  <a:t>1.</a:t>
                </a:r>
                <a:endParaRPr lang="en-GB" sz="3600" b="1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796894" y="1251758"/>
                <a:ext cx="28440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개발목적</a:t>
                </a:r>
                <a:endPara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Rectangle 22"/>
            <p:cNvSpPr/>
            <p:nvPr/>
          </p:nvSpPr>
          <p:spPr>
            <a:xfrm>
              <a:off x="3796894" y="1898514"/>
              <a:ext cx="28440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요구사항</a:t>
              </a:r>
              <a:endPara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22"/>
            <p:cNvSpPr/>
            <p:nvPr/>
          </p:nvSpPr>
          <p:spPr>
            <a:xfrm>
              <a:off x="3796894" y="2548241"/>
              <a:ext cx="28440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개발일정</a:t>
              </a:r>
              <a:endPara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 22"/>
            <p:cNvSpPr/>
            <p:nvPr/>
          </p:nvSpPr>
          <p:spPr>
            <a:xfrm>
              <a:off x="3857275" y="3171070"/>
              <a:ext cx="28440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endPara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 22"/>
            <p:cNvSpPr/>
            <p:nvPr/>
          </p:nvSpPr>
          <p:spPr>
            <a:xfrm>
              <a:off x="3857275" y="3747571"/>
              <a:ext cx="28440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 </a:t>
              </a:r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구조</a:t>
              </a:r>
              <a:endPara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22"/>
            <p:cNvSpPr/>
            <p:nvPr/>
          </p:nvSpPr>
          <p:spPr>
            <a:xfrm>
              <a:off x="3857275" y="4402176"/>
              <a:ext cx="28440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프로그램 구조</a:t>
              </a:r>
              <a:endPara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ectangle 22"/>
            <p:cNvSpPr/>
            <p:nvPr/>
          </p:nvSpPr>
          <p:spPr>
            <a:xfrm>
              <a:off x="3886847" y="5094730"/>
              <a:ext cx="28440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설명</a:t>
              </a:r>
              <a:endPara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ectangle 22"/>
            <p:cNvSpPr/>
            <p:nvPr/>
          </p:nvSpPr>
          <p:spPr>
            <a:xfrm>
              <a:off x="3867232" y="5633283"/>
              <a:ext cx="28440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</a:t>
              </a:r>
              <a:endPara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57154" y="3694290"/>
              <a:ext cx="598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6D6386"/>
                  </a:solidFill>
                  <a:latin typeface="+mj-lt"/>
                </a:rPr>
                <a:t>5.</a:t>
              </a:r>
              <a:endParaRPr lang="en-GB" sz="3600" b="1" dirty="0">
                <a:solidFill>
                  <a:srgbClr val="6D6386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51864" y="5564723"/>
              <a:ext cx="598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229E40"/>
                  </a:solidFill>
                  <a:latin typeface="+mj-lt"/>
                </a:rPr>
                <a:t>8.</a:t>
              </a:r>
              <a:endParaRPr lang="en-GB" sz="3600" b="1" dirty="0">
                <a:solidFill>
                  <a:srgbClr val="229E4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51864" y="4986952"/>
              <a:ext cx="598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D52575"/>
                  </a:solidFill>
                  <a:latin typeface="+mj-lt"/>
                </a:rPr>
                <a:t>7.</a:t>
              </a:r>
              <a:endParaRPr lang="en-GB" sz="3600" b="1" dirty="0">
                <a:solidFill>
                  <a:srgbClr val="D52575"/>
                </a:solidFill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57154" y="4340621"/>
              <a:ext cx="598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6.</a:t>
              </a:r>
              <a:endParaRPr lang="en-GB" sz="36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2439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2" y="1633591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7. UI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설명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매입계산서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Group 2"/>
          <p:cNvGrpSpPr/>
          <p:nvPr/>
        </p:nvGrpSpPr>
        <p:grpSpPr>
          <a:xfrm>
            <a:off x="6527408" y="757706"/>
            <a:ext cx="3347391" cy="1323439"/>
            <a:chOff x="6527408" y="422031"/>
            <a:chExt cx="3347391" cy="1323439"/>
          </a:xfrm>
        </p:grpSpPr>
        <p:sp>
          <p:nvSpPr>
            <p:cNvPr id="28" name="TextBox 27"/>
            <p:cNvSpPr txBox="1"/>
            <p:nvPr/>
          </p:nvSpPr>
          <p:spPr>
            <a:xfrm>
              <a:off x="6527408" y="422031"/>
              <a:ext cx="33473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매입 </a:t>
              </a:r>
              <a:r>
                <a:rPr lang="ko-KR" altLang="en-US" sz="4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총괄표</a:t>
              </a:r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r>
                <a: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기능 추가사항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Footer Placeholder 2"/>
            <p:cNvSpPr txBox="1">
              <a:spLocks/>
            </p:cNvSpPr>
            <p:nvPr/>
          </p:nvSpPr>
          <p:spPr>
            <a:xfrm>
              <a:off x="6527408" y="1129917"/>
              <a:ext cx="3033692" cy="36512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9" name="Group 17"/>
          <p:cNvGrpSpPr/>
          <p:nvPr/>
        </p:nvGrpSpPr>
        <p:grpSpPr>
          <a:xfrm>
            <a:off x="7044605" y="2588104"/>
            <a:ext cx="3690994" cy="1521521"/>
            <a:chOff x="7634067" y="2174386"/>
            <a:chExt cx="3690994" cy="1521521"/>
          </a:xfrm>
        </p:grpSpPr>
        <p:sp>
          <p:nvSpPr>
            <p:cNvPr id="40" name="Rectangle 15"/>
            <p:cNvSpPr/>
            <p:nvPr/>
          </p:nvSpPr>
          <p:spPr>
            <a:xfrm>
              <a:off x="7634067" y="2495578"/>
              <a:ext cx="36909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매출과 다르게 매입 계산서는 분류가 다양하므로</a:t>
              </a:r>
              <a:endPara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여부와 구분 기능을 추가했다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35884" y="2174386"/>
              <a:ext cx="2146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여부 와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구분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" name="Group 18"/>
          <p:cNvGrpSpPr/>
          <p:nvPr/>
        </p:nvGrpSpPr>
        <p:grpSpPr>
          <a:xfrm>
            <a:off x="7044605" y="4076515"/>
            <a:ext cx="3690994" cy="1521521"/>
            <a:chOff x="7634067" y="2174386"/>
            <a:chExt cx="3690994" cy="1521521"/>
          </a:xfrm>
        </p:grpSpPr>
        <p:sp>
          <p:nvSpPr>
            <p:cNvPr id="43" name="Rectangle 19"/>
            <p:cNvSpPr/>
            <p:nvPr/>
          </p:nvSpPr>
          <p:spPr>
            <a:xfrm>
              <a:off x="7634067" y="2495578"/>
              <a:ext cx="36909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매입 </a:t>
              </a:r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총괄표에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조회 항목은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6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개이며 다양한 분류를</a:t>
              </a:r>
              <a:endPara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세밀히 검색이 가능하다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35884" y="2174386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조회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48" name="Rectangle 24"/>
          <p:cNvSpPr/>
          <p:nvPr/>
        </p:nvSpPr>
        <p:spPr>
          <a:xfrm>
            <a:off x="0" y="648183"/>
            <a:ext cx="6096000" cy="62098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그림 49" descr="purch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997"/>
            <a:ext cx="6111433" cy="5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46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2" y="2193246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2" y="2085534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8.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후기</a:t>
              </a: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27" name="Group 4"/>
          <p:cNvGrpSpPr/>
          <p:nvPr/>
        </p:nvGrpSpPr>
        <p:grpSpPr>
          <a:xfrm>
            <a:off x="1049694" y="1748582"/>
            <a:ext cx="10170755" cy="4562716"/>
            <a:chOff x="1325919" y="1748582"/>
            <a:chExt cx="10170755" cy="4562716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2142039" y="3052003"/>
              <a:ext cx="455457" cy="379918"/>
            </a:xfrm>
            <a:custGeom>
              <a:avLst/>
              <a:gdLst>
                <a:gd name="T0" fmla="*/ 231 w 260"/>
                <a:gd name="T1" fmla="*/ 138 h 217"/>
                <a:gd name="T2" fmla="*/ 230 w 260"/>
                <a:gd name="T3" fmla="*/ 161 h 217"/>
                <a:gd name="T4" fmla="*/ 222 w 260"/>
                <a:gd name="T5" fmla="*/ 182 h 217"/>
                <a:gd name="T6" fmla="*/ 215 w 260"/>
                <a:gd name="T7" fmla="*/ 209 h 217"/>
                <a:gd name="T8" fmla="*/ 230 w 260"/>
                <a:gd name="T9" fmla="*/ 201 h 217"/>
                <a:gd name="T10" fmla="*/ 246 w 260"/>
                <a:gd name="T11" fmla="*/ 173 h 217"/>
                <a:gd name="T12" fmla="*/ 251 w 260"/>
                <a:gd name="T13" fmla="*/ 114 h 217"/>
                <a:gd name="T14" fmla="*/ 230 w 260"/>
                <a:gd name="T15" fmla="*/ 55 h 217"/>
                <a:gd name="T16" fmla="*/ 177 w 260"/>
                <a:gd name="T17" fmla="*/ 13 h 217"/>
                <a:gd name="T18" fmla="*/ 70 w 260"/>
                <a:gd name="T19" fmla="*/ 36 h 217"/>
                <a:gd name="T20" fmla="*/ 23 w 260"/>
                <a:gd name="T21" fmla="*/ 101 h 217"/>
                <a:gd name="T22" fmla="*/ 17 w 260"/>
                <a:gd name="T23" fmla="*/ 184 h 217"/>
                <a:gd name="T24" fmla="*/ 33 w 260"/>
                <a:gd name="T25" fmla="*/ 209 h 217"/>
                <a:gd name="T26" fmla="*/ 39 w 260"/>
                <a:gd name="T27" fmla="*/ 166 h 217"/>
                <a:gd name="T28" fmla="*/ 62 w 260"/>
                <a:gd name="T29" fmla="*/ 134 h 217"/>
                <a:gd name="T30" fmla="*/ 143 w 260"/>
                <a:gd name="T31" fmla="*/ 81 h 217"/>
                <a:gd name="T32" fmla="*/ 231 w 260"/>
                <a:gd name="T33" fmla="*/ 107 h 217"/>
                <a:gd name="T34" fmla="*/ 231 w 260"/>
                <a:gd name="T35" fmla="*/ 1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217">
                  <a:moveTo>
                    <a:pt x="231" y="138"/>
                  </a:moveTo>
                  <a:cubicBezTo>
                    <a:pt x="231" y="138"/>
                    <a:pt x="235" y="148"/>
                    <a:pt x="230" y="161"/>
                  </a:cubicBezTo>
                  <a:cubicBezTo>
                    <a:pt x="226" y="174"/>
                    <a:pt x="222" y="182"/>
                    <a:pt x="222" y="182"/>
                  </a:cubicBezTo>
                  <a:cubicBezTo>
                    <a:pt x="222" y="182"/>
                    <a:pt x="220" y="202"/>
                    <a:pt x="215" y="209"/>
                  </a:cubicBezTo>
                  <a:cubicBezTo>
                    <a:pt x="209" y="217"/>
                    <a:pt x="226" y="210"/>
                    <a:pt x="230" y="201"/>
                  </a:cubicBezTo>
                  <a:cubicBezTo>
                    <a:pt x="234" y="192"/>
                    <a:pt x="237" y="189"/>
                    <a:pt x="246" y="173"/>
                  </a:cubicBezTo>
                  <a:cubicBezTo>
                    <a:pt x="255" y="157"/>
                    <a:pt x="260" y="132"/>
                    <a:pt x="251" y="114"/>
                  </a:cubicBezTo>
                  <a:cubicBezTo>
                    <a:pt x="241" y="95"/>
                    <a:pt x="258" y="74"/>
                    <a:pt x="230" y="55"/>
                  </a:cubicBezTo>
                  <a:cubicBezTo>
                    <a:pt x="201" y="35"/>
                    <a:pt x="214" y="21"/>
                    <a:pt x="177" y="13"/>
                  </a:cubicBezTo>
                  <a:cubicBezTo>
                    <a:pt x="139" y="5"/>
                    <a:pt x="98" y="0"/>
                    <a:pt x="70" y="36"/>
                  </a:cubicBezTo>
                  <a:cubicBezTo>
                    <a:pt x="42" y="71"/>
                    <a:pt x="18" y="52"/>
                    <a:pt x="23" y="101"/>
                  </a:cubicBezTo>
                  <a:cubicBezTo>
                    <a:pt x="29" y="150"/>
                    <a:pt x="0" y="163"/>
                    <a:pt x="17" y="184"/>
                  </a:cubicBezTo>
                  <a:cubicBezTo>
                    <a:pt x="34" y="205"/>
                    <a:pt x="31" y="209"/>
                    <a:pt x="33" y="209"/>
                  </a:cubicBezTo>
                  <a:cubicBezTo>
                    <a:pt x="34" y="209"/>
                    <a:pt x="28" y="181"/>
                    <a:pt x="39" y="166"/>
                  </a:cubicBezTo>
                  <a:cubicBezTo>
                    <a:pt x="39" y="166"/>
                    <a:pt x="47" y="141"/>
                    <a:pt x="62" y="134"/>
                  </a:cubicBezTo>
                  <a:cubicBezTo>
                    <a:pt x="78" y="127"/>
                    <a:pt x="75" y="90"/>
                    <a:pt x="143" y="81"/>
                  </a:cubicBezTo>
                  <a:cubicBezTo>
                    <a:pt x="211" y="72"/>
                    <a:pt x="221" y="89"/>
                    <a:pt x="231" y="107"/>
                  </a:cubicBezTo>
                  <a:cubicBezTo>
                    <a:pt x="240" y="124"/>
                    <a:pt x="231" y="138"/>
                    <a:pt x="231" y="13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2194620" y="3144576"/>
              <a:ext cx="365847" cy="197735"/>
            </a:xfrm>
            <a:custGeom>
              <a:avLst/>
              <a:gdLst>
                <a:gd name="T0" fmla="*/ 204 w 209"/>
                <a:gd name="T1" fmla="*/ 99 h 113"/>
                <a:gd name="T2" fmla="*/ 145 w 209"/>
                <a:gd name="T3" fmla="*/ 38 h 113"/>
                <a:gd name="T4" fmla="*/ 38 w 209"/>
                <a:gd name="T5" fmla="*/ 106 h 113"/>
                <a:gd name="T6" fmla="*/ 19 w 209"/>
                <a:gd name="T7" fmla="*/ 100 h 113"/>
                <a:gd name="T8" fmla="*/ 9 w 209"/>
                <a:gd name="T9" fmla="*/ 113 h 113"/>
                <a:gd name="T10" fmla="*/ 1 w 209"/>
                <a:gd name="T11" fmla="*/ 86 h 113"/>
                <a:gd name="T12" fmla="*/ 127 w 209"/>
                <a:gd name="T13" fmla="*/ 1 h 113"/>
                <a:gd name="T14" fmla="*/ 209 w 209"/>
                <a:gd name="T15" fmla="*/ 82 h 113"/>
                <a:gd name="T16" fmla="*/ 204 w 209"/>
                <a:gd name="T17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13">
                  <a:moveTo>
                    <a:pt x="204" y="99"/>
                  </a:moveTo>
                  <a:cubicBezTo>
                    <a:pt x="204" y="99"/>
                    <a:pt x="197" y="45"/>
                    <a:pt x="145" y="38"/>
                  </a:cubicBezTo>
                  <a:cubicBezTo>
                    <a:pt x="93" y="31"/>
                    <a:pt x="51" y="64"/>
                    <a:pt x="38" y="106"/>
                  </a:cubicBezTo>
                  <a:cubicBezTo>
                    <a:pt x="38" y="106"/>
                    <a:pt x="26" y="95"/>
                    <a:pt x="19" y="100"/>
                  </a:cubicBezTo>
                  <a:cubicBezTo>
                    <a:pt x="12" y="104"/>
                    <a:pt x="9" y="113"/>
                    <a:pt x="9" y="113"/>
                  </a:cubicBezTo>
                  <a:cubicBezTo>
                    <a:pt x="9" y="113"/>
                    <a:pt x="0" y="100"/>
                    <a:pt x="1" y="86"/>
                  </a:cubicBezTo>
                  <a:cubicBezTo>
                    <a:pt x="2" y="73"/>
                    <a:pt x="61" y="0"/>
                    <a:pt x="127" y="1"/>
                  </a:cubicBezTo>
                  <a:cubicBezTo>
                    <a:pt x="192" y="2"/>
                    <a:pt x="209" y="62"/>
                    <a:pt x="209" y="82"/>
                  </a:cubicBezTo>
                  <a:cubicBezTo>
                    <a:pt x="209" y="82"/>
                    <a:pt x="209" y="93"/>
                    <a:pt x="204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1325919" y="4130289"/>
              <a:ext cx="907211" cy="960533"/>
            </a:xfrm>
            <a:custGeom>
              <a:avLst/>
              <a:gdLst>
                <a:gd name="T0" fmla="*/ 125 w 518"/>
                <a:gd name="T1" fmla="*/ 13 h 548"/>
                <a:gd name="T2" fmla="*/ 300 w 518"/>
                <a:gd name="T3" fmla="*/ 112 h 548"/>
                <a:gd name="T4" fmla="*/ 404 w 518"/>
                <a:gd name="T5" fmla="*/ 112 h 548"/>
                <a:gd name="T6" fmla="*/ 448 w 518"/>
                <a:gd name="T7" fmla="*/ 192 h 548"/>
                <a:gd name="T8" fmla="*/ 491 w 518"/>
                <a:gd name="T9" fmla="*/ 383 h 548"/>
                <a:gd name="T10" fmla="*/ 517 w 518"/>
                <a:gd name="T11" fmla="*/ 509 h 548"/>
                <a:gd name="T12" fmla="*/ 455 w 518"/>
                <a:gd name="T13" fmla="*/ 523 h 548"/>
                <a:gd name="T14" fmla="*/ 407 w 518"/>
                <a:gd name="T15" fmla="*/ 548 h 548"/>
                <a:gd name="T16" fmla="*/ 336 w 518"/>
                <a:gd name="T17" fmla="*/ 466 h 548"/>
                <a:gd name="T18" fmla="*/ 254 w 518"/>
                <a:gd name="T19" fmla="*/ 354 h 548"/>
                <a:gd name="T20" fmla="*/ 207 w 518"/>
                <a:gd name="T21" fmla="*/ 419 h 548"/>
                <a:gd name="T22" fmla="*/ 183 w 518"/>
                <a:gd name="T23" fmla="*/ 511 h 548"/>
                <a:gd name="T24" fmla="*/ 52 w 518"/>
                <a:gd name="T25" fmla="*/ 487 h 548"/>
                <a:gd name="T26" fmla="*/ 4 w 518"/>
                <a:gd name="T27" fmla="*/ 476 h 548"/>
                <a:gd name="T28" fmla="*/ 31 w 518"/>
                <a:gd name="T29" fmla="*/ 377 h 548"/>
                <a:gd name="T30" fmla="*/ 64 w 518"/>
                <a:gd name="T31" fmla="*/ 153 h 548"/>
                <a:gd name="T32" fmla="*/ 85 w 518"/>
                <a:gd name="T33" fmla="*/ 79 h 548"/>
                <a:gd name="T34" fmla="*/ 125 w 518"/>
                <a:gd name="T35" fmla="*/ 1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8" h="548">
                  <a:moveTo>
                    <a:pt x="125" y="13"/>
                  </a:moveTo>
                  <a:cubicBezTo>
                    <a:pt x="125" y="13"/>
                    <a:pt x="192" y="99"/>
                    <a:pt x="300" y="112"/>
                  </a:cubicBezTo>
                  <a:cubicBezTo>
                    <a:pt x="409" y="126"/>
                    <a:pt x="404" y="112"/>
                    <a:pt x="404" y="112"/>
                  </a:cubicBezTo>
                  <a:cubicBezTo>
                    <a:pt x="404" y="112"/>
                    <a:pt x="440" y="124"/>
                    <a:pt x="448" y="192"/>
                  </a:cubicBezTo>
                  <a:cubicBezTo>
                    <a:pt x="455" y="260"/>
                    <a:pt x="475" y="312"/>
                    <a:pt x="491" y="383"/>
                  </a:cubicBezTo>
                  <a:cubicBezTo>
                    <a:pt x="508" y="454"/>
                    <a:pt x="515" y="490"/>
                    <a:pt x="517" y="509"/>
                  </a:cubicBezTo>
                  <a:cubicBezTo>
                    <a:pt x="518" y="529"/>
                    <a:pt x="503" y="505"/>
                    <a:pt x="455" y="523"/>
                  </a:cubicBezTo>
                  <a:cubicBezTo>
                    <a:pt x="407" y="541"/>
                    <a:pt x="407" y="548"/>
                    <a:pt x="407" y="548"/>
                  </a:cubicBezTo>
                  <a:cubicBezTo>
                    <a:pt x="407" y="548"/>
                    <a:pt x="348" y="497"/>
                    <a:pt x="336" y="466"/>
                  </a:cubicBezTo>
                  <a:cubicBezTo>
                    <a:pt x="324" y="434"/>
                    <a:pt x="260" y="362"/>
                    <a:pt x="254" y="354"/>
                  </a:cubicBezTo>
                  <a:cubicBezTo>
                    <a:pt x="248" y="347"/>
                    <a:pt x="221" y="393"/>
                    <a:pt x="207" y="419"/>
                  </a:cubicBezTo>
                  <a:cubicBezTo>
                    <a:pt x="194" y="444"/>
                    <a:pt x="183" y="511"/>
                    <a:pt x="183" y="511"/>
                  </a:cubicBezTo>
                  <a:cubicBezTo>
                    <a:pt x="183" y="511"/>
                    <a:pt x="100" y="497"/>
                    <a:pt x="52" y="487"/>
                  </a:cubicBezTo>
                  <a:cubicBezTo>
                    <a:pt x="4" y="476"/>
                    <a:pt x="0" y="482"/>
                    <a:pt x="4" y="476"/>
                  </a:cubicBezTo>
                  <a:cubicBezTo>
                    <a:pt x="9" y="470"/>
                    <a:pt x="25" y="426"/>
                    <a:pt x="31" y="377"/>
                  </a:cubicBezTo>
                  <a:cubicBezTo>
                    <a:pt x="37" y="327"/>
                    <a:pt x="70" y="188"/>
                    <a:pt x="64" y="153"/>
                  </a:cubicBezTo>
                  <a:cubicBezTo>
                    <a:pt x="58" y="118"/>
                    <a:pt x="73" y="102"/>
                    <a:pt x="85" y="79"/>
                  </a:cubicBezTo>
                  <a:cubicBezTo>
                    <a:pt x="97" y="57"/>
                    <a:pt x="114" y="0"/>
                    <a:pt x="125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47"/>
            <p:cNvGrpSpPr/>
            <p:nvPr/>
          </p:nvGrpSpPr>
          <p:grpSpPr>
            <a:xfrm>
              <a:off x="1389609" y="3207526"/>
              <a:ext cx="1134570" cy="1324157"/>
              <a:chOff x="1950944" y="3207526"/>
              <a:chExt cx="1134570" cy="1324157"/>
            </a:xfrm>
            <a:solidFill>
              <a:schemeClr val="accent4"/>
            </a:solidFill>
          </p:grpSpPr>
          <p:sp>
            <p:nvSpPr>
              <p:cNvPr id="95" name="Freeform 7"/>
              <p:cNvSpPr>
                <a:spLocks/>
              </p:cNvSpPr>
              <p:nvPr/>
            </p:nvSpPr>
            <p:spPr bwMode="auto">
              <a:xfrm>
                <a:off x="2111650" y="3207526"/>
                <a:ext cx="973864" cy="1267873"/>
              </a:xfrm>
              <a:custGeom>
                <a:avLst/>
                <a:gdLst>
                  <a:gd name="T0" fmla="*/ 476 w 556"/>
                  <a:gd name="T1" fmla="*/ 244 h 724"/>
                  <a:gd name="T2" fmla="*/ 519 w 556"/>
                  <a:gd name="T3" fmla="*/ 330 h 724"/>
                  <a:gd name="T4" fmla="*/ 548 w 556"/>
                  <a:gd name="T5" fmla="*/ 457 h 724"/>
                  <a:gd name="T6" fmla="*/ 503 w 556"/>
                  <a:gd name="T7" fmla="*/ 582 h 724"/>
                  <a:gd name="T8" fmla="*/ 456 w 556"/>
                  <a:gd name="T9" fmla="*/ 539 h 724"/>
                  <a:gd name="T10" fmla="*/ 431 w 556"/>
                  <a:gd name="T11" fmla="*/ 532 h 724"/>
                  <a:gd name="T12" fmla="*/ 424 w 556"/>
                  <a:gd name="T13" fmla="*/ 533 h 724"/>
                  <a:gd name="T14" fmla="*/ 425 w 556"/>
                  <a:gd name="T15" fmla="*/ 510 h 724"/>
                  <a:gd name="T16" fmla="*/ 370 w 556"/>
                  <a:gd name="T17" fmla="*/ 549 h 724"/>
                  <a:gd name="T18" fmla="*/ 325 w 556"/>
                  <a:gd name="T19" fmla="*/ 706 h 724"/>
                  <a:gd name="T20" fmla="*/ 194 w 556"/>
                  <a:gd name="T21" fmla="*/ 639 h 724"/>
                  <a:gd name="T22" fmla="*/ 54 w 556"/>
                  <a:gd name="T23" fmla="*/ 483 h 724"/>
                  <a:gd name="T24" fmla="*/ 40 w 556"/>
                  <a:gd name="T25" fmla="*/ 393 h 724"/>
                  <a:gd name="T26" fmla="*/ 142 w 556"/>
                  <a:gd name="T27" fmla="*/ 223 h 724"/>
                  <a:gd name="T28" fmla="*/ 176 w 556"/>
                  <a:gd name="T29" fmla="*/ 111 h 724"/>
                  <a:gd name="T30" fmla="*/ 162 w 556"/>
                  <a:gd name="T31" fmla="*/ 36 h 724"/>
                  <a:gd name="T32" fmla="*/ 213 w 556"/>
                  <a:gd name="T33" fmla="*/ 1 h 724"/>
                  <a:gd name="T34" fmla="*/ 302 w 556"/>
                  <a:gd name="T35" fmla="*/ 50 h 724"/>
                  <a:gd name="T36" fmla="*/ 345 w 556"/>
                  <a:gd name="T37" fmla="*/ 122 h 724"/>
                  <a:gd name="T38" fmla="*/ 384 w 556"/>
                  <a:gd name="T39" fmla="*/ 129 h 724"/>
                  <a:gd name="T40" fmla="*/ 403 w 556"/>
                  <a:gd name="T41" fmla="*/ 163 h 724"/>
                  <a:gd name="T42" fmla="*/ 410 w 556"/>
                  <a:gd name="T43" fmla="*/ 210 h 724"/>
                  <a:gd name="T44" fmla="*/ 403 w 556"/>
                  <a:gd name="T45" fmla="*/ 291 h 724"/>
                  <a:gd name="T46" fmla="*/ 449 w 556"/>
                  <a:gd name="T47" fmla="*/ 296 h 724"/>
                  <a:gd name="T48" fmla="*/ 476 w 556"/>
                  <a:gd name="T49" fmla="*/ 244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6" h="724">
                    <a:moveTo>
                      <a:pt x="476" y="244"/>
                    </a:moveTo>
                    <a:cubicBezTo>
                      <a:pt x="476" y="244"/>
                      <a:pt x="485" y="292"/>
                      <a:pt x="519" y="330"/>
                    </a:cubicBezTo>
                    <a:cubicBezTo>
                      <a:pt x="554" y="368"/>
                      <a:pt x="556" y="424"/>
                      <a:pt x="548" y="457"/>
                    </a:cubicBezTo>
                    <a:cubicBezTo>
                      <a:pt x="540" y="490"/>
                      <a:pt x="503" y="582"/>
                      <a:pt x="503" y="582"/>
                    </a:cubicBezTo>
                    <a:cubicBezTo>
                      <a:pt x="503" y="582"/>
                      <a:pt x="480" y="546"/>
                      <a:pt x="456" y="539"/>
                    </a:cubicBezTo>
                    <a:cubicBezTo>
                      <a:pt x="431" y="532"/>
                      <a:pt x="431" y="532"/>
                      <a:pt x="431" y="532"/>
                    </a:cubicBezTo>
                    <a:cubicBezTo>
                      <a:pt x="424" y="533"/>
                      <a:pt x="424" y="533"/>
                      <a:pt x="424" y="533"/>
                    </a:cubicBezTo>
                    <a:cubicBezTo>
                      <a:pt x="424" y="533"/>
                      <a:pt x="432" y="515"/>
                      <a:pt x="425" y="510"/>
                    </a:cubicBezTo>
                    <a:cubicBezTo>
                      <a:pt x="417" y="506"/>
                      <a:pt x="391" y="514"/>
                      <a:pt x="370" y="549"/>
                    </a:cubicBezTo>
                    <a:cubicBezTo>
                      <a:pt x="349" y="583"/>
                      <a:pt x="316" y="630"/>
                      <a:pt x="325" y="706"/>
                    </a:cubicBezTo>
                    <a:cubicBezTo>
                      <a:pt x="325" y="706"/>
                      <a:pt x="222" y="724"/>
                      <a:pt x="194" y="639"/>
                    </a:cubicBezTo>
                    <a:cubicBezTo>
                      <a:pt x="166" y="555"/>
                      <a:pt x="108" y="527"/>
                      <a:pt x="54" y="483"/>
                    </a:cubicBezTo>
                    <a:cubicBezTo>
                      <a:pt x="0" y="439"/>
                      <a:pt x="16" y="415"/>
                      <a:pt x="40" y="393"/>
                    </a:cubicBezTo>
                    <a:cubicBezTo>
                      <a:pt x="64" y="371"/>
                      <a:pt x="130" y="265"/>
                      <a:pt x="142" y="223"/>
                    </a:cubicBezTo>
                    <a:cubicBezTo>
                      <a:pt x="154" y="181"/>
                      <a:pt x="180" y="137"/>
                      <a:pt x="176" y="111"/>
                    </a:cubicBezTo>
                    <a:cubicBezTo>
                      <a:pt x="172" y="84"/>
                      <a:pt x="162" y="36"/>
                      <a:pt x="162" y="36"/>
                    </a:cubicBezTo>
                    <a:cubicBezTo>
                      <a:pt x="162" y="36"/>
                      <a:pt x="168" y="2"/>
                      <a:pt x="213" y="1"/>
                    </a:cubicBezTo>
                    <a:cubicBezTo>
                      <a:pt x="258" y="0"/>
                      <a:pt x="293" y="23"/>
                      <a:pt x="302" y="50"/>
                    </a:cubicBezTo>
                    <a:cubicBezTo>
                      <a:pt x="312" y="76"/>
                      <a:pt x="334" y="123"/>
                      <a:pt x="345" y="122"/>
                    </a:cubicBezTo>
                    <a:cubicBezTo>
                      <a:pt x="356" y="122"/>
                      <a:pt x="384" y="129"/>
                      <a:pt x="384" y="129"/>
                    </a:cubicBezTo>
                    <a:cubicBezTo>
                      <a:pt x="403" y="163"/>
                      <a:pt x="403" y="163"/>
                      <a:pt x="403" y="163"/>
                    </a:cubicBezTo>
                    <a:cubicBezTo>
                      <a:pt x="403" y="163"/>
                      <a:pt x="411" y="181"/>
                      <a:pt x="410" y="210"/>
                    </a:cubicBezTo>
                    <a:cubicBezTo>
                      <a:pt x="409" y="238"/>
                      <a:pt x="403" y="291"/>
                      <a:pt x="403" y="291"/>
                    </a:cubicBezTo>
                    <a:cubicBezTo>
                      <a:pt x="403" y="291"/>
                      <a:pt x="440" y="291"/>
                      <a:pt x="449" y="296"/>
                    </a:cubicBezTo>
                    <a:cubicBezTo>
                      <a:pt x="459" y="301"/>
                      <a:pt x="476" y="244"/>
                      <a:pt x="476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1950944" y="3846646"/>
                <a:ext cx="820563" cy="685037"/>
              </a:xfrm>
              <a:custGeom>
                <a:avLst/>
                <a:gdLst>
                  <a:gd name="T0" fmla="*/ 120 w 469"/>
                  <a:gd name="T1" fmla="*/ 46 h 391"/>
                  <a:gd name="T2" fmla="*/ 94 w 469"/>
                  <a:gd name="T3" fmla="*/ 112 h 391"/>
                  <a:gd name="T4" fmla="*/ 40 w 469"/>
                  <a:gd name="T5" fmla="*/ 218 h 391"/>
                  <a:gd name="T6" fmla="*/ 389 w 469"/>
                  <a:gd name="T7" fmla="*/ 365 h 391"/>
                  <a:gd name="T8" fmla="*/ 411 w 469"/>
                  <a:gd name="T9" fmla="*/ 170 h 391"/>
                  <a:gd name="T10" fmla="*/ 120 w 469"/>
                  <a:gd name="T11" fmla="*/ 4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391">
                    <a:moveTo>
                      <a:pt x="120" y="46"/>
                    </a:moveTo>
                    <a:cubicBezTo>
                      <a:pt x="120" y="46"/>
                      <a:pt x="104" y="60"/>
                      <a:pt x="94" y="112"/>
                    </a:cubicBezTo>
                    <a:cubicBezTo>
                      <a:pt x="84" y="164"/>
                      <a:pt x="0" y="192"/>
                      <a:pt x="40" y="218"/>
                    </a:cubicBezTo>
                    <a:cubicBezTo>
                      <a:pt x="80" y="244"/>
                      <a:pt x="308" y="391"/>
                      <a:pt x="389" y="365"/>
                    </a:cubicBezTo>
                    <a:cubicBezTo>
                      <a:pt x="469" y="339"/>
                      <a:pt x="354" y="341"/>
                      <a:pt x="411" y="170"/>
                    </a:cubicBezTo>
                    <a:cubicBezTo>
                      <a:pt x="467" y="0"/>
                      <a:pt x="182" y="16"/>
                      <a:pt x="12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2296079" y="5607006"/>
              <a:ext cx="271793" cy="704292"/>
            </a:xfrm>
            <a:custGeom>
              <a:avLst/>
              <a:gdLst>
                <a:gd name="T0" fmla="*/ 0 w 155"/>
                <a:gd name="T1" fmla="*/ 34 h 402"/>
                <a:gd name="T2" fmla="*/ 73 w 155"/>
                <a:gd name="T3" fmla="*/ 6 h 402"/>
                <a:gd name="T4" fmla="*/ 85 w 155"/>
                <a:gd name="T5" fmla="*/ 53 h 402"/>
                <a:gd name="T6" fmla="*/ 110 w 155"/>
                <a:gd name="T7" fmla="*/ 164 h 402"/>
                <a:gd name="T8" fmla="*/ 153 w 155"/>
                <a:gd name="T9" fmla="*/ 293 h 402"/>
                <a:gd name="T10" fmla="*/ 109 w 155"/>
                <a:gd name="T11" fmla="*/ 389 h 402"/>
                <a:gd name="T12" fmla="*/ 46 w 155"/>
                <a:gd name="T13" fmla="*/ 367 h 402"/>
                <a:gd name="T14" fmla="*/ 32 w 155"/>
                <a:gd name="T15" fmla="*/ 272 h 402"/>
                <a:gd name="T16" fmla="*/ 26 w 155"/>
                <a:gd name="T17" fmla="*/ 179 h 402"/>
                <a:gd name="T18" fmla="*/ 0 w 155"/>
                <a:gd name="T19" fmla="*/ 3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02">
                  <a:moveTo>
                    <a:pt x="0" y="34"/>
                  </a:moveTo>
                  <a:cubicBezTo>
                    <a:pt x="0" y="34"/>
                    <a:pt x="50" y="36"/>
                    <a:pt x="73" y="6"/>
                  </a:cubicBezTo>
                  <a:cubicBezTo>
                    <a:pt x="73" y="6"/>
                    <a:pt x="77" y="0"/>
                    <a:pt x="85" y="53"/>
                  </a:cubicBezTo>
                  <a:cubicBezTo>
                    <a:pt x="93" y="106"/>
                    <a:pt x="98" y="138"/>
                    <a:pt x="110" y="164"/>
                  </a:cubicBezTo>
                  <a:cubicBezTo>
                    <a:pt x="122" y="190"/>
                    <a:pt x="151" y="270"/>
                    <a:pt x="153" y="293"/>
                  </a:cubicBezTo>
                  <a:cubicBezTo>
                    <a:pt x="155" y="316"/>
                    <a:pt x="141" y="376"/>
                    <a:pt x="109" y="389"/>
                  </a:cubicBezTo>
                  <a:cubicBezTo>
                    <a:pt x="77" y="402"/>
                    <a:pt x="61" y="394"/>
                    <a:pt x="46" y="367"/>
                  </a:cubicBezTo>
                  <a:cubicBezTo>
                    <a:pt x="31" y="340"/>
                    <a:pt x="25" y="317"/>
                    <a:pt x="32" y="272"/>
                  </a:cubicBezTo>
                  <a:cubicBezTo>
                    <a:pt x="39" y="227"/>
                    <a:pt x="23" y="206"/>
                    <a:pt x="26" y="179"/>
                  </a:cubicBezTo>
                  <a:cubicBezTo>
                    <a:pt x="29" y="152"/>
                    <a:pt x="0" y="34"/>
                    <a:pt x="0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1505140" y="5552944"/>
              <a:ext cx="395470" cy="644305"/>
            </a:xfrm>
            <a:custGeom>
              <a:avLst/>
              <a:gdLst>
                <a:gd name="T0" fmla="*/ 89 w 226"/>
                <a:gd name="T1" fmla="*/ 2 h 368"/>
                <a:gd name="T2" fmla="*/ 95 w 226"/>
                <a:gd name="T3" fmla="*/ 59 h 368"/>
                <a:gd name="T4" fmla="*/ 112 w 226"/>
                <a:gd name="T5" fmla="*/ 109 h 368"/>
                <a:gd name="T6" fmla="*/ 183 w 226"/>
                <a:gd name="T7" fmla="*/ 144 h 368"/>
                <a:gd name="T8" fmla="*/ 198 w 226"/>
                <a:gd name="T9" fmla="*/ 210 h 368"/>
                <a:gd name="T10" fmla="*/ 226 w 226"/>
                <a:gd name="T11" fmla="*/ 290 h 368"/>
                <a:gd name="T12" fmla="*/ 203 w 226"/>
                <a:gd name="T13" fmla="*/ 364 h 368"/>
                <a:gd name="T14" fmla="*/ 139 w 226"/>
                <a:gd name="T15" fmla="*/ 313 h 368"/>
                <a:gd name="T16" fmla="*/ 56 w 226"/>
                <a:gd name="T17" fmla="*/ 188 h 368"/>
                <a:gd name="T18" fmla="*/ 1 w 226"/>
                <a:gd name="T19" fmla="*/ 31 h 368"/>
                <a:gd name="T20" fmla="*/ 89 w 226"/>
                <a:gd name="T21" fmla="*/ 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368">
                  <a:moveTo>
                    <a:pt x="89" y="2"/>
                  </a:moveTo>
                  <a:cubicBezTo>
                    <a:pt x="92" y="0"/>
                    <a:pt x="92" y="41"/>
                    <a:pt x="95" y="59"/>
                  </a:cubicBezTo>
                  <a:cubicBezTo>
                    <a:pt x="98" y="77"/>
                    <a:pt x="92" y="101"/>
                    <a:pt x="112" y="109"/>
                  </a:cubicBezTo>
                  <a:cubicBezTo>
                    <a:pt x="131" y="116"/>
                    <a:pt x="175" y="107"/>
                    <a:pt x="183" y="144"/>
                  </a:cubicBezTo>
                  <a:cubicBezTo>
                    <a:pt x="190" y="182"/>
                    <a:pt x="181" y="182"/>
                    <a:pt x="198" y="210"/>
                  </a:cubicBezTo>
                  <a:cubicBezTo>
                    <a:pt x="216" y="238"/>
                    <a:pt x="226" y="252"/>
                    <a:pt x="226" y="290"/>
                  </a:cubicBezTo>
                  <a:cubicBezTo>
                    <a:pt x="226" y="328"/>
                    <a:pt x="213" y="359"/>
                    <a:pt x="203" y="364"/>
                  </a:cubicBezTo>
                  <a:cubicBezTo>
                    <a:pt x="193" y="368"/>
                    <a:pt x="159" y="345"/>
                    <a:pt x="139" y="313"/>
                  </a:cubicBezTo>
                  <a:cubicBezTo>
                    <a:pt x="119" y="282"/>
                    <a:pt x="75" y="229"/>
                    <a:pt x="56" y="188"/>
                  </a:cubicBezTo>
                  <a:cubicBezTo>
                    <a:pt x="36" y="148"/>
                    <a:pt x="0" y="43"/>
                    <a:pt x="1" y="31"/>
                  </a:cubicBezTo>
                  <a:cubicBezTo>
                    <a:pt x="1" y="20"/>
                    <a:pt x="50" y="34"/>
                    <a:pt x="8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1873949" y="1748582"/>
              <a:ext cx="573209" cy="835374"/>
            </a:xfrm>
            <a:custGeom>
              <a:avLst/>
              <a:gdLst>
                <a:gd name="T0" fmla="*/ 152 w 327"/>
                <a:gd name="T1" fmla="*/ 17 h 477"/>
                <a:gd name="T2" fmla="*/ 75 w 327"/>
                <a:gd name="T3" fmla="*/ 230 h 477"/>
                <a:gd name="T4" fmla="*/ 87 w 327"/>
                <a:gd name="T5" fmla="*/ 340 h 477"/>
                <a:gd name="T6" fmla="*/ 42 w 327"/>
                <a:gd name="T7" fmla="*/ 448 h 477"/>
                <a:gd name="T8" fmla="*/ 65 w 327"/>
                <a:gd name="T9" fmla="*/ 477 h 477"/>
                <a:gd name="T10" fmla="*/ 117 w 327"/>
                <a:gd name="T11" fmla="*/ 344 h 477"/>
                <a:gd name="T12" fmla="*/ 205 w 327"/>
                <a:gd name="T13" fmla="*/ 261 h 477"/>
                <a:gd name="T14" fmla="*/ 324 w 327"/>
                <a:gd name="T15" fmla="*/ 118 h 477"/>
                <a:gd name="T16" fmla="*/ 152 w 327"/>
                <a:gd name="T17" fmla="*/ 17 h 477"/>
                <a:gd name="T18" fmla="*/ 107 w 327"/>
                <a:gd name="T19" fmla="*/ 330 h 477"/>
                <a:gd name="T20" fmla="*/ 93 w 327"/>
                <a:gd name="T21" fmla="*/ 241 h 477"/>
                <a:gd name="T22" fmla="*/ 174 w 327"/>
                <a:gd name="T23" fmla="*/ 264 h 477"/>
                <a:gd name="T24" fmla="*/ 107 w 327"/>
                <a:gd name="T25" fmla="*/ 330 h 477"/>
                <a:gd name="T26" fmla="*/ 174 w 327"/>
                <a:gd name="T27" fmla="*/ 247 h 477"/>
                <a:gd name="T28" fmla="*/ 61 w 327"/>
                <a:gd name="T29" fmla="*/ 171 h 477"/>
                <a:gd name="T30" fmla="*/ 126 w 327"/>
                <a:gd name="T31" fmla="*/ 40 h 477"/>
                <a:gd name="T32" fmla="*/ 232 w 327"/>
                <a:gd name="T33" fmla="*/ 28 h 477"/>
                <a:gd name="T34" fmla="*/ 309 w 327"/>
                <a:gd name="T35" fmla="*/ 135 h 477"/>
                <a:gd name="T36" fmla="*/ 174 w 327"/>
                <a:gd name="T37" fmla="*/ 24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7" h="477">
                  <a:moveTo>
                    <a:pt x="152" y="17"/>
                  </a:moveTo>
                  <a:cubicBezTo>
                    <a:pt x="87" y="34"/>
                    <a:pt x="0" y="104"/>
                    <a:pt x="75" y="230"/>
                  </a:cubicBezTo>
                  <a:cubicBezTo>
                    <a:pt x="75" y="230"/>
                    <a:pt x="93" y="300"/>
                    <a:pt x="87" y="340"/>
                  </a:cubicBezTo>
                  <a:cubicBezTo>
                    <a:pt x="80" y="380"/>
                    <a:pt x="42" y="448"/>
                    <a:pt x="42" y="448"/>
                  </a:cubicBezTo>
                  <a:cubicBezTo>
                    <a:pt x="42" y="448"/>
                    <a:pt x="41" y="467"/>
                    <a:pt x="65" y="477"/>
                  </a:cubicBezTo>
                  <a:cubicBezTo>
                    <a:pt x="65" y="477"/>
                    <a:pt x="105" y="360"/>
                    <a:pt x="117" y="344"/>
                  </a:cubicBezTo>
                  <a:cubicBezTo>
                    <a:pt x="129" y="328"/>
                    <a:pt x="202" y="262"/>
                    <a:pt x="205" y="261"/>
                  </a:cubicBezTo>
                  <a:cubicBezTo>
                    <a:pt x="208" y="260"/>
                    <a:pt x="321" y="204"/>
                    <a:pt x="324" y="118"/>
                  </a:cubicBezTo>
                  <a:cubicBezTo>
                    <a:pt x="327" y="32"/>
                    <a:pt x="217" y="0"/>
                    <a:pt x="152" y="17"/>
                  </a:cubicBezTo>
                  <a:close/>
                  <a:moveTo>
                    <a:pt x="107" y="330"/>
                  </a:moveTo>
                  <a:cubicBezTo>
                    <a:pt x="96" y="334"/>
                    <a:pt x="101" y="263"/>
                    <a:pt x="93" y="241"/>
                  </a:cubicBezTo>
                  <a:cubicBezTo>
                    <a:pt x="93" y="241"/>
                    <a:pt x="136" y="263"/>
                    <a:pt x="174" y="264"/>
                  </a:cubicBezTo>
                  <a:cubicBezTo>
                    <a:pt x="174" y="264"/>
                    <a:pt x="117" y="325"/>
                    <a:pt x="107" y="330"/>
                  </a:cubicBezTo>
                  <a:close/>
                  <a:moveTo>
                    <a:pt x="174" y="247"/>
                  </a:moveTo>
                  <a:cubicBezTo>
                    <a:pt x="102" y="243"/>
                    <a:pt x="71" y="214"/>
                    <a:pt x="61" y="171"/>
                  </a:cubicBezTo>
                  <a:cubicBezTo>
                    <a:pt x="51" y="128"/>
                    <a:pt x="62" y="76"/>
                    <a:pt x="126" y="40"/>
                  </a:cubicBezTo>
                  <a:cubicBezTo>
                    <a:pt x="126" y="40"/>
                    <a:pt x="181" y="11"/>
                    <a:pt x="232" y="28"/>
                  </a:cubicBezTo>
                  <a:cubicBezTo>
                    <a:pt x="283" y="46"/>
                    <a:pt x="320" y="90"/>
                    <a:pt x="309" y="135"/>
                  </a:cubicBezTo>
                  <a:cubicBezTo>
                    <a:pt x="298" y="180"/>
                    <a:pt x="245" y="251"/>
                    <a:pt x="174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3665413" y="25335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3661710" y="2111466"/>
              <a:ext cx="429536" cy="422131"/>
            </a:xfrm>
            <a:custGeom>
              <a:avLst/>
              <a:gdLst>
                <a:gd name="T0" fmla="*/ 245 w 245"/>
                <a:gd name="T1" fmla="*/ 0 h 241"/>
                <a:gd name="T2" fmla="*/ 40 w 245"/>
                <a:gd name="T3" fmla="*/ 0 h 241"/>
                <a:gd name="T4" fmla="*/ 2 w 245"/>
                <a:gd name="T5" fmla="*/ 16 h 241"/>
                <a:gd name="T6" fmla="*/ 2 w 245"/>
                <a:gd name="T7" fmla="*/ 113 h 241"/>
                <a:gd name="T8" fmla="*/ 2 w 245"/>
                <a:gd name="T9" fmla="*/ 114 h 241"/>
                <a:gd name="T10" fmla="*/ 2 w 245"/>
                <a:gd name="T11" fmla="*/ 241 h 241"/>
                <a:gd name="T12" fmla="*/ 40 w 245"/>
                <a:gd name="T13" fmla="*/ 227 h 241"/>
                <a:gd name="T14" fmla="*/ 245 w 245"/>
                <a:gd name="T15" fmla="*/ 227 h 241"/>
                <a:gd name="T16" fmla="*/ 245 w 245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1">
                  <a:moveTo>
                    <a:pt x="245" y="0"/>
                  </a:moveTo>
                  <a:cubicBezTo>
                    <a:pt x="245" y="0"/>
                    <a:pt x="81" y="0"/>
                    <a:pt x="40" y="0"/>
                  </a:cubicBezTo>
                  <a:cubicBezTo>
                    <a:pt x="0" y="0"/>
                    <a:pt x="2" y="16"/>
                    <a:pt x="2" y="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2" y="239"/>
                    <a:pt x="3" y="227"/>
                    <a:pt x="40" y="227"/>
                  </a:cubicBezTo>
                  <a:cubicBezTo>
                    <a:pt x="81" y="227"/>
                    <a:pt x="245" y="227"/>
                    <a:pt x="245" y="227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4092728" y="1941133"/>
              <a:ext cx="188848" cy="710957"/>
            </a:xfrm>
            <a:custGeom>
              <a:avLst/>
              <a:gdLst>
                <a:gd name="T0" fmla="*/ 0 w 255"/>
                <a:gd name="T1" fmla="*/ 232 h 960"/>
                <a:gd name="T2" fmla="*/ 255 w 255"/>
                <a:gd name="T3" fmla="*/ 0 h 960"/>
                <a:gd name="T4" fmla="*/ 255 w 255"/>
                <a:gd name="T5" fmla="*/ 960 h 960"/>
                <a:gd name="T6" fmla="*/ 0 w 255"/>
                <a:gd name="T7" fmla="*/ 766 h 960"/>
                <a:gd name="T8" fmla="*/ 0 w 255"/>
                <a:gd name="T9" fmla="*/ 23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960">
                  <a:moveTo>
                    <a:pt x="0" y="232"/>
                  </a:moveTo>
                  <a:lnTo>
                    <a:pt x="255" y="0"/>
                  </a:lnTo>
                  <a:lnTo>
                    <a:pt x="255" y="960"/>
                  </a:lnTo>
                  <a:lnTo>
                    <a:pt x="0" y="766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4281575" y="1941133"/>
              <a:ext cx="7215099" cy="70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5413" y="34022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3661710" y="2980168"/>
              <a:ext cx="429536" cy="422131"/>
            </a:xfrm>
            <a:custGeom>
              <a:avLst/>
              <a:gdLst>
                <a:gd name="T0" fmla="*/ 245 w 245"/>
                <a:gd name="T1" fmla="*/ 0 h 241"/>
                <a:gd name="T2" fmla="*/ 40 w 245"/>
                <a:gd name="T3" fmla="*/ 0 h 241"/>
                <a:gd name="T4" fmla="*/ 2 w 245"/>
                <a:gd name="T5" fmla="*/ 16 h 241"/>
                <a:gd name="T6" fmla="*/ 2 w 245"/>
                <a:gd name="T7" fmla="*/ 113 h 241"/>
                <a:gd name="T8" fmla="*/ 2 w 245"/>
                <a:gd name="T9" fmla="*/ 114 h 241"/>
                <a:gd name="T10" fmla="*/ 2 w 245"/>
                <a:gd name="T11" fmla="*/ 241 h 241"/>
                <a:gd name="T12" fmla="*/ 40 w 245"/>
                <a:gd name="T13" fmla="*/ 227 h 241"/>
                <a:gd name="T14" fmla="*/ 245 w 245"/>
                <a:gd name="T15" fmla="*/ 227 h 241"/>
                <a:gd name="T16" fmla="*/ 245 w 245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1">
                  <a:moveTo>
                    <a:pt x="245" y="0"/>
                  </a:moveTo>
                  <a:cubicBezTo>
                    <a:pt x="245" y="0"/>
                    <a:pt x="81" y="0"/>
                    <a:pt x="40" y="0"/>
                  </a:cubicBezTo>
                  <a:cubicBezTo>
                    <a:pt x="0" y="0"/>
                    <a:pt x="2" y="16"/>
                    <a:pt x="2" y="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2" y="239"/>
                    <a:pt x="3" y="227"/>
                    <a:pt x="40" y="227"/>
                  </a:cubicBezTo>
                  <a:cubicBezTo>
                    <a:pt x="81" y="227"/>
                    <a:pt x="245" y="227"/>
                    <a:pt x="245" y="227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4092728" y="2809834"/>
              <a:ext cx="188848" cy="710957"/>
            </a:xfrm>
            <a:custGeom>
              <a:avLst/>
              <a:gdLst>
                <a:gd name="T0" fmla="*/ 0 w 255"/>
                <a:gd name="T1" fmla="*/ 232 h 960"/>
                <a:gd name="T2" fmla="*/ 255 w 255"/>
                <a:gd name="T3" fmla="*/ 0 h 960"/>
                <a:gd name="T4" fmla="*/ 255 w 255"/>
                <a:gd name="T5" fmla="*/ 960 h 960"/>
                <a:gd name="T6" fmla="*/ 0 w 255"/>
                <a:gd name="T7" fmla="*/ 767 h 960"/>
                <a:gd name="T8" fmla="*/ 0 w 255"/>
                <a:gd name="T9" fmla="*/ 23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960">
                  <a:moveTo>
                    <a:pt x="0" y="232"/>
                  </a:moveTo>
                  <a:lnTo>
                    <a:pt x="255" y="0"/>
                  </a:lnTo>
                  <a:lnTo>
                    <a:pt x="255" y="960"/>
                  </a:lnTo>
                  <a:lnTo>
                    <a:pt x="0" y="767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4281576" y="2809834"/>
              <a:ext cx="7215098" cy="70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3665413" y="42709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3661710" y="3848869"/>
              <a:ext cx="429536" cy="422131"/>
            </a:xfrm>
            <a:custGeom>
              <a:avLst/>
              <a:gdLst>
                <a:gd name="T0" fmla="*/ 245 w 245"/>
                <a:gd name="T1" fmla="*/ 0 h 241"/>
                <a:gd name="T2" fmla="*/ 40 w 245"/>
                <a:gd name="T3" fmla="*/ 0 h 241"/>
                <a:gd name="T4" fmla="*/ 2 w 245"/>
                <a:gd name="T5" fmla="*/ 16 h 241"/>
                <a:gd name="T6" fmla="*/ 2 w 245"/>
                <a:gd name="T7" fmla="*/ 113 h 241"/>
                <a:gd name="T8" fmla="*/ 2 w 245"/>
                <a:gd name="T9" fmla="*/ 114 h 241"/>
                <a:gd name="T10" fmla="*/ 2 w 245"/>
                <a:gd name="T11" fmla="*/ 241 h 241"/>
                <a:gd name="T12" fmla="*/ 40 w 245"/>
                <a:gd name="T13" fmla="*/ 227 h 241"/>
                <a:gd name="T14" fmla="*/ 245 w 245"/>
                <a:gd name="T15" fmla="*/ 227 h 241"/>
                <a:gd name="T16" fmla="*/ 245 w 245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1">
                  <a:moveTo>
                    <a:pt x="245" y="0"/>
                  </a:moveTo>
                  <a:cubicBezTo>
                    <a:pt x="245" y="0"/>
                    <a:pt x="81" y="0"/>
                    <a:pt x="40" y="0"/>
                  </a:cubicBezTo>
                  <a:cubicBezTo>
                    <a:pt x="0" y="0"/>
                    <a:pt x="2" y="16"/>
                    <a:pt x="2" y="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2" y="239"/>
                    <a:pt x="3" y="227"/>
                    <a:pt x="40" y="227"/>
                  </a:cubicBezTo>
                  <a:cubicBezTo>
                    <a:pt x="81" y="227"/>
                    <a:pt x="245" y="227"/>
                    <a:pt x="245" y="227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4092728" y="3678535"/>
              <a:ext cx="188848" cy="711697"/>
            </a:xfrm>
            <a:custGeom>
              <a:avLst/>
              <a:gdLst>
                <a:gd name="T0" fmla="*/ 0 w 255"/>
                <a:gd name="T1" fmla="*/ 232 h 961"/>
                <a:gd name="T2" fmla="*/ 255 w 255"/>
                <a:gd name="T3" fmla="*/ 0 h 961"/>
                <a:gd name="T4" fmla="*/ 255 w 255"/>
                <a:gd name="T5" fmla="*/ 961 h 961"/>
                <a:gd name="T6" fmla="*/ 0 w 255"/>
                <a:gd name="T7" fmla="*/ 767 h 961"/>
                <a:gd name="T8" fmla="*/ 0 w 255"/>
                <a:gd name="T9" fmla="*/ 232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961">
                  <a:moveTo>
                    <a:pt x="0" y="232"/>
                  </a:moveTo>
                  <a:lnTo>
                    <a:pt x="255" y="0"/>
                  </a:lnTo>
                  <a:lnTo>
                    <a:pt x="255" y="961"/>
                  </a:lnTo>
                  <a:lnTo>
                    <a:pt x="0" y="767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4281576" y="3678535"/>
              <a:ext cx="7215098" cy="70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3665413" y="5139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3661710" y="4717569"/>
              <a:ext cx="429536" cy="422131"/>
            </a:xfrm>
            <a:custGeom>
              <a:avLst/>
              <a:gdLst>
                <a:gd name="T0" fmla="*/ 245 w 245"/>
                <a:gd name="T1" fmla="*/ 0 h 241"/>
                <a:gd name="T2" fmla="*/ 40 w 245"/>
                <a:gd name="T3" fmla="*/ 0 h 241"/>
                <a:gd name="T4" fmla="*/ 2 w 245"/>
                <a:gd name="T5" fmla="*/ 16 h 241"/>
                <a:gd name="T6" fmla="*/ 2 w 245"/>
                <a:gd name="T7" fmla="*/ 113 h 241"/>
                <a:gd name="T8" fmla="*/ 2 w 245"/>
                <a:gd name="T9" fmla="*/ 114 h 241"/>
                <a:gd name="T10" fmla="*/ 2 w 245"/>
                <a:gd name="T11" fmla="*/ 241 h 241"/>
                <a:gd name="T12" fmla="*/ 40 w 245"/>
                <a:gd name="T13" fmla="*/ 227 h 241"/>
                <a:gd name="T14" fmla="*/ 245 w 245"/>
                <a:gd name="T15" fmla="*/ 227 h 241"/>
                <a:gd name="T16" fmla="*/ 245 w 245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1">
                  <a:moveTo>
                    <a:pt x="245" y="0"/>
                  </a:moveTo>
                  <a:cubicBezTo>
                    <a:pt x="245" y="0"/>
                    <a:pt x="81" y="0"/>
                    <a:pt x="40" y="0"/>
                  </a:cubicBezTo>
                  <a:cubicBezTo>
                    <a:pt x="0" y="0"/>
                    <a:pt x="2" y="16"/>
                    <a:pt x="2" y="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2" y="239"/>
                    <a:pt x="3" y="227"/>
                    <a:pt x="40" y="227"/>
                  </a:cubicBezTo>
                  <a:cubicBezTo>
                    <a:pt x="81" y="227"/>
                    <a:pt x="245" y="227"/>
                    <a:pt x="245" y="227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4092728" y="4547235"/>
              <a:ext cx="188848" cy="711697"/>
            </a:xfrm>
            <a:custGeom>
              <a:avLst/>
              <a:gdLst>
                <a:gd name="T0" fmla="*/ 0 w 255"/>
                <a:gd name="T1" fmla="*/ 232 h 961"/>
                <a:gd name="T2" fmla="*/ 255 w 255"/>
                <a:gd name="T3" fmla="*/ 0 h 961"/>
                <a:gd name="T4" fmla="*/ 255 w 255"/>
                <a:gd name="T5" fmla="*/ 961 h 961"/>
                <a:gd name="T6" fmla="*/ 0 w 255"/>
                <a:gd name="T7" fmla="*/ 767 h 961"/>
                <a:gd name="T8" fmla="*/ 0 w 255"/>
                <a:gd name="T9" fmla="*/ 232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961">
                  <a:moveTo>
                    <a:pt x="0" y="232"/>
                  </a:moveTo>
                  <a:lnTo>
                    <a:pt x="255" y="0"/>
                  </a:lnTo>
                  <a:lnTo>
                    <a:pt x="255" y="961"/>
                  </a:lnTo>
                  <a:lnTo>
                    <a:pt x="0" y="767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281576" y="4547235"/>
              <a:ext cx="7215098" cy="70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3665413" y="60084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3661710" y="5586270"/>
              <a:ext cx="429536" cy="422131"/>
            </a:xfrm>
            <a:custGeom>
              <a:avLst/>
              <a:gdLst>
                <a:gd name="T0" fmla="*/ 245 w 245"/>
                <a:gd name="T1" fmla="*/ 0 h 241"/>
                <a:gd name="T2" fmla="*/ 40 w 245"/>
                <a:gd name="T3" fmla="*/ 0 h 241"/>
                <a:gd name="T4" fmla="*/ 2 w 245"/>
                <a:gd name="T5" fmla="*/ 16 h 241"/>
                <a:gd name="T6" fmla="*/ 2 w 245"/>
                <a:gd name="T7" fmla="*/ 113 h 241"/>
                <a:gd name="T8" fmla="*/ 2 w 245"/>
                <a:gd name="T9" fmla="*/ 114 h 241"/>
                <a:gd name="T10" fmla="*/ 2 w 245"/>
                <a:gd name="T11" fmla="*/ 241 h 241"/>
                <a:gd name="T12" fmla="*/ 40 w 245"/>
                <a:gd name="T13" fmla="*/ 227 h 241"/>
                <a:gd name="T14" fmla="*/ 245 w 245"/>
                <a:gd name="T15" fmla="*/ 227 h 241"/>
                <a:gd name="T16" fmla="*/ 245 w 245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1">
                  <a:moveTo>
                    <a:pt x="245" y="0"/>
                  </a:moveTo>
                  <a:cubicBezTo>
                    <a:pt x="245" y="0"/>
                    <a:pt x="81" y="0"/>
                    <a:pt x="40" y="0"/>
                  </a:cubicBezTo>
                  <a:cubicBezTo>
                    <a:pt x="0" y="0"/>
                    <a:pt x="2" y="16"/>
                    <a:pt x="2" y="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2" y="239"/>
                    <a:pt x="3" y="227"/>
                    <a:pt x="40" y="227"/>
                  </a:cubicBezTo>
                  <a:cubicBezTo>
                    <a:pt x="81" y="227"/>
                    <a:pt x="245" y="227"/>
                    <a:pt x="245" y="227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4092728" y="5415936"/>
              <a:ext cx="188848" cy="711697"/>
            </a:xfrm>
            <a:custGeom>
              <a:avLst/>
              <a:gdLst>
                <a:gd name="T0" fmla="*/ 0 w 255"/>
                <a:gd name="T1" fmla="*/ 232 h 961"/>
                <a:gd name="T2" fmla="*/ 255 w 255"/>
                <a:gd name="T3" fmla="*/ 0 h 961"/>
                <a:gd name="T4" fmla="*/ 255 w 255"/>
                <a:gd name="T5" fmla="*/ 961 h 961"/>
                <a:gd name="T6" fmla="*/ 0 w 255"/>
                <a:gd name="T7" fmla="*/ 767 h 961"/>
                <a:gd name="T8" fmla="*/ 0 w 255"/>
                <a:gd name="T9" fmla="*/ 232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961">
                  <a:moveTo>
                    <a:pt x="0" y="232"/>
                  </a:moveTo>
                  <a:lnTo>
                    <a:pt x="255" y="0"/>
                  </a:lnTo>
                  <a:lnTo>
                    <a:pt x="255" y="961"/>
                  </a:lnTo>
                  <a:lnTo>
                    <a:pt x="0" y="767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4281576" y="5415936"/>
              <a:ext cx="7215098" cy="70799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3"/>
            <p:cNvSpPr>
              <a:spLocks noEditPoints="1"/>
            </p:cNvSpPr>
            <p:nvPr/>
          </p:nvSpPr>
          <p:spPr bwMode="auto">
            <a:xfrm>
              <a:off x="3807604" y="3093476"/>
              <a:ext cx="139969" cy="180702"/>
            </a:xfrm>
            <a:custGeom>
              <a:avLst/>
              <a:gdLst>
                <a:gd name="T0" fmla="*/ 34 w 80"/>
                <a:gd name="T1" fmla="*/ 0 h 103"/>
                <a:gd name="T2" fmla="*/ 45 w 80"/>
                <a:gd name="T3" fmla="*/ 1 h 103"/>
                <a:gd name="T4" fmla="*/ 54 w 80"/>
                <a:gd name="T5" fmla="*/ 2 h 103"/>
                <a:gd name="T6" fmla="*/ 69 w 80"/>
                <a:gd name="T7" fmla="*/ 8 h 103"/>
                <a:gd name="T8" fmla="*/ 76 w 80"/>
                <a:gd name="T9" fmla="*/ 25 h 103"/>
                <a:gd name="T10" fmla="*/ 77 w 80"/>
                <a:gd name="T11" fmla="*/ 29 h 103"/>
                <a:gd name="T12" fmla="*/ 70 w 80"/>
                <a:gd name="T13" fmla="*/ 44 h 103"/>
                <a:gd name="T14" fmla="*/ 59 w 80"/>
                <a:gd name="T15" fmla="*/ 50 h 103"/>
                <a:gd name="T16" fmla="*/ 74 w 80"/>
                <a:gd name="T17" fmla="*/ 59 h 103"/>
                <a:gd name="T18" fmla="*/ 80 w 80"/>
                <a:gd name="T19" fmla="*/ 75 h 103"/>
                <a:gd name="T20" fmla="*/ 80 w 80"/>
                <a:gd name="T21" fmla="*/ 78 h 103"/>
                <a:gd name="T22" fmla="*/ 68 w 80"/>
                <a:gd name="T23" fmla="*/ 98 h 103"/>
                <a:gd name="T24" fmla="*/ 44 w 80"/>
                <a:gd name="T25" fmla="*/ 103 h 103"/>
                <a:gd name="T26" fmla="*/ 0 w 80"/>
                <a:gd name="T27" fmla="*/ 103 h 103"/>
                <a:gd name="T28" fmla="*/ 0 w 80"/>
                <a:gd name="T29" fmla="*/ 0 h 103"/>
                <a:gd name="T30" fmla="*/ 34 w 80"/>
                <a:gd name="T31" fmla="*/ 0 h 103"/>
                <a:gd name="T32" fmla="*/ 40 w 80"/>
                <a:gd name="T33" fmla="*/ 44 h 103"/>
                <a:gd name="T34" fmla="*/ 51 w 80"/>
                <a:gd name="T35" fmla="*/ 41 h 103"/>
                <a:gd name="T36" fmla="*/ 56 w 80"/>
                <a:gd name="T37" fmla="*/ 29 h 103"/>
                <a:gd name="T38" fmla="*/ 51 w 80"/>
                <a:gd name="T39" fmla="*/ 19 h 103"/>
                <a:gd name="T40" fmla="*/ 39 w 80"/>
                <a:gd name="T41" fmla="*/ 16 h 103"/>
                <a:gd name="T42" fmla="*/ 19 w 80"/>
                <a:gd name="T43" fmla="*/ 16 h 103"/>
                <a:gd name="T44" fmla="*/ 19 w 80"/>
                <a:gd name="T45" fmla="*/ 44 h 103"/>
                <a:gd name="T46" fmla="*/ 40 w 80"/>
                <a:gd name="T47" fmla="*/ 44 h 103"/>
                <a:gd name="T48" fmla="*/ 19 w 80"/>
                <a:gd name="T49" fmla="*/ 59 h 103"/>
                <a:gd name="T50" fmla="*/ 19 w 80"/>
                <a:gd name="T51" fmla="*/ 88 h 103"/>
                <a:gd name="T52" fmla="*/ 41 w 80"/>
                <a:gd name="T53" fmla="*/ 88 h 103"/>
                <a:gd name="T54" fmla="*/ 54 w 80"/>
                <a:gd name="T55" fmla="*/ 85 h 103"/>
                <a:gd name="T56" fmla="*/ 60 w 80"/>
                <a:gd name="T57" fmla="*/ 73 h 103"/>
                <a:gd name="T58" fmla="*/ 54 w 80"/>
                <a:gd name="T59" fmla="*/ 62 h 103"/>
                <a:gd name="T60" fmla="*/ 41 w 80"/>
                <a:gd name="T61" fmla="*/ 59 h 103"/>
                <a:gd name="T62" fmla="*/ 19 w 80"/>
                <a:gd name="T63" fmla="*/ 5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03">
                  <a:moveTo>
                    <a:pt x="34" y="0"/>
                  </a:moveTo>
                  <a:cubicBezTo>
                    <a:pt x="38" y="0"/>
                    <a:pt x="42" y="0"/>
                    <a:pt x="45" y="1"/>
                  </a:cubicBezTo>
                  <a:cubicBezTo>
                    <a:pt x="48" y="1"/>
                    <a:pt x="51" y="1"/>
                    <a:pt x="54" y="2"/>
                  </a:cubicBezTo>
                  <a:cubicBezTo>
                    <a:pt x="60" y="3"/>
                    <a:pt x="65" y="5"/>
                    <a:pt x="69" y="8"/>
                  </a:cubicBezTo>
                  <a:cubicBezTo>
                    <a:pt x="72" y="12"/>
                    <a:pt x="75" y="18"/>
                    <a:pt x="76" y="25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35"/>
                    <a:pt x="74" y="40"/>
                    <a:pt x="70" y="44"/>
                  </a:cubicBezTo>
                  <a:cubicBezTo>
                    <a:pt x="68" y="46"/>
                    <a:pt x="64" y="48"/>
                    <a:pt x="59" y="50"/>
                  </a:cubicBezTo>
                  <a:cubicBezTo>
                    <a:pt x="65" y="52"/>
                    <a:pt x="70" y="55"/>
                    <a:pt x="74" y="59"/>
                  </a:cubicBezTo>
                  <a:cubicBezTo>
                    <a:pt x="78" y="64"/>
                    <a:pt x="80" y="69"/>
                    <a:pt x="80" y="75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87"/>
                    <a:pt x="75" y="94"/>
                    <a:pt x="68" y="98"/>
                  </a:cubicBezTo>
                  <a:cubicBezTo>
                    <a:pt x="62" y="101"/>
                    <a:pt x="54" y="103"/>
                    <a:pt x="4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  <a:moveTo>
                    <a:pt x="40" y="44"/>
                  </a:moveTo>
                  <a:cubicBezTo>
                    <a:pt x="45" y="44"/>
                    <a:pt x="49" y="43"/>
                    <a:pt x="51" y="41"/>
                  </a:cubicBezTo>
                  <a:cubicBezTo>
                    <a:pt x="55" y="38"/>
                    <a:pt x="56" y="34"/>
                    <a:pt x="56" y="29"/>
                  </a:cubicBezTo>
                  <a:cubicBezTo>
                    <a:pt x="56" y="24"/>
                    <a:pt x="55" y="21"/>
                    <a:pt x="51" y="19"/>
                  </a:cubicBezTo>
                  <a:cubicBezTo>
                    <a:pt x="48" y="17"/>
                    <a:pt x="44" y="16"/>
                    <a:pt x="3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44"/>
                    <a:pt x="19" y="44"/>
                    <a:pt x="19" y="44"/>
                  </a:cubicBezTo>
                  <a:lnTo>
                    <a:pt x="40" y="44"/>
                  </a:lnTo>
                  <a:close/>
                  <a:moveTo>
                    <a:pt x="19" y="59"/>
                  </a:moveTo>
                  <a:cubicBezTo>
                    <a:pt x="19" y="88"/>
                    <a:pt x="19" y="88"/>
                    <a:pt x="19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7" y="88"/>
                    <a:pt x="51" y="87"/>
                    <a:pt x="54" y="85"/>
                  </a:cubicBezTo>
                  <a:cubicBezTo>
                    <a:pt x="58" y="82"/>
                    <a:pt x="60" y="78"/>
                    <a:pt x="60" y="73"/>
                  </a:cubicBezTo>
                  <a:cubicBezTo>
                    <a:pt x="60" y="68"/>
                    <a:pt x="58" y="64"/>
                    <a:pt x="54" y="62"/>
                  </a:cubicBezTo>
                  <a:cubicBezTo>
                    <a:pt x="51" y="60"/>
                    <a:pt x="46" y="59"/>
                    <a:pt x="41" y="59"/>
                  </a:cubicBezTo>
                  <a:lnTo>
                    <a:pt x="19" y="5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6" name="Freeform 34"/>
            <p:cNvSpPr>
              <a:spLocks noEditPoints="1"/>
            </p:cNvSpPr>
            <p:nvPr/>
          </p:nvSpPr>
          <p:spPr bwMode="auto">
            <a:xfrm>
              <a:off x="3807604" y="2219591"/>
              <a:ext cx="154040" cy="178480"/>
            </a:xfrm>
            <a:custGeom>
              <a:avLst/>
              <a:gdLst>
                <a:gd name="T0" fmla="*/ 208 w 208"/>
                <a:gd name="T1" fmla="*/ 241 h 241"/>
                <a:gd name="T2" fmla="*/ 158 w 208"/>
                <a:gd name="T3" fmla="*/ 241 h 241"/>
                <a:gd name="T4" fmla="*/ 139 w 208"/>
                <a:gd name="T5" fmla="*/ 185 h 241"/>
                <a:gd name="T6" fmla="*/ 56 w 208"/>
                <a:gd name="T7" fmla="*/ 185 h 241"/>
                <a:gd name="T8" fmla="*/ 37 w 208"/>
                <a:gd name="T9" fmla="*/ 241 h 241"/>
                <a:gd name="T10" fmla="*/ 0 w 208"/>
                <a:gd name="T11" fmla="*/ 241 h 241"/>
                <a:gd name="T12" fmla="*/ 78 w 208"/>
                <a:gd name="T13" fmla="*/ 0 h 241"/>
                <a:gd name="T14" fmla="*/ 127 w 208"/>
                <a:gd name="T15" fmla="*/ 0 h 241"/>
                <a:gd name="T16" fmla="*/ 208 w 208"/>
                <a:gd name="T17" fmla="*/ 241 h 241"/>
                <a:gd name="T18" fmla="*/ 66 w 208"/>
                <a:gd name="T19" fmla="*/ 149 h 241"/>
                <a:gd name="T20" fmla="*/ 130 w 208"/>
                <a:gd name="T21" fmla="*/ 149 h 241"/>
                <a:gd name="T22" fmla="*/ 96 w 208"/>
                <a:gd name="T23" fmla="*/ 50 h 241"/>
                <a:gd name="T24" fmla="*/ 66 w 208"/>
                <a:gd name="T25" fmla="*/ 14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41">
                  <a:moveTo>
                    <a:pt x="208" y="241"/>
                  </a:moveTo>
                  <a:lnTo>
                    <a:pt x="158" y="241"/>
                  </a:lnTo>
                  <a:lnTo>
                    <a:pt x="139" y="185"/>
                  </a:lnTo>
                  <a:lnTo>
                    <a:pt x="56" y="185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78" y="0"/>
                  </a:lnTo>
                  <a:lnTo>
                    <a:pt x="127" y="0"/>
                  </a:lnTo>
                  <a:lnTo>
                    <a:pt x="208" y="241"/>
                  </a:lnTo>
                  <a:close/>
                  <a:moveTo>
                    <a:pt x="66" y="149"/>
                  </a:moveTo>
                  <a:lnTo>
                    <a:pt x="130" y="149"/>
                  </a:lnTo>
                  <a:lnTo>
                    <a:pt x="96" y="50"/>
                  </a:lnTo>
                  <a:lnTo>
                    <a:pt x="66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3807604" y="3951809"/>
              <a:ext cx="148857" cy="187367"/>
            </a:xfrm>
            <a:custGeom>
              <a:avLst/>
              <a:gdLst>
                <a:gd name="T0" fmla="*/ 84 w 85"/>
                <a:gd name="T1" fmla="*/ 37 h 107"/>
                <a:gd name="T2" fmla="*/ 66 w 85"/>
                <a:gd name="T3" fmla="*/ 39 h 107"/>
                <a:gd name="T4" fmla="*/ 59 w 85"/>
                <a:gd name="T5" fmla="*/ 22 h 107"/>
                <a:gd name="T6" fmla="*/ 43 w 85"/>
                <a:gd name="T7" fmla="*/ 16 h 107"/>
                <a:gd name="T8" fmla="*/ 25 w 85"/>
                <a:gd name="T9" fmla="*/ 28 h 107"/>
                <a:gd name="T10" fmla="*/ 21 w 85"/>
                <a:gd name="T11" fmla="*/ 53 h 107"/>
                <a:gd name="T12" fmla="*/ 26 w 85"/>
                <a:gd name="T13" fmla="*/ 78 h 107"/>
                <a:gd name="T14" fmla="*/ 45 w 85"/>
                <a:gd name="T15" fmla="*/ 90 h 107"/>
                <a:gd name="T16" fmla="*/ 61 w 85"/>
                <a:gd name="T17" fmla="*/ 84 h 107"/>
                <a:gd name="T18" fmla="*/ 67 w 85"/>
                <a:gd name="T19" fmla="*/ 69 h 107"/>
                <a:gd name="T20" fmla="*/ 85 w 85"/>
                <a:gd name="T21" fmla="*/ 71 h 107"/>
                <a:gd name="T22" fmla="*/ 72 w 85"/>
                <a:gd name="T23" fmla="*/ 97 h 107"/>
                <a:gd name="T24" fmla="*/ 44 w 85"/>
                <a:gd name="T25" fmla="*/ 107 h 107"/>
                <a:gd name="T26" fmla="*/ 11 w 85"/>
                <a:gd name="T27" fmla="*/ 90 h 107"/>
                <a:gd name="T28" fmla="*/ 0 w 85"/>
                <a:gd name="T29" fmla="*/ 53 h 107"/>
                <a:gd name="T30" fmla="*/ 11 w 85"/>
                <a:gd name="T31" fmla="*/ 16 h 107"/>
                <a:gd name="T32" fmla="*/ 43 w 85"/>
                <a:gd name="T33" fmla="*/ 0 h 107"/>
                <a:gd name="T34" fmla="*/ 72 w 85"/>
                <a:gd name="T35" fmla="*/ 11 h 107"/>
                <a:gd name="T36" fmla="*/ 84 w 85"/>
                <a:gd name="T37" fmla="*/ 3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07">
                  <a:moveTo>
                    <a:pt x="84" y="37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5" y="32"/>
                    <a:pt x="63" y="26"/>
                    <a:pt x="59" y="22"/>
                  </a:cubicBezTo>
                  <a:cubicBezTo>
                    <a:pt x="55" y="18"/>
                    <a:pt x="50" y="16"/>
                    <a:pt x="43" y="16"/>
                  </a:cubicBezTo>
                  <a:cubicBezTo>
                    <a:pt x="35" y="16"/>
                    <a:pt x="29" y="20"/>
                    <a:pt x="25" y="28"/>
                  </a:cubicBezTo>
                  <a:cubicBezTo>
                    <a:pt x="22" y="34"/>
                    <a:pt x="21" y="43"/>
                    <a:pt x="21" y="53"/>
                  </a:cubicBezTo>
                  <a:cubicBezTo>
                    <a:pt x="21" y="63"/>
                    <a:pt x="22" y="72"/>
                    <a:pt x="26" y="78"/>
                  </a:cubicBezTo>
                  <a:cubicBezTo>
                    <a:pt x="30" y="86"/>
                    <a:pt x="36" y="90"/>
                    <a:pt x="45" y="90"/>
                  </a:cubicBezTo>
                  <a:cubicBezTo>
                    <a:pt x="52" y="90"/>
                    <a:pt x="57" y="88"/>
                    <a:pt x="61" y="84"/>
                  </a:cubicBezTo>
                  <a:cubicBezTo>
                    <a:pt x="64" y="80"/>
                    <a:pt x="66" y="75"/>
                    <a:pt x="67" y="69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3" y="82"/>
                    <a:pt x="79" y="90"/>
                    <a:pt x="72" y="97"/>
                  </a:cubicBezTo>
                  <a:cubicBezTo>
                    <a:pt x="64" y="103"/>
                    <a:pt x="55" y="107"/>
                    <a:pt x="44" y="107"/>
                  </a:cubicBezTo>
                  <a:cubicBezTo>
                    <a:pt x="30" y="107"/>
                    <a:pt x="19" y="101"/>
                    <a:pt x="11" y="90"/>
                  </a:cubicBezTo>
                  <a:cubicBezTo>
                    <a:pt x="3" y="80"/>
                    <a:pt x="0" y="67"/>
                    <a:pt x="0" y="53"/>
                  </a:cubicBezTo>
                  <a:cubicBezTo>
                    <a:pt x="0" y="38"/>
                    <a:pt x="3" y="26"/>
                    <a:pt x="11" y="16"/>
                  </a:cubicBezTo>
                  <a:cubicBezTo>
                    <a:pt x="19" y="6"/>
                    <a:pt x="30" y="0"/>
                    <a:pt x="43" y="0"/>
                  </a:cubicBezTo>
                  <a:cubicBezTo>
                    <a:pt x="55" y="0"/>
                    <a:pt x="65" y="4"/>
                    <a:pt x="72" y="11"/>
                  </a:cubicBezTo>
                  <a:cubicBezTo>
                    <a:pt x="79" y="17"/>
                    <a:pt x="83" y="26"/>
                    <a:pt x="84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3807604" y="4844949"/>
              <a:ext cx="142932" cy="180702"/>
            </a:xfrm>
            <a:custGeom>
              <a:avLst/>
              <a:gdLst>
                <a:gd name="T0" fmla="*/ 28 w 82"/>
                <a:gd name="T1" fmla="*/ 103 h 103"/>
                <a:gd name="T2" fmla="*/ 0 w 82"/>
                <a:gd name="T3" fmla="*/ 103 h 103"/>
                <a:gd name="T4" fmla="*/ 0 w 82"/>
                <a:gd name="T5" fmla="*/ 0 h 103"/>
                <a:gd name="T6" fmla="*/ 28 w 82"/>
                <a:gd name="T7" fmla="*/ 0 h 103"/>
                <a:gd name="T8" fmla="*/ 52 w 82"/>
                <a:gd name="T9" fmla="*/ 4 h 103"/>
                <a:gd name="T10" fmla="*/ 72 w 82"/>
                <a:gd name="T11" fmla="*/ 19 h 103"/>
                <a:gd name="T12" fmla="*/ 79 w 82"/>
                <a:gd name="T13" fmla="*/ 34 h 103"/>
                <a:gd name="T14" fmla="*/ 82 w 82"/>
                <a:gd name="T15" fmla="*/ 52 h 103"/>
                <a:gd name="T16" fmla="*/ 81 w 82"/>
                <a:gd name="T17" fmla="*/ 64 h 103"/>
                <a:gd name="T18" fmla="*/ 77 w 82"/>
                <a:gd name="T19" fmla="*/ 75 h 103"/>
                <a:gd name="T20" fmla="*/ 58 w 82"/>
                <a:gd name="T21" fmla="*/ 97 h 103"/>
                <a:gd name="T22" fmla="*/ 28 w 82"/>
                <a:gd name="T23" fmla="*/ 103 h 103"/>
                <a:gd name="T24" fmla="*/ 55 w 82"/>
                <a:gd name="T25" fmla="*/ 74 h 103"/>
                <a:gd name="T26" fmla="*/ 59 w 82"/>
                <a:gd name="T27" fmla="*/ 63 h 103"/>
                <a:gd name="T28" fmla="*/ 61 w 82"/>
                <a:gd name="T29" fmla="*/ 52 h 103"/>
                <a:gd name="T30" fmla="*/ 59 w 82"/>
                <a:gd name="T31" fmla="*/ 39 h 103"/>
                <a:gd name="T32" fmla="*/ 54 w 82"/>
                <a:gd name="T33" fmla="*/ 29 h 103"/>
                <a:gd name="T34" fmla="*/ 45 w 82"/>
                <a:gd name="T35" fmla="*/ 20 h 103"/>
                <a:gd name="T36" fmla="*/ 29 w 82"/>
                <a:gd name="T37" fmla="*/ 17 h 103"/>
                <a:gd name="T38" fmla="*/ 27 w 82"/>
                <a:gd name="T39" fmla="*/ 16 h 103"/>
                <a:gd name="T40" fmla="*/ 20 w 82"/>
                <a:gd name="T41" fmla="*/ 17 h 103"/>
                <a:gd name="T42" fmla="*/ 19 w 82"/>
                <a:gd name="T43" fmla="*/ 17 h 103"/>
                <a:gd name="T44" fmla="*/ 19 w 82"/>
                <a:gd name="T45" fmla="*/ 87 h 103"/>
                <a:gd name="T46" fmla="*/ 28 w 82"/>
                <a:gd name="T47" fmla="*/ 87 h 103"/>
                <a:gd name="T48" fmla="*/ 45 w 82"/>
                <a:gd name="T49" fmla="*/ 84 h 103"/>
                <a:gd name="T50" fmla="*/ 55 w 82"/>
                <a:gd name="T51" fmla="*/ 7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103">
                  <a:moveTo>
                    <a:pt x="28" y="103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8" y="0"/>
                    <a:pt x="46" y="2"/>
                    <a:pt x="52" y="4"/>
                  </a:cubicBezTo>
                  <a:cubicBezTo>
                    <a:pt x="60" y="7"/>
                    <a:pt x="66" y="12"/>
                    <a:pt x="72" y="19"/>
                  </a:cubicBezTo>
                  <a:cubicBezTo>
                    <a:pt x="75" y="24"/>
                    <a:pt x="77" y="29"/>
                    <a:pt x="79" y="34"/>
                  </a:cubicBezTo>
                  <a:cubicBezTo>
                    <a:pt x="81" y="40"/>
                    <a:pt x="82" y="46"/>
                    <a:pt x="82" y="52"/>
                  </a:cubicBezTo>
                  <a:cubicBezTo>
                    <a:pt x="82" y="56"/>
                    <a:pt x="81" y="60"/>
                    <a:pt x="81" y="64"/>
                  </a:cubicBezTo>
                  <a:cubicBezTo>
                    <a:pt x="80" y="68"/>
                    <a:pt x="79" y="71"/>
                    <a:pt x="77" y="75"/>
                  </a:cubicBezTo>
                  <a:cubicBezTo>
                    <a:pt x="73" y="85"/>
                    <a:pt x="66" y="92"/>
                    <a:pt x="58" y="97"/>
                  </a:cubicBezTo>
                  <a:cubicBezTo>
                    <a:pt x="50" y="101"/>
                    <a:pt x="40" y="103"/>
                    <a:pt x="28" y="103"/>
                  </a:cubicBezTo>
                  <a:close/>
                  <a:moveTo>
                    <a:pt x="55" y="74"/>
                  </a:moveTo>
                  <a:cubicBezTo>
                    <a:pt x="57" y="71"/>
                    <a:pt x="58" y="67"/>
                    <a:pt x="59" y="63"/>
                  </a:cubicBezTo>
                  <a:cubicBezTo>
                    <a:pt x="60" y="59"/>
                    <a:pt x="61" y="56"/>
                    <a:pt x="61" y="52"/>
                  </a:cubicBezTo>
                  <a:cubicBezTo>
                    <a:pt x="61" y="47"/>
                    <a:pt x="60" y="43"/>
                    <a:pt x="59" y="39"/>
                  </a:cubicBezTo>
                  <a:cubicBezTo>
                    <a:pt x="58" y="35"/>
                    <a:pt x="56" y="31"/>
                    <a:pt x="54" y="29"/>
                  </a:cubicBezTo>
                  <a:cubicBezTo>
                    <a:pt x="51" y="24"/>
                    <a:pt x="48" y="21"/>
                    <a:pt x="45" y="20"/>
                  </a:cubicBezTo>
                  <a:cubicBezTo>
                    <a:pt x="41" y="18"/>
                    <a:pt x="36" y="17"/>
                    <a:pt x="29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35" y="87"/>
                    <a:pt x="40" y="86"/>
                    <a:pt x="45" y="84"/>
                  </a:cubicBezTo>
                  <a:cubicBezTo>
                    <a:pt x="49" y="82"/>
                    <a:pt x="52" y="78"/>
                    <a:pt x="55" y="7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3807604" y="5706984"/>
              <a:ext cx="115531" cy="180702"/>
            </a:xfrm>
            <a:custGeom>
              <a:avLst/>
              <a:gdLst>
                <a:gd name="T0" fmla="*/ 156 w 156"/>
                <a:gd name="T1" fmla="*/ 244 h 244"/>
                <a:gd name="T2" fmla="*/ 0 w 156"/>
                <a:gd name="T3" fmla="*/ 244 h 244"/>
                <a:gd name="T4" fmla="*/ 0 w 156"/>
                <a:gd name="T5" fmla="*/ 0 h 244"/>
                <a:gd name="T6" fmla="*/ 156 w 156"/>
                <a:gd name="T7" fmla="*/ 0 h 244"/>
                <a:gd name="T8" fmla="*/ 156 w 156"/>
                <a:gd name="T9" fmla="*/ 36 h 244"/>
                <a:gd name="T10" fmla="*/ 44 w 156"/>
                <a:gd name="T11" fmla="*/ 36 h 244"/>
                <a:gd name="T12" fmla="*/ 44 w 156"/>
                <a:gd name="T13" fmla="*/ 104 h 244"/>
                <a:gd name="T14" fmla="*/ 134 w 156"/>
                <a:gd name="T15" fmla="*/ 104 h 244"/>
                <a:gd name="T16" fmla="*/ 134 w 156"/>
                <a:gd name="T17" fmla="*/ 140 h 244"/>
                <a:gd name="T18" fmla="*/ 44 w 156"/>
                <a:gd name="T19" fmla="*/ 140 h 244"/>
                <a:gd name="T20" fmla="*/ 44 w 156"/>
                <a:gd name="T21" fmla="*/ 208 h 244"/>
                <a:gd name="T22" fmla="*/ 156 w 156"/>
                <a:gd name="T23" fmla="*/ 208 h 244"/>
                <a:gd name="T24" fmla="*/ 156 w 156"/>
                <a:gd name="T2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244">
                  <a:moveTo>
                    <a:pt x="156" y="244"/>
                  </a:moveTo>
                  <a:lnTo>
                    <a:pt x="0" y="244"/>
                  </a:lnTo>
                  <a:lnTo>
                    <a:pt x="0" y="0"/>
                  </a:lnTo>
                  <a:lnTo>
                    <a:pt x="156" y="0"/>
                  </a:lnTo>
                  <a:lnTo>
                    <a:pt x="156" y="36"/>
                  </a:lnTo>
                  <a:lnTo>
                    <a:pt x="44" y="36"/>
                  </a:lnTo>
                  <a:lnTo>
                    <a:pt x="44" y="104"/>
                  </a:lnTo>
                  <a:lnTo>
                    <a:pt x="134" y="104"/>
                  </a:lnTo>
                  <a:lnTo>
                    <a:pt x="134" y="140"/>
                  </a:lnTo>
                  <a:lnTo>
                    <a:pt x="44" y="140"/>
                  </a:lnTo>
                  <a:lnTo>
                    <a:pt x="44" y="208"/>
                  </a:lnTo>
                  <a:lnTo>
                    <a:pt x="156" y="208"/>
                  </a:lnTo>
                  <a:lnTo>
                    <a:pt x="156" y="2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2204988" y="2315867"/>
              <a:ext cx="1421915" cy="21477"/>
            </a:xfrm>
            <a:custGeom>
              <a:avLst/>
              <a:gdLst>
                <a:gd name="T0" fmla="*/ 806 w 812"/>
                <a:gd name="T1" fmla="*/ 12 h 12"/>
                <a:gd name="T2" fmla="*/ 6 w 812"/>
                <a:gd name="T3" fmla="*/ 12 h 12"/>
                <a:gd name="T4" fmla="*/ 0 w 812"/>
                <a:gd name="T5" fmla="*/ 6 h 12"/>
                <a:gd name="T6" fmla="*/ 6 w 812"/>
                <a:gd name="T7" fmla="*/ 0 h 12"/>
                <a:gd name="T8" fmla="*/ 806 w 812"/>
                <a:gd name="T9" fmla="*/ 0 h 12"/>
                <a:gd name="T10" fmla="*/ 812 w 812"/>
                <a:gd name="T11" fmla="*/ 6 h 12"/>
                <a:gd name="T12" fmla="*/ 806 w 8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" h="12">
                  <a:moveTo>
                    <a:pt x="8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9" y="0"/>
                    <a:pt x="812" y="3"/>
                    <a:pt x="812" y="6"/>
                  </a:cubicBezTo>
                  <a:cubicBezTo>
                    <a:pt x="812" y="10"/>
                    <a:pt x="809" y="12"/>
                    <a:pt x="806" y="12"/>
                  </a:cubicBezTo>
                  <a:close/>
                </a:path>
              </a:pathLst>
            </a:custGeom>
            <a:solidFill>
              <a:srgbClr val="2EB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2604161" y="3170497"/>
              <a:ext cx="1022741" cy="21477"/>
            </a:xfrm>
            <a:custGeom>
              <a:avLst/>
              <a:gdLst>
                <a:gd name="T0" fmla="*/ 578 w 584"/>
                <a:gd name="T1" fmla="*/ 12 h 12"/>
                <a:gd name="T2" fmla="*/ 6 w 584"/>
                <a:gd name="T3" fmla="*/ 12 h 12"/>
                <a:gd name="T4" fmla="*/ 0 w 584"/>
                <a:gd name="T5" fmla="*/ 6 h 12"/>
                <a:gd name="T6" fmla="*/ 6 w 584"/>
                <a:gd name="T7" fmla="*/ 0 h 12"/>
                <a:gd name="T8" fmla="*/ 578 w 584"/>
                <a:gd name="T9" fmla="*/ 0 h 12"/>
                <a:gd name="T10" fmla="*/ 584 w 584"/>
                <a:gd name="T11" fmla="*/ 6 h 12"/>
                <a:gd name="T12" fmla="*/ 578 w 5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2">
                  <a:moveTo>
                    <a:pt x="5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81" y="0"/>
                    <a:pt x="584" y="3"/>
                    <a:pt x="584" y="6"/>
                  </a:cubicBezTo>
                  <a:cubicBezTo>
                    <a:pt x="584" y="10"/>
                    <a:pt x="581" y="12"/>
                    <a:pt x="578" y="12"/>
                  </a:cubicBezTo>
                  <a:close/>
                </a:path>
              </a:pathLst>
            </a:custGeom>
            <a:solidFill>
              <a:srgbClr val="F8A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/>
            <p:cNvSpPr>
              <a:spLocks/>
            </p:cNvSpPr>
            <p:nvPr/>
          </p:nvSpPr>
          <p:spPr bwMode="auto">
            <a:xfrm>
              <a:off x="2583425" y="4032532"/>
              <a:ext cx="1043478" cy="20736"/>
            </a:xfrm>
            <a:custGeom>
              <a:avLst/>
              <a:gdLst>
                <a:gd name="T0" fmla="*/ 590 w 596"/>
                <a:gd name="T1" fmla="*/ 12 h 12"/>
                <a:gd name="T2" fmla="*/ 6 w 596"/>
                <a:gd name="T3" fmla="*/ 12 h 12"/>
                <a:gd name="T4" fmla="*/ 0 w 596"/>
                <a:gd name="T5" fmla="*/ 6 h 12"/>
                <a:gd name="T6" fmla="*/ 6 w 596"/>
                <a:gd name="T7" fmla="*/ 0 h 12"/>
                <a:gd name="T8" fmla="*/ 590 w 596"/>
                <a:gd name="T9" fmla="*/ 0 h 12"/>
                <a:gd name="T10" fmla="*/ 596 w 596"/>
                <a:gd name="T11" fmla="*/ 6 h 12"/>
                <a:gd name="T12" fmla="*/ 590 w 5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12">
                  <a:moveTo>
                    <a:pt x="5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3" y="0"/>
                    <a:pt x="596" y="3"/>
                    <a:pt x="596" y="6"/>
                  </a:cubicBezTo>
                  <a:cubicBezTo>
                    <a:pt x="596" y="10"/>
                    <a:pt x="593" y="12"/>
                    <a:pt x="590" y="12"/>
                  </a:cubicBezTo>
                  <a:close/>
                </a:path>
              </a:pathLst>
            </a:custGeom>
            <a:solidFill>
              <a:srgbClr val="F16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2275343" y="4929375"/>
              <a:ext cx="1351559" cy="20736"/>
            </a:xfrm>
            <a:custGeom>
              <a:avLst/>
              <a:gdLst>
                <a:gd name="T0" fmla="*/ 766 w 772"/>
                <a:gd name="T1" fmla="*/ 12 h 12"/>
                <a:gd name="T2" fmla="*/ 6 w 772"/>
                <a:gd name="T3" fmla="*/ 12 h 12"/>
                <a:gd name="T4" fmla="*/ 0 w 772"/>
                <a:gd name="T5" fmla="*/ 6 h 12"/>
                <a:gd name="T6" fmla="*/ 6 w 772"/>
                <a:gd name="T7" fmla="*/ 0 h 12"/>
                <a:gd name="T8" fmla="*/ 766 w 772"/>
                <a:gd name="T9" fmla="*/ 0 h 12"/>
                <a:gd name="T10" fmla="*/ 772 w 772"/>
                <a:gd name="T11" fmla="*/ 6 h 12"/>
                <a:gd name="T12" fmla="*/ 766 w 7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12">
                  <a:moveTo>
                    <a:pt x="7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69" y="0"/>
                    <a:pt x="772" y="3"/>
                    <a:pt x="772" y="6"/>
                  </a:cubicBezTo>
                  <a:cubicBezTo>
                    <a:pt x="772" y="10"/>
                    <a:pt x="769" y="12"/>
                    <a:pt x="766" y="12"/>
                  </a:cubicBezTo>
                  <a:close/>
                </a:path>
              </a:pathLst>
            </a:custGeom>
            <a:solidFill>
              <a:srgbClr val="3AA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2555282" y="5791410"/>
              <a:ext cx="1071620" cy="20736"/>
            </a:xfrm>
            <a:custGeom>
              <a:avLst/>
              <a:gdLst>
                <a:gd name="T0" fmla="*/ 606 w 612"/>
                <a:gd name="T1" fmla="*/ 12 h 12"/>
                <a:gd name="T2" fmla="*/ 6 w 612"/>
                <a:gd name="T3" fmla="*/ 12 h 12"/>
                <a:gd name="T4" fmla="*/ 0 w 612"/>
                <a:gd name="T5" fmla="*/ 6 h 12"/>
                <a:gd name="T6" fmla="*/ 6 w 612"/>
                <a:gd name="T7" fmla="*/ 0 h 12"/>
                <a:gd name="T8" fmla="*/ 606 w 612"/>
                <a:gd name="T9" fmla="*/ 0 h 12"/>
                <a:gd name="T10" fmla="*/ 612 w 612"/>
                <a:gd name="T11" fmla="*/ 6 h 12"/>
                <a:gd name="T12" fmla="*/ 606 w 6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12">
                  <a:moveTo>
                    <a:pt x="6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609" y="0"/>
                    <a:pt x="612" y="3"/>
                    <a:pt x="612" y="6"/>
                  </a:cubicBezTo>
                  <a:cubicBezTo>
                    <a:pt x="612" y="10"/>
                    <a:pt x="609" y="12"/>
                    <a:pt x="606" y="12"/>
                  </a:cubicBezTo>
                  <a:close/>
                </a:path>
              </a:pathLst>
            </a:custGeom>
            <a:solidFill>
              <a:srgbClr val="46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48"/>
            <p:cNvSpPr/>
            <p:nvPr/>
          </p:nvSpPr>
          <p:spPr>
            <a:xfrm>
              <a:off x="4383136" y="2003222"/>
              <a:ext cx="6205545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프로젝트를 시작하는 날엔 이게 정말 나 혼자 구현이 가능할까 했지만 </a:t>
              </a:r>
              <a:endParaRPr lang="en-US" altLang="ko-KR" sz="1550" b="1" dirty="0" smtClean="0">
                <a:solidFill>
                  <a:schemeClr val="bg2"/>
                </a:solidFill>
                <a:latin typeface="+mn-ea"/>
              </a:endParaRPr>
            </a:p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하나하나 진행해보니 자신감이 붙고 빠져들게 되었다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.</a:t>
              </a:r>
            </a:p>
            <a:p>
              <a:endParaRPr lang="en-US" altLang="ko-KR" sz="1600" dirty="0" smtClean="0">
                <a:solidFill>
                  <a:schemeClr val="bg2"/>
                </a:solidFill>
              </a:endParaRPr>
            </a:p>
          </p:txBody>
        </p:sp>
        <p:sp>
          <p:nvSpPr>
            <p:cNvPr id="91" name="Rectangle 49"/>
            <p:cNvSpPr/>
            <p:nvPr/>
          </p:nvSpPr>
          <p:spPr>
            <a:xfrm>
              <a:off x="4383136" y="2888847"/>
              <a:ext cx="5455340" cy="330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배운 내용을 가지고 나만의 프로그램을 만들어내서 뿌듯하다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.</a:t>
              </a:r>
            </a:p>
          </p:txBody>
        </p:sp>
        <p:sp>
          <p:nvSpPr>
            <p:cNvPr id="92" name="Rectangle 50"/>
            <p:cNvSpPr/>
            <p:nvPr/>
          </p:nvSpPr>
          <p:spPr>
            <a:xfrm>
              <a:off x="4383136" y="3740144"/>
              <a:ext cx="6824304" cy="5693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사용자가 편리하게 사용하기 위해선 요구사항과 프로그램 설계를 탄탄하게</a:t>
              </a:r>
              <a:endParaRPr lang="en-US" altLang="ko-KR" sz="1550" b="1" dirty="0" smtClean="0">
                <a:solidFill>
                  <a:schemeClr val="bg2"/>
                </a:solidFill>
                <a:latin typeface="+mn-ea"/>
              </a:endParaRPr>
            </a:p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설계해야만 구현이 쉽고 사용자도 원하는 대로 프로그램이 나온다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.</a:t>
              </a:r>
              <a:endParaRPr lang="en-US" sz="1550" b="1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93" name="Rectangle 51"/>
            <p:cNvSpPr/>
            <p:nvPr/>
          </p:nvSpPr>
          <p:spPr>
            <a:xfrm>
              <a:off x="4383136" y="5477545"/>
              <a:ext cx="69333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프로그램 양성과정을 시작한지 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3</a:t>
              </a:r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달이 되어간다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.</a:t>
              </a:r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 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3</a:t>
              </a:r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개월 안에 이런 프로그램을</a:t>
              </a:r>
              <a:endParaRPr lang="en-US" altLang="ko-KR" sz="1550" b="1" dirty="0" smtClean="0">
                <a:solidFill>
                  <a:schemeClr val="bg2"/>
                </a:solidFill>
                <a:latin typeface="+mn-ea"/>
              </a:endParaRPr>
            </a:p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개발 할 수 있다는 것이 놀랍고 흥미를 부여해주신 교수님께 감사하다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.</a:t>
              </a:r>
              <a:endParaRPr lang="en-US" sz="1550" b="1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94" name="Rectangle 52"/>
            <p:cNvSpPr/>
            <p:nvPr/>
          </p:nvSpPr>
          <p:spPr>
            <a:xfrm>
              <a:off x="4383136" y="4608844"/>
              <a:ext cx="70968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세부기능을 구현 할 때 어려움이 많았다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.</a:t>
              </a:r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 공부를 더 세밀히 해야 세부기능에서</a:t>
              </a:r>
              <a:endParaRPr lang="en-US" altLang="ko-KR" sz="1550" b="1" dirty="0" smtClean="0">
                <a:solidFill>
                  <a:schemeClr val="bg2"/>
                </a:solidFill>
                <a:latin typeface="+mn-ea"/>
              </a:endParaRPr>
            </a:p>
            <a:p>
              <a:r>
                <a:rPr lang="ko-KR" altLang="en-US" sz="1550" b="1" dirty="0" smtClean="0">
                  <a:solidFill>
                    <a:schemeClr val="bg2"/>
                  </a:solidFill>
                  <a:latin typeface="+mn-ea"/>
                </a:rPr>
                <a:t>막히는 시간을 줄일 수 있고 응용 할 때 수월하다 는걸 알았다</a:t>
              </a:r>
              <a:r>
                <a:rPr lang="en-US" altLang="ko-KR" sz="1550" b="1" dirty="0" smtClean="0">
                  <a:solidFill>
                    <a:schemeClr val="bg2"/>
                  </a:solidFill>
                  <a:latin typeface="+mn-ea"/>
                </a:rPr>
                <a:t>.</a:t>
              </a:r>
              <a:endParaRPr lang="en-US" sz="1550" b="1" dirty="0">
                <a:solidFill>
                  <a:schemeClr val="bg2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046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25"/>
          <p:cNvGrpSpPr/>
          <p:nvPr/>
        </p:nvGrpSpPr>
        <p:grpSpPr>
          <a:xfrm>
            <a:off x="5081602" y="1069644"/>
            <a:ext cx="2009062" cy="3314683"/>
            <a:chOff x="2161826" y="1354311"/>
            <a:chExt cx="3235614" cy="5338330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330803" y="6464618"/>
              <a:ext cx="868796" cy="228023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48 w 339"/>
                <a:gd name="T9" fmla="*/ 0 h 89"/>
                <a:gd name="T10" fmla="*/ 291 w 339"/>
                <a:gd name="T11" fmla="*/ 0 h 89"/>
                <a:gd name="T12" fmla="*/ 339 w 339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120099" y="6376584"/>
              <a:ext cx="1290205" cy="193386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076803" y="5743027"/>
              <a:ext cx="1384012" cy="131330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23 w 540"/>
                <a:gd name="T9" fmla="*/ 0 h 51"/>
                <a:gd name="T10" fmla="*/ 517 w 540"/>
                <a:gd name="T11" fmla="*/ 0 h 51"/>
                <a:gd name="T12" fmla="*/ 540 w 540"/>
                <a:gd name="T13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3076803" y="5936414"/>
              <a:ext cx="1384012" cy="132773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23 w 540"/>
                <a:gd name="T9" fmla="*/ 0 h 52"/>
                <a:gd name="T10" fmla="*/ 517 w 540"/>
                <a:gd name="T11" fmla="*/ 0 h 52"/>
                <a:gd name="T12" fmla="*/ 540 w 540"/>
                <a:gd name="T1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3076803" y="6131243"/>
              <a:ext cx="1384012" cy="132773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23 w 540"/>
                <a:gd name="T9" fmla="*/ 0 h 52"/>
                <a:gd name="T10" fmla="*/ 517 w 540"/>
                <a:gd name="T11" fmla="*/ 0 h 52"/>
                <a:gd name="T12" fmla="*/ 540 w 540"/>
                <a:gd name="T1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076803" y="6305868"/>
              <a:ext cx="1372467" cy="80818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23 w 535"/>
                <a:gd name="T9" fmla="*/ 0 h 32"/>
                <a:gd name="T10" fmla="*/ 513 w 535"/>
                <a:gd name="T11" fmla="*/ 0 h 32"/>
                <a:gd name="T12" fmla="*/ 535 w 535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3066701" y="5548197"/>
              <a:ext cx="1404217" cy="134216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23 w 548"/>
                <a:gd name="T9" fmla="*/ 0 h 52"/>
                <a:gd name="T10" fmla="*/ 524 w 548"/>
                <a:gd name="T11" fmla="*/ 0 h 52"/>
                <a:gd name="T12" fmla="*/ 548 w 548"/>
                <a:gd name="T1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3261531" y="1354311"/>
              <a:ext cx="2135909" cy="1350818"/>
            </a:xfrm>
            <a:custGeom>
              <a:avLst/>
              <a:gdLst>
                <a:gd name="T0" fmla="*/ 0 w 1480"/>
                <a:gd name="T1" fmla="*/ 0 h 936"/>
                <a:gd name="T2" fmla="*/ 1480 w 1480"/>
                <a:gd name="T3" fmla="*/ 936 h 936"/>
                <a:gd name="T4" fmla="*/ 1197 w 1480"/>
                <a:gd name="T5" fmla="*/ 329 h 936"/>
                <a:gd name="T6" fmla="*/ 552 w 1480"/>
                <a:gd name="T7" fmla="*/ 0 h 936"/>
                <a:gd name="T8" fmla="*/ 0 w 1480"/>
                <a:gd name="T9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0" h="936">
                  <a:moveTo>
                    <a:pt x="0" y="0"/>
                  </a:moveTo>
                  <a:lnTo>
                    <a:pt x="1480" y="936"/>
                  </a:lnTo>
                  <a:lnTo>
                    <a:pt x="1197" y="329"/>
                  </a:lnTo>
                  <a:lnTo>
                    <a:pt x="5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3261531" y="1354311"/>
              <a:ext cx="2135909" cy="1350818"/>
            </a:xfrm>
            <a:custGeom>
              <a:avLst/>
              <a:gdLst>
                <a:gd name="T0" fmla="*/ 0 w 1480"/>
                <a:gd name="T1" fmla="*/ 0 h 936"/>
                <a:gd name="T2" fmla="*/ 1480 w 1480"/>
                <a:gd name="T3" fmla="*/ 936 h 936"/>
                <a:gd name="T4" fmla="*/ 1197 w 1480"/>
                <a:gd name="T5" fmla="*/ 329 h 936"/>
                <a:gd name="T6" fmla="*/ 552 w 1480"/>
                <a:gd name="T7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0" h="936">
                  <a:moveTo>
                    <a:pt x="0" y="0"/>
                  </a:moveTo>
                  <a:lnTo>
                    <a:pt x="1480" y="936"/>
                  </a:lnTo>
                  <a:lnTo>
                    <a:pt x="1197" y="329"/>
                  </a:lnTo>
                  <a:lnTo>
                    <a:pt x="552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2161826" y="2456902"/>
              <a:ext cx="3235614" cy="953944"/>
            </a:xfrm>
            <a:custGeom>
              <a:avLst/>
              <a:gdLst>
                <a:gd name="T0" fmla="*/ 0 w 2242"/>
                <a:gd name="T1" fmla="*/ 0 h 661"/>
                <a:gd name="T2" fmla="*/ 2242 w 2242"/>
                <a:gd name="T3" fmla="*/ 282 h 661"/>
                <a:gd name="T4" fmla="*/ 2219 w 2242"/>
                <a:gd name="T5" fmla="*/ 588 h 661"/>
                <a:gd name="T6" fmla="*/ 0 w 2242"/>
                <a:gd name="T7" fmla="*/ 661 h 661"/>
                <a:gd name="T8" fmla="*/ 0 w 2242"/>
                <a:gd name="T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2" h="661">
                  <a:moveTo>
                    <a:pt x="0" y="0"/>
                  </a:moveTo>
                  <a:lnTo>
                    <a:pt x="2242" y="282"/>
                  </a:lnTo>
                  <a:lnTo>
                    <a:pt x="2219" y="588"/>
                  </a:lnTo>
                  <a:lnTo>
                    <a:pt x="0" y="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2410053" y="1829118"/>
              <a:ext cx="2987387" cy="2350944"/>
            </a:xfrm>
            <a:custGeom>
              <a:avLst/>
              <a:gdLst>
                <a:gd name="T0" fmla="*/ 1787 w 2070"/>
                <a:gd name="T1" fmla="*/ 0 h 1629"/>
                <a:gd name="T2" fmla="*/ 0 w 2070"/>
                <a:gd name="T3" fmla="*/ 1487 h 1629"/>
                <a:gd name="T4" fmla="*/ 78 w 2070"/>
                <a:gd name="T5" fmla="*/ 1629 h 1629"/>
                <a:gd name="T6" fmla="*/ 2070 w 2070"/>
                <a:gd name="T7" fmla="*/ 607 h 1629"/>
                <a:gd name="T8" fmla="*/ 1787 w 2070"/>
                <a:gd name="T9" fmla="*/ 0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629">
                  <a:moveTo>
                    <a:pt x="1787" y="0"/>
                  </a:moveTo>
                  <a:lnTo>
                    <a:pt x="0" y="1487"/>
                  </a:lnTo>
                  <a:lnTo>
                    <a:pt x="78" y="1629"/>
                  </a:lnTo>
                  <a:lnTo>
                    <a:pt x="2070" y="607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2410053" y="1829118"/>
              <a:ext cx="2987387" cy="2350944"/>
            </a:xfrm>
            <a:custGeom>
              <a:avLst/>
              <a:gdLst>
                <a:gd name="T0" fmla="*/ 1787 w 2070"/>
                <a:gd name="T1" fmla="*/ 0 h 1629"/>
                <a:gd name="T2" fmla="*/ 0 w 2070"/>
                <a:gd name="T3" fmla="*/ 1487 h 1629"/>
                <a:gd name="T4" fmla="*/ 78 w 2070"/>
                <a:gd name="T5" fmla="*/ 1629 h 1629"/>
                <a:gd name="T6" fmla="*/ 2070 w 2070"/>
                <a:gd name="T7" fmla="*/ 607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0" h="1629">
                  <a:moveTo>
                    <a:pt x="1787" y="0"/>
                  </a:moveTo>
                  <a:lnTo>
                    <a:pt x="0" y="1487"/>
                  </a:lnTo>
                  <a:lnTo>
                    <a:pt x="78" y="1629"/>
                  </a:lnTo>
                  <a:lnTo>
                    <a:pt x="2070" y="60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2410053" y="3975129"/>
              <a:ext cx="2405785" cy="961159"/>
            </a:xfrm>
            <a:custGeom>
              <a:avLst/>
              <a:gdLst>
                <a:gd name="T0" fmla="*/ 0 w 1667"/>
                <a:gd name="T1" fmla="*/ 0 h 666"/>
                <a:gd name="T2" fmla="*/ 1667 w 1667"/>
                <a:gd name="T3" fmla="*/ 355 h 666"/>
                <a:gd name="T4" fmla="*/ 1571 w 1667"/>
                <a:gd name="T5" fmla="*/ 666 h 666"/>
                <a:gd name="T6" fmla="*/ 78 w 1667"/>
                <a:gd name="T7" fmla="*/ 142 h 666"/>
                <a:gd name="T8" fmla="*/ 0 w 1667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7" h="666">
                  <a:moveTo>
                    <a:pt x="0" y="0"/>
                  </a:moveTo>
                  <a:lnTo>
                    <a:pt x="1667" y="355"/>
                  </a:lnTo>
                  <a:lnTo>
                    <a:pt x="1571" y="666"/>
                  </a:lnTo>
                  <a:lnTo>
                    <a:pt x="78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740542" y="2863879"/>
              <a:ext cx="2656898" cy="1936750"/>
            </a:xfrm>
            <a:custGeom>
              <a:avLst/>
              <a:gdLst>
                <a:gd name="T0" fmla="*/ 1841 w 1841"/>
                <a:gd name="T1" fmla="*/ 0 h 1342"/>
                <a:gd name="T2" fmla="*/ 0 w 1841"/>
                <a:gd name="T3" fmla="*/ 1187 h 1342"/>
                <a:gd name="T4" fmla="*/ 43 w 1841"/>
                <a:gd name="T5" fmla="*/ 1342 h 1342"/>
                <a:gd name="T6" fmla="*/ 1818 w 1841"/>
                <a:gd name="T7" fmla="*/ 306 h 1342"/>
                <a:gd name="T8" fmla="*/ 1841 w 1841"/>
                <a:gd name="T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1" h="1342">
                  <a:moveTo>
                    <a:pt x="1841" y="0"/>
                  </a:moveTo>
                  <a:lnTo>
                    <a:pt x="0" y="1187"/>
                  </a:lnTo>
                  <a:lnTo>
                    <a:pt x="43" y="1342"/>
                  </a:lnTo>
                  <a:lnTo>
                    <a:pt x="1818" y="306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2740542" y="2863879"/>
              <a:ext cx="2656898" cy="1936750"/>
            </a:xfrm>
            <a:custGeom>
              <a:avLst/>
              <a:gdLst>
                <a:gd name="T0" fmla="*/ 1841 w 1841"/>
                <a:gd name="T1" fmla="*/ 0 h 1342"/>
                <a:gd name="T2" fmla="*/ 0 w 1841"/>
                <a:gd name="T3" fmla="*/ 1187 h 1342"/>
                <a:gd name="T4" fmla="*/ 43 w 1841"/>
                <a:gd name="T5" fmla="*/ 1342 h 1342"/>
                <a:gd name="T6" fmla="*/ 1818 w 1841"/>
                <a:gd name="T7" fmla="*/ 306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1342">
                  <a:moveTo>
                    <a:pt x="1841" y="0"/>
                  </a:moveTo>
                  <a:lnTo>
                    <a:pt x="0" y="1187"/>
                  </a:lnTo>
                  <a:lnTo>
                    <a:pt x="43" y="1342"/>
                  </a:lnTo>
                  <a:lnTo>
                    <a:pt x="1818" y="30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2740542" y="4576936"/>
              <a:ext cx="1818409" cy="848591"/>
            </a:xfrm>
            <a:custGeom>
              <a:avLst/>
              <a:gdLst>
                <a:gd name="T0" fmla="*/ 0 w 1260"/>
                <a:gd name="T1" fmla="*/ 0 h 588"/>
                <a:gd name="T2" fmla="*/ 1260 w 1260"/>
                <a:gd name="T3" fmla="*/ 499 h 588"/>
                <a:gd name="T4" fmla="*/ 1192 w 1260"/>
                <a:gd name="T5" fmla="*/ 588 h 588"/>
                <a:gd name="T6" fmla="*/ 43 w 1260"/>
                <a:gd name="T7" fmla="*/ 155 h 588"/>
                <a:gd name="T8" fmla="*/ 0 w 1260"/>
                <a:gd name="T9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0" h="588">
                  <a:moveTo>
                    <a:pt x="0" y="0"/>
                  </a:moveTo>
                  <a:lnTo>
                    <a:pt x="1260" y="499"/>
                  </a:lnTo>
                  <a:lnTo>
                    <a:pt x="1192" y="588"/>
                  </a:lnTo>
                  <a:lnTo>
                    <a:pt x="43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2161826" y="1354311"/>
              <a:ext cx="1896341" cy="2056535"/>
            </a:xfrm>
            <a:custGeom>
              <a:avLst/>
              <a:gdLst>
                <a:gd name="T0" fmla="*/ 762 w 1314"/>
                <a:gd name="T1" fmla="*/ 0 h 1425"/>
                <a:gd name="T2" fmla="*/ 0 w 1314"/>
                <a:gd name="T3" fmla="*/ 764 h 1425"/>
                <a:gd name="T4" fmla="*/ 0 w 1314"/>
                <a:gd name="T5" fmla="*/ 1425 h 1425"/>
                <a:gd name="T6" fmla="*/ 1314 w 1314"/>
                <a:gd name="T7" fmla="*/ 0 h 1425"/>
                <a:gd name="T8" fmla="*/ 762 w 1314"/>
                <a:gd name="T9" fmla="*/ 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1425">
                  <a:moveTo>
                    <a:pt x="762" y="0"/>
                  </a:moveTo>
                  <a:lnTo>
                    <a:pt x="0" y="764"/>
                  </a:lnTo>
                  <a:lnTo>
                    <a:pt x="0" y="1425"/>
                  </a:lnTo>
                  <a:lnTo>
                    <a:pt x="1314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2981553" y="4487459"/>
              <a:ext cx="1834285" cy="938068"/>
            </a:xfrm>
            <a:custGeom>
              <a:avLst/>
              <a:gdLst>
                <a:gd name="T0" fmla="*/ 80 w 1271"/>
                <a:gd name="T1" fmla="*/ 650 h 650"/>
                <a:gd name="T2" fmla="*/ 1175 w 1271"/>
                <a:gd name="T3" fmla="*/ 311 h 650"/>
                <a:gd name="T4" fmla="*/ 1271 w 1271"/>
                <a:gd name="T5" fmla="*/ 0 h 650"/>
                <a:gd name="T6" fmla="*/ 0 w 1271"/>
                <a:gd name="T7" fmla="*/ 574 h 650"/>
                <a:gd name="T8" fmla="*/ 80 w 1271"/>
                <a:gd name="T9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650">
                  <a:moveTo>
                    <a:pt x="80" y="650"/>
                  </a:moveTo>
                  <a:lnTo>
                    <a:pt x="1175" y="311"/>
                  </a:lnTo>
                  <a:lnTo>
                    <a:pt x="1271" y="0"/>
                  </a:lnTo>
                  <a:lnTo>
                    <a:pt x="0" y="574"/>
                  </a:lnTo>
                  <a:lnTo>
                    <a:pt x="80" y="6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2981553" y="5297084"/>
              <a:ext cx="1577398" cy="128444"/>
            </a:xfrm>
            <a:custGeom>
              <a:avLst/>
              <a:gdLst>
                <a:gd name="T0" fmla="*/ 0 w 1093"/>
                <a:gd name="T1" fmla="*/ 13 h 89"/>
                <a:gd name="T2" fmla="*/ 1093 w 1093"/>
                <a:gd name="T3" fmla="*/ 0 h 89"/>
                <a:gd name="T4" fmla="*/ 1025 w 1093"/>
                <a:gd name="T5" fmla="*/ 89 h 89"/>
                <a:gd name="T6" fmla="*/ 80 w 1093"/>
                <a:gd name="T7" fmla="*/ 89 h 89"/>
                <a:gd name="T8" fmla="*/ 0 w 1093"/>
                <a:gd name="T9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89">
                  <a:moveTo>
                    <a:pt x="0" y="13"/>
                  </a:moveTo>
                  <a:lnTo>
                    <a:pt x="1093" y="0"/>
                  </a:lnTo>
                  <a:lnTo>
                    <a:pt x="1025" y="89"/>
                  </a:lnTo>
                  <a:lnTo>
                    <a:pt x="80" y="8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94804" y="4384327"/>
            <a:ext cx="271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 &amp; A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5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4"/>
          <p:cNvGrpSpPr/>
          <p:nvPr/>
        </p:nvGrpSpPr>
        <p:grpSpPr>
          <a:xfrm>
            <a:off x="4901470" y="1138613"/>
            <a:ext cx="2371338" cy="4085042"/>
            <a:chOff x="4661340" y="1681453"/>
            <a:chExt cx="2869319" cy="4942901"/>
          </a:xfrm>
        </p:grpSpPr>
        <p:sp>
          <p:nvSpPr>
            <p:cNvPr id="94" name="Freeform 5"/>
            <p:cNvSpPr>
              <a:spLocks/>
            </p:cNvSpPr>
            <p:nvPr/>
          </p:nvSpPr>
          <p:spPr bwMode="auto">
            <a:xfrm>
              <a:off x="5474104" y="5374291"/>
              <a:ext cx="1277842" cy="1131777"/>
            </a:xfrm>
            <a:custGeom>
              <a:avLst/>
              <a:gdLst>
                <a:gd name="T0" fmla="*/ 293 w 602"/>
                <a:gd name="T1" fmla="*/ 534 h 534"/>
                <a:gd name="T2" fmla="*/ 143 w 602"/>
                <a:gd name="T3" fmla="*/ 515 h 534"/>
                <a:gd name="T4" fmla="*/ 87 w 602"/>
                <a:gd name="T5" fmla="*/ 468 h 534"/>
                <a:gd name="T6" fmla="*/ 38 w 602"/>
                <a:gd name="T7" fmla="*/ 403 h 534"/>
                <a:gd name="T8" fmla="*/ 31 w 602"/>
                <a:gd name="T9" fmla="*/ 367 h 534"/>
                <a:gd name="T10" fmla="*/ 32 w 602"/>
                <a:gd name="T11" fmla="*/ 346 h 534"/>
                <a:gd name="T12" fmla="*/ 38 w 602"/>
                <a:gd name="T13" fmla="*/ 313 h 534"/>
                <a:gd name="T14" fmla="*/ 32 w 602"/>
                <a:gd name="T15" fmla="*/ 292 h 534"/>
                <a:gd name="T16" fmla="*/ 29 w 602"/>
                <a:gd name="T17" fmla="*/ 270 h 534"/>
                <a:gd name="T18" fmla="*/ 37 w 602"/>
                <a:gd name="T19" fmla="*/ 240 h 534"/>
                <a:gd name="T20" fmla="*/ 31 w 602"/>
                <a:gd name="T21" fmla="*/ 213 h 534"/>
                <a:gd name="T22" fmla="*/ 35 w 602"/>
                <a:gd name="T23" fmla="*/ 191 h 534"/>
                <a:gd name="T24" fmla="*/ 41 w 602"/>
                <a:gd name="T25" fmla="*/ 168 h 534"/>
                <a:gd name="T26" fmla="*/ 44 w 602"/>
                <a:gd name="T27" fmla="*/ 144 h 534"/>
                <a:gd name="T28" fmla="*/ 17 w 602"/>
                <a:gd name="T29" fmla="*/ 125 h 534"/>
                <a:gd name="T30" fmla="*/ 0 w 602"/>
                <a:gd name="T31" fmla="*/ 0 h 534"/>
                <a:gd name="T32" fmla="*/ 602 w 602"/>
                <a:gd name="T33" fmla="*/ 0 h 534"/>
                <a:gd name="T34" fmla="*/ 590 w 602"/>
                <a:gd name="T35" fmla="*/ 94 h 534"/>
                <a:gd name="T36" fmla="*/ 563 w 602"/>
                <a:gd name="T37" fmla="*/ 113 h 534"/>
                <a:gd name="T38" fmla="*/ 566 w 602"/>
                <a:gd name="T39" fmla="*/ 137 h 534"/>
                <a:gd name="T40" fmla="*/ 572 w 602"/>
                <a:gd name="T41" fmla="*/ 159 h 534"/>
                <a:gd name="T42" fmla="*/ 577 w 602"/>
                <a:gd name="T43" fmla="*/ 182 h 534"/>
                <a:gd name="T44" fmla="*/ 571 w 602"/>
                <a:gd name="T45" fmla="*/ 209 h 534"/>
                <a:gd name="T46" fmla="*/ 578 w 602"/>
                <a:gd name="T47" fmla="*/ 238 h 534"/>
                <a:gd name="T48" fmla="*/ 575 w 602"/>
                <a:gd name="T49" fmla="*/ 261 h 534"/>
                <a:gd name="T50" fmla="*/ 569 w 602"/>
                <a:gd name="T51" fmla="*/ 282 h 534"/>
                <a:gd name="T52" fmla="*/ 575 w 602"/>
                <a:gd name="T53" fmla="*/ 315 h 534"/>
                <a:gd name="T54" fmla="*/ 577 w 602"/>
                <a:gd name="T55" fmla="*/ 335 h 534"/>
                <a:gd name="T56" fmla="*/ 569 w 602"/>
                <a:gd name="T57" fmla="*/ 371 h 534"/>
                <a:gd name="T58" fmla="*/ 580 w 602"/>
                <a:gd name="T59" fmla="*/ 391 h 534"/>
                <a:gd name="T60" fmla="*/ 524 w 602"/>
                <a:gd name="T61" fmla="*/ 468 h 534"/>
                <a:gd name="T62" fmla="*/ 469 w 602"/>
                <a:gd name="T63" fmla="*/ 515 h 534"/>
                <a:gd name="T64" fmla="*/ 293 w 602"/>
                <a:gd name="T65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534">
                  <a:moveTo>
                    <a:pt x="293" y="534"/>
                  </a:moveTo>
                  <a:cubicBezTo>
                    <a:pt x="246" y="534"/>
                    <a:pt x="146" y="530"/>
                    <a:pt x="143" y="515"/>
                  </a:cubicBezTo>
                  <a:cubicBezTo>
                    <a:pt x="140" y="500"/>
                    <a:pt x="125" y="491"/>
                    <a:pt x="87" y="468"/>
                  </a:cubicBezTo>
                  <a:cubicBezTo>
                    <a:pt x="50" y="446"/>
                    <a:pt x="38" y="419"/>
                    <a:pt x="38" y="403"/>
                  </a:cubicBezTo>
                  <a:cubicBezTo>
                    <a:pt x="38" y="386"/>
                    <a:pt x="50" y="374"/>
                    <a:pt x="31" y="367"/>
                  </a:cubicBezTo>
                  <a:cubicBezTo>
                    <a:pt x="11" y="359"/>
                    <a:pt x="16" y="352"/>
                    <a:pt x="32" y="346"/>
                  </a:cubicBezTo>
                  <a:cubicBezTo>
                    <a:pt x="48" y="340"/>
                    <a:pt x="38" y="329"/>
                    <a:pt x="38" y="313"/>
                  </a:cubicBezTo>
                  <a:cubicBezTo>
                    <a:pt x="38" y="297"/>
                    <a:pt x="56" y="294"/>
                    <a:pt x="32" y="292"/>
                  </a:cubicBezTo>
                  <a:cubicBezTo>
                    <a:pt x="8" y="291"/>
                    <a:pt x="11" y="276"/>
                    <a:pt x="29" y="270"/>
                  </a:cubicBezTo>
                  <a:cubicBezTo>
                    <a:pt x="47" y="264"/>
                    <a:pt x="37" y="253"/>
                    <a:pt x="37" y="240"/>
                  </a:cubicBezTo>
                  <a:cubicBezTo>
                    <a:pt x="37" y="226"/>
                    <a:pt x="47" y="217"/>
                    <a:pt x="31" y="213"/>
                  </a:cubicBezTo>
                  <a:cubicBezTo>
                    <a:pt x="14" y="209"/>
                    <a:pt x="16" y="195"/>
                    <a:pt x="35" y="191"/>
                  </a:cubicBezTo>
                  <a:cubicBezTo>
                    <a:pt x="54" y="186"/>
                    <a:pt x="43" y="179"/>
                    <a:pt x="41" y="168"/>
                  </a:cubicBezTo>
                  <a:cubicBezTo>
                    <a:pt x="40" y="158"/>
                    <a:pt x="54" y="144"/>
                    <a:pt x="44" y="144"/>
                  </a:cubicBezTo>
                  <a:cubicBezTo>
                    <a:pt x="34" y="144"/>
                    <a:pt x="19" y="137"/>
                    <a:pt x="17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590" y="94"/>
                    <a:pt x="590" y="94"/>
                    <a:pt x="590" y="94"/>
                  </a:cubicBezTo>
                  <a:cubicBezTo>
                    <a:pt x="589" y="105"/>
                    <a:pt x="574" y="113"/>
                    <a:pt x="563" y="113"/>
                  </a:cubicBezTo>
                  <a:cubicBezTo>
                    <a:pt x="553" y="113"/>
                    <a:pt x="568" y="126"/>
                    <a:pt x="566" y="137"/>
                  </a:cubicBezTo>
                  <a:cubicBezTo>
                    <a:pt x="565" y="147"/>
                    <a:pt x="553" y="155"/>
                    <a:pt x="572" y="159"/>
                  </a:cubicBezTo>
                  <a:cubicBezTo>
                    <a:pt x="592" y="164"/>
                    <a:pt x="593" y="177"/>
                    <a:pt x="577" y="182"/>
                  </a:cubicBezTo>
                  <a:cubicBezTo>
                    <a:pt x="560" y="186"/>
                    <a:pt x="571" y="195"/>
                    <a:pt x="571" y="209"/>
                  </a:cubicBezTo>
                  <a:cubicBezTo>
                    <a:pt x="571" y="222"/>
                    <a:pt x="560" y="232"/>
                    <a:pt x="578" y="238"/>
                  </a:cubicBezTo>
                  <a:cubicBezTo>
                    <a:pt x="596" y="244"/>
                    <a:pt x="599" y="259"/>
                    <a:pt x="575" y="261"/>
                  </a:cubicBezTo>
                  <a:cubicBezTo>
                    <a:pt x="551" y="262"/>
                    <a:pt x="569" y="265"/>
                    <a:pt x="569" y="282"/>
                  </a:cubicBezTo>
                  <a:cubicBezTo>
                    <a:pt x="569" y="298"/>
                    <a:pt x="559" y="309"/>
                    <a:pt x="575" y="315"/>
                  </a:cubicBezTo>
                  <a:cubicBezTo>
                    <a:pt x="592" y="321"/>
                    <a:pt x="596" y="328"/>
                    <a:pt x="577" y="335"/>
                  </a:cubicBezTo>
                  <a:cubicBezTo>
                    <a:pt x="557" y="343"/>
                    <a:pt x="569" y="355"/>
                    <a:pt x="569" y="371"/>
                  </a:cubicBezTo>
                  <a:cubicBezTo>
                    <a:pt x="569" y="376"/>
                    <a:pt x="582" y="381"/>
                    <a:pt x="580" y="391"/>
                  </a:cubicBezTo>
                  <a:cubicBezTo>
                    <a:pt x="576" y="416"/>
                    <a:pt x="553" y="445"/>
                    <a:pt x="524" y="468"/>
                  </a:cubicBezTo>
                  <a:cubicBezTo>
                    <a:pt x="496" y="492"/>
                    <a:pt x="472" y="500"/>
                    <a:pt x="469" y="515"/>
                  </a:cubicBezTo>
                  <a:cubicBezTo>
                    <a:pt x="466" y="530"/>
                    <a:pt x="341" y="534"/>
                    <a:pt x="293" y="534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5748312" y="5374291"/>
              <a:ext cx="360233" cy="1131777"/>
            </a:xfrm>
            <a:custGeom>
              <a:avLst/>
              <a:gdLst>
                <a:gd name="T0" fmla="*/ 82 w 170"/>
                <a:gd name="T1" fmla="*/ 534 h 534"/>
                <a:gd name="T2" fmla="*/ 38 w 170"/>
                <a:gd name="T3" fmla="*/ 515 h 534"/>
                <a:gd name="T4" fmla="*/ 22 w 170"/>
                <a:gd name="T5" fmla="*/ 468 h 534"/>
                <a:gd name="T6" fmla="*/ 8 w 170"/>
                <a:gd name="T7" fmla="*/ 403 h 534"/>
                <a:gd name="T8" fmla="*/ 6 w 170"/>
                <a:gd name="T9" fmla="*/ 367 h 534"/>
                <a:gd name="T10" fmla="*/ 7 w 170"/>
                <a:gd name="T11" fmla="*/ 346 h 534"/>
                <a:gd name="T12" fmla="*/ 8 w 170"/>
                <a:gd name="T13" fmla="*/ 313 h 534"/>
                <a:gd name="T14" fmla="*/ 7 w 170"/>
                <a:gd name="T15" fmla="*/ 292 h 534"/>
                <a:gd name="T16" fmla="*/ 6 w 170"/>
                <a:gd name="T17" fmla="*/ 270 h 534"/>
                <a:gd name="T18" fmla="*/ 8 w 170"/>
                <a:gd name="T19" fmla="*/ 240 h 534"/>
                <a:gd name="T20" fmla="*/ 6 w 170"/>
                <a:gd name="T21" fmla="*/ 213 h 534"/>
                <a:gd name="T22" fmla="*/ 7 w 170"/>
                <a:gd name="T23" fmla="*/ 191 h 534"/>
                <a:gd name="T24" fmla="*/ 9 w 170"/>
                <a:gd name="T25" fmla="*/ 168 h 534"/>
                <a:gd name="T26" fmla="*/ 10 w 170"/>
                <a:gd name="T27" fmla="*/ 144 h 534"/>
                <a:gd name="T28" fmla="*/ 2 w 170"/>
                <a:gd name="T29" fmla="*/ 125 h 534"/>
                <a:gd name="T30" fmla="*/ 5 w 170"/>
                <a:gd name="T31" fmla="*/ 89 h 534"/>
                <a:gd name="T32" fmla="*/ 4 w 170"/>
                <a:gd name="T33" fmla="*/ 43 h 534"/>
                <a:gd name="T34" fmla="*/ 0 w 170"/>
                <a:gd name="T35" fmla="*/ 0 h 534"/>
                <a:gd name="T36" fmla="*/ 170 w 170"/>
                <a:gd name="T37" fmla="*/ 0 h 534"/>
                <a:gd name="T38" fmla="*/ 168 w 170"/>
                <a:gd name="T39" fmla="*/ 22 h 534"/>
                <a:gd name="T40" fmla="*/ 164 w 170"/>
                <a:gd name="T41" fmla="*/ 58 h 534"/>
                <a:gd name="T42" fmla="*/ 167 w 170"/>
                <a:gd name="T43" fmla="*/ 94 h 534"/>
                <a:gd name="T44" fmla="*/ 159 w 170"/>
                <a:gd name="T45" fmla="*/ 113 h 534"/>
                <a:gd name="T46" fmla="*/ 160 w 170"/>
                <a:gd name="T47" fmla="*/ 137 h 534"/>
                <a:gd name="T48" fmla="*/ 162 w 170"/>
                <a:gd name="T49" fmla="*/ 159 h 534"/>
                <a:gd name="T50" fmla="*/ 163 w 170"/>
                <a:gd name="T51" fmla="*/ 182 h 534"/>
                <a:gd name="T52" fmla="*/ 161 w 170"/>
                <a:gd name="T53" fmla="*/ 209 h 534"/>
                <a:gd name="T54" fmla="*/ 163 w 170"/>
                <a:gd name="T55" fmla="*/ 238 h 534"/>
                <a:gd name="T56" fmla="*/ 163 w 170"/>
                <a:gd name="T57" fmla="*/ 261 h 534"/>
                <a:gd name="T58" fmla="*/ 161 w 170"/>
                <a:gd name="T59" fmla="*/ 282 h 534"/>
                <a:gd name="T60" fmla="*/ 163 w 170"/>
                <a:gd name="T61" fmla="*/ 315 h 534"/>
                <a:gd name="T62" fmla="*/ 163 w 170"/>
                <a:gd name="T63" fmla="*/ 335 h 534"/>
                <a:gd name="T64" fmla="*/ 161 w 170"/>
                <a:gd name="T65" fmla="*/ 371 h 534"/>
                <a:gd name="T66" fmla="*/ 164 w 170"/>
                <a:gd name="T67" fmla="*/ 391 h 534"/>
                <a:gd name="T68" fmla="*/ 148 w 170"/>
                <a:gd name="T69" fmla="*/ 468 h 534"/>
                <a:gd name="T70" fmla="*/ 132 w 170"/>
                <a:gd name="T71" fmla="*/ 515 h 534"/>
                <a:gd name="T72" fmla="*/ 82 w 170"/>
                <a:gd name="T7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534">
                  <a:moveTo>
                    <a:pt x="82" y="534"/>
                  </a:moveTo>
                  <a:cubicBezTo>
                    <a:pt x="68" y="534"/>
                    <a:pt x="39" y="530"/>
                    <a:pt x="38" y="515"/>
                  </a:cubicBezTo>
                  <a:cubicBezTo>
                    <a:pt x="37" y="500"/>
                    <a:pt x="33" y="491"/>
                    <a:pt x="22" y="468"/>
                  </a:cubicBezTo>
                  <a:cubicBezTo>
                    <a:pt x="12" y="446"/>
                    <a:pt x="8" y="419"/>
                    <a:pt x="8" y="403"/>
                  </a:cubicBezTo>
                  <a:cubicBezTo>
                    <a:pt x="8" y="386"/>
                    <a:pt x="12" y="374"/>
                    <a:pt x="6" y="367"/>
                  </a:cubicBezTo>
                  <a:cubicBezTo>
                    <a:pt x="1" y="359"/>
                    <a:pt x="2" y="352"/>
                    <a:pt x="7" y="346"/>
                  </a:cubicBezTo>
                  <a:cubicBezTo>
                    <a:pt x="11" y="340"/>
                    <a:pt x="8" y="329"/>
                    <a:pt x="8" y="313"/>
                  </a:cubicBezTo>
                  <a:cubicBezTo>
                    <a:pt x="8" y="297"/>
                    <a:pt x="13" y="294"/>
                    <a:pt x="7" y="292"/>
                  </a:cubicBezTo>
                  <a:cubicBezTo>
                    <a:pt x="0" y="291"/>
                    <a:pt x="1" y="276"/>
                    <a:pt x="6" y="270"/>
                  </a:cubicBezTo>
                  <a:cubicBezTo>
                    <a:pt x="11" y="264"/>
                    <a:pt x="8" y="253"/>
                    <a:pt x="8" y="240"/>
                  </a:cubicBezTo>
                  <a:cubicBezTo>
                    <a:pt x="8" y="226"/>
                    <a:pt x="11" y="217"/>
                    <a:pt x="6" y="213"/>
                  </a:cubicBezTo>
                  <a:cubicBezTo>
                    <a:pt x="1" y="209"/>
                    <a:pt x="2" y="195"/>
                    <a:pt x="7" y="191"/>
                  </a:cubicBezTo>
                  <a:cubicBezTo>
                    <a:pt x="13" y="186"/>
                    <a:pt x="10" y="179"/>
                    <a:pt x="9" y="168"/>
                  </a:cubicBezTo>
                  <a:cubicBezTo>
                    <a:pt x="9" y="158"/>
                    <a:pt x="13" y="144"/>
                    <a:pt x="10" y="144"/>
                  </a:cubicBezTo>
                  <a:cubicBezTo>
                    <a:pt x="7" y="144"/>
                    <a:pt x="2" y="137"/>
                    <a:pt x="2" y="125"/>
                  </a:cubicBezTo>
                  <a:cubicBezTo>
                    <a:pt x="2" y="113"/>
                    <a:pt x="5" y="105"/>
                    <a:pt x="5" y="89"/>
                  </a:cubicBezTo>
                  <a:cubicBezTo>
                    <a:pt x="5" y="73"/>
                    <a:pt x="6" y="55"/>
                    <a:pt x="4" y="43"/>
                  </a:cubicBezTo>
                  <a:cubicBezTo>
                    <a:pt x="3" y="32"/>
                    <a:pt x="1" y="12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9"/>
                    <a:pt x="170" y="17"/>
                    <a:pt x="168" y="22"/>
                  </a:cubicBezTo>
                  <a:cubicBezTo>
                    <a:pt x="164" y="34"/>
                    <a:pt x="164" y="41"/>
                    <a:pt x="164" y="58"/>
                  </a:cubicBezTo>
                  <a:cubicBezTo>
                    <a:pt x="164" y="74"/>
                    <a:pt x="167" y="82"/>
                    <a:pt x="167" y="94"/>
                  </a:cubicBezTo>
                  <a:cubicBezTo>
                    <a:pt x="167" y="105"/>
                    <a:pt x="162" y="113"/>
                    <a:pt x="159" y="113"/>
                  </a:cubicBezTo>
                  <a:cubicBezTo>
                    <a:pt x="156" y="113"/>
                    <a:pt x="160" y="126"/>
                    <a:pt x="160" y="137"/>
                  </a:cubicBezTo>
                  <a:cubicBezTo>
                    <a:pt x="160" y="147"/>
                    <a:pt x="156" y="155"/>
                    <a:pt x="162" y="159"/>
                  </a:cubicBezTo>
                  <a:cubicBezTo>
                    <a:pt x="167" y="164"/>
                    <a:pt x="168" y="177"/>
                    <a:pt x="163" y="182"/>
                  </a:cubicBezTo>
                  <a:cubicBezTo>
                    <a:pt x="158" y="186"/>
                    <a:pt x="161" y="195"/>
                    <a:pt x="161" y="209"/>
                  </a:cubicBezTo>
                  <a:cubicBezTo>
                    <a:pt x="161" y="222"/>
                    <a:pt x="158" y="232"/>
                    <a:pt x="163" y="238"/>
                  </a:cubicBezTo>
                  <a:cubicBezTo>
                    <a:pt x="169" y="244"/>
                    <a:pt x="169" y="259"/>
                    <a:pt x="163" y="261"/>
                  </a:cubicBezTo>
                  <a:cubicBezTo>
                    <a:pt x="156" y="262"/>
                    <a:pt x="161" y="265"/>
                    <a:pt x="161" y="282"/>
                  </a:cubicBezTo>
                  <a:cubicBezTo>
                    <a:pt x="161" y="298"/>
                    <a:pt x="158" y="309"/>
                    <a:pt x="163" y="315"/>
                  </a:cubicBezTo>
                  <a:cubicBezTo>
                    <a:pt x="167" y="321"/>
                    <a:pt x="169" y="328"/>
                    <a:pt x="163" y="335"/>
                  </a:cubicBezTo>
                  <a:cubicBezTo>
                    <a:pt x="157" y="343"/>
                    <a:pt x="161" y="355"/>
                    <a:pt x="161" y="371"/>
                  </a:cubicBezTo>
                  <a:cubicBezTo>
                    <a:pt x="161" y="376"/>
                    <a:pt x="165" y="381"/>
                    <a:pt x="164" y="391"/>
                  </a:cubicBezTo>
                  <a:cubicBezTo>
                    <a:pt x="163" y="416"/>
                    <a:pt x="156" y="445"/>
                    <a:pt x="148" y="468"/>
                  </a:cubicBezTo>
                  <a:cubicBezTo>
                    <a:pt x="140" y="492"/>
                    <a:pt x="133" y="500"/>
                    <a:pt x="132" y="515"/>
                  </a:cubicBezTo>
                  <a:cubicBezTo>
                    <a:pt x="131" y="530"/>
                    <a:pt x="95" y="534"/>
                    <a:pt x="82" y="534"/>
                  </a:cubicBezTo>
                  <a:close/>
                </a:path>
              </a:pathLst>
            </a:custGeom>
            <a:solidFill>
              <a:srgbClr val="B1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5976818" y="6498004"/>
              <a:ext cx="291233" cy="126350"/>
            </a:xfrm>
            <a:prstGeom prst="ellipse">
              <a:avLst/>
            </a:pr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868390" y="6437965"/>
              <a:ext cx="507194" cy="139792"/>
            </a:xfrm>
            <a:prstGeom prst="ellipse">
              <a:avLst/>
            </a:pr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5801182" y="6480977"/>
              <a:ext cx="642505" cy="50182"/>
            </a:xfrm>
            <a:custGeom>
              <a:avLst/>
              <a:gdLst>
                <a:gd name="T0" fmla="*/ 140 w 303"/>
                <a:gd name="T1" fmla="*/ 24 h 24"/>
                <a:gd name="T2" fmla="*/ 2 w 303"/>
                <a:gd name="T3" fmla="*/ 6 h 24"/>
                <a:gd name="T4" fmla="*/ 0 w 303"/>
                <a:gd name="T5" fmla="*/ 0 h 24"/>
                <a:gd name="T6" fmla="*/ 139 w 303"/>
                <a:gd name="T7" fmla="*/ 12 h 24"/>
                <a:gd name="T8" fmla="*/ 303 w 303"/>
                <a:gd name="T9" fmla="*/ 0 h 24"/>
                <a:gd name="T10" fmla="*/ 301 w 303"/>
                <a:gd name="T11" fmla="*/ 6 h 24"/>
                <a:gd name="T12" fmla="*/ 140 w 30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4">
                  <a:moveTo>
                    <a:pt x="140" y="24"/>
                  </a:moveTo>
                  <a:cubicBezTo>
                    <a:pt x="96" y="24"/>
                    <a:pt x="4" y="20"/>
                    <a:pt x="2" y="6"/>
                  </a:cubicBezTo>
                  <a:cubicBezTo>
                    <a:pt x="1" y="5"/>
                    <a:pt x="1" y="3"/>
                    <a:pt x="0" y="0"/>
                  </a:cubicBezTo>
                  <a:cubicBezTo>
                    <a:pt x="28" y="9"/>
                    <a:pt x="101" y="12"/>
                    <a:pt x="139" y="12"/>
                  </a:cubicBezTo>
                  <a:cubicBezTo>
                    <a:pt x="179" y="12"/>
                    <a:pt x="271" y="9"/>
                    <a:pt x="303" y="0"/>
                  </a:cubicBezTo>
                  <a:cubicBezTo>
                    <a:pt x="302" y="2"/>
                    <a:pt x="302" y="4"/>
                    <a:pt x="301" y="6"/>
                  </a:cubicBezTo>
                  <a:cubicBezTo>
                    <a:pt x="299" y="20"/>
                    <a:pt x="184" y="24"/>
                    <a:pt x="140" y="24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10"/>
            <p:cNvSpPr>
              <a:spLocks/>
            </p:cNvSpPr>
            <p:nvPr/>
          </p:nvSpPr>
          <p:spPr bwMode="auto">
            <a:xfrm>
              <a:off x="5537728" y="5694199"/>
              <a:ext cx="1180167" cy="86922"/>
            </a:xfrm>
            <a:custGeom>
              <a:avLst/>
              <a:gdLst>
                <a:gd name="T0" fmla="*/ 13 w 556"/>
                <a:gd name="T1" fmla="*/ 24 h 41"/>
                <a:gd name="T2" fmla="*/ 531 w 556"/>
                <a:gd name="T3" fmla="*/ 0 h 41"/>
                <a:gd name="T4" fmla="*/ 542 w 556"/>
                <a:gd name="T5" fmla="*/ 8 h 41"/>
                <a:gd name="T6" fmla="*/ 556 w 556"/>
                <a:gd name="T7" fmla="*/ 15 h 41"/>
                <a:gd name="T8" fmla="*/ 0 w 556"/>
                <a:gd name="T9" fmla="*/ 41 h 41"/>
                <a:gd name="T10" fmla="*/ 5 w 556"/>
                <a:gd name="T11" fmla="*/ 40 h 41"/>
                <a:gd name="T12" fmla="*/ 13 w 556"/>
                <a:gd name="T1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41">
                  <a:moveTo>
                    <a:pt x="13" y="24"/>
                  </a:moveTo>
                  <a:cubicBezTo>
                    <a:pt x="531" y="0"/>
                    <a:pt x="531" y="0"/>
                    <a:pt x="531" y="0"/>
                  </a:cubicBezTo>
                  <a:cubicBezTo>
                    <a:pt x="531" y="3"/>
                    <a:pt x="533" y="6"/>
                    <a:pt x="542" y="8"/>
                  </a:cubicBezTo>
                  <a:cubicBezTo>
                    <a:pt x="549" y="10"/>
                    <a:pt x="553" y="12"/>
                    <a:pt x="556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3" y="40"/>
                    <a:pt x="5" y="40"/>
                  </a:cubicBezTo>
                  <a:cubicBezTo>
                    <a:pt x="20" y="36"/>
                    <a:pt x="16" y="31"/>
                    <a:pt x="13" y="24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5514429" y="5596524"/>
              <a:ext cx="1198985" cy="89610"/>
            </a:xfrm>
            <a:custGeom>
              <a:avLst/>
              <a:gdLst>
                <a:gd name="T0" fmla="*/ 0 w 565"/>
                <a:gd name="T1" fmla="*/ 27 h 42"/>
                <a:gd name="T2" fmla="*/ 565 w 565"/>
                <a:gd name="T3" fmla="*/ 0 h 42"/>
                <a:gd name="T4" fmla="*/ 544 w 565"/>
                <a:gd name="T5" fmla="*/ 8 h 42"/>
                <a:gd name="T6" fmla="*/ 543 w 565"/>
                <a:gd name="T7" fmla="*/ 18 h 42"/>
                <a:gd name="T8" fmla="*/ 29 w 565"/>
                <a:gd name="T9" fmla="*/ 42 h 42"/>
                <a:gd name="T10" fmla="*/ 25 w 565"/>
                <a:gd name="T11" fmla="*/ 39 h 42"/>
                <a:gd name="T12" fmla="*/ 0 w 565"/>
                <a:gd name="T1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42">
                  <a:moveTo>
                    <a:pt x="0" y="27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59" y="5"/>
                    <a:pt x="551" y="8"/>
                    <a:pt x="544" y="8"/>
                  </a:cubicBezTo>
                  <a:cubicBezTo>
                    <a:pt x="538" y="8"/>
                    <a:pt x="540" y="12"/>
                    <a:pt x="543" y="18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8" y="39"/>
                    <a:pt x="25" y="39"/>
                  </a:cubicBezTo>
                  <a:cubicBezTo>
                    <a:pt x="17" y="39"/>
                    <a:pt x="5" y="35"/>
                    <a:pt x="0" y="27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12"/>
            <p:cNvSpPr>
              <a:spLocks/>
            </p:cNvSpPr>
            <p:nvPr/>
          </p:nvSpPr>
          <p:spPr bwMode="auto">
            <a:xfrm>
              <a:off x="5542209" y="5773056"/>
              <a:ext cx="1141634" cy="86922"/>
            </a:xfrm>
            <a:custGeom>
              <a:avLst/>
              <a:gdLst>
                <a:gd name="T0" fmla="*/ 0 w 538"/>
                <a:gd name="T1" fmla="*/ 25 h 41"/>
                <a:gd name="T2" fmla="*/ 536 w 538"/>
                <a:gd name="T3" fmla="*/ 0 h 41"/>
                <a:gd name="T4" fmla="*/ 538 w 538"/>
                <a:gd name="T5" fmla="*/ 16 h 41"/>
                <a:gd name="T6" fmla="*/ 6 w 538"/>
                <a:gd name="T7" fmla="*/ 41 h 41"/>
                <a:gd name="T8" fmla="*/ 0 w 53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1">
                  <a:moveTo>
                    <a:pt x="0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5" y="4"/>
                    <a:pt x="537" y="10"/>
                    <a:pt x="538" y="1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8" y="34"/>
                    <a:pt x="10" y="29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5550273" y="5851018"/>
              <a:ext cx="1161349" cy="86922"/>
            </a:xfrm>
            <a:custGeom>
              <a:avLst/>
              <a:gdLst>
                <a:gd name="T0" fmla="*/ 2 w 547"/>
                <a:gd name="T1" fmla="*/ 25 h 41"/>
                <a:gd name="T2" fmla="*/ 532 w 547"/>
                <a:gd name="T3" fmla="*/ 0 h 41"/>
                <a:gd name="T4" fmla="*/ 542 w 547"/>
                <a:gd name="T5" fmla="*/ 13 h 41"/>
                <a:gd name="T6" fmla="*/ 547 w 547"/>
                <a:gd name="T7" fmla="*/ 15 h 41"/>
                <a:gd name="T8" fmla="*/ 0 w 547"/>
                <a:gd name="T9" fmla="*/ 41 h 41"/>
                <a:gd name="T10" fmla="*/ 2 w 54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41">
                  <a:moveTo>
                    <a:pt x="2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1" y="6"/>
                    <a:pt x="532" y="10"/>
                    <a:pt x="542" y="13"/>
                  </a:cubicBezTo>
                  <a:cubicBezTo>
                    <a:pt x="544" y="14"/>
                    <a:pt x="545" y="15"/>
                    <a:pt x="547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37"/>
                    <a:pt x="4" y="31"/>
                    <a:pt x="2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5542209" y="5939732"/>
              <a:ext cx="1138946" cy="86922"/>
            </a:xfrm>
            <a:custGeom>
              <a:avLst/>
              <a:gdLst>
                <a:gd name="T0" fmla="*/ 0 w 537"/>
                <a:gd name="T1" fmla="*/ 25 h 41"/>
                <a:gd name="T2" fmla="*/ 532 w 537"/>
                <a:gd name="T3" fmla="*/ 0 h 41"/>
                <a:gd name="T4" fmla="*/ 537 w 537"/>
                <a:gd name="T5" fmla="*/ 15 h 41"/>
                <a:gd name="T6" fmla="*/ 537 w 537"/>
                <a:gd name="T7" fmla="*/ 16 h 41"/>
                <a:gd name="T8" fmla="*/ 7 w 537"/>
                <a:gd name="T9" fmla="*/ 41 h 41"/>
                <a:gd name="T10" fmla="*/ 0 w 53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41">
                  <a:moveTo>
                    <a:pt x="0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4" y="3"/>
                    <a:pt x="537" y="8"/>
                    <a:pt x="537" y="15"/>
                  </a:cubicBezTo>
                  <a:cubicBezTo>
                    <a:pt x="537" y="15"/>
                    <a:pt x="537" y="16"/>
                    <a:pt x="537" y="1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9" y="29"/>
                    <a:pt x="21" y="27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5537728" y="6020380"/>
              <a:ext cx="1181959" cy="89610"/>
            </a:xfrm>
            <a:custGeom>
              <a:avLst/>
              <a:gdLst>
                <a:gd name="T0" fmla="*/ 11 w 557"/>
                <a:gd name="T1" fmla="*/ 25 h 42"/>
                <a:gd name="T2" fmla="*/ 536 w 557"/>
                <a:gd name="T3" fmla="*/ 0 h 42"/>
                <a:gd name="T4" fmla="*/ 545 w 557"/>
                <a:gd name="T5" fmla="*/ 10 h 42"/>
                <a:gd name="T6" fmla="*/ 557 w 557"/>
                <a:gd name="T7" fmla="*/ 15 h 42"/>
                <a:gd name="T8" fmla="*/ 0 w 557"/>
                <a:gd name="T9" fmla="*/ 42 h 42"/>
                <a:gd name="T10" fmla="*/ 2 w 557"/>
                <a:gd name="T11" fmla="*/ 41 h 42"/>
                <a:gd name="T12" fmla="*/ 11 w 557"/>
                <a:gd name="T13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42">
                  <a:moveTo>
                    <a:pt x="11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6" y="4"/>
                    <a:pt x="539" y="7"/>
                    <a:pt x="545" y="10"/>
                  </a:cubicBezTo>
                  <a:cubicBezTo>
                    <a:pt x="550" y="11"/>
                    <a:pt x="554" y="13"/>
                    <a:pt x="557" y="1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12" y="37"/>
                    <a:pt x="12" y="32"/>
                    <a:pt x="11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5550273" y="6105510"/>
              <a:ext cx="1129088" cy="86922"/>
            </a:xfrm>
            <a:custGeom>
              <a:avLst/>
              <a:gdLst>
                <a:gd name="T0" fmla="*/ 0 w 532"/>
                <a:gd name="T1" fmla="*/ 25 h 41"/>
                <a:gd name="T2" fmla="*/ 530 w 532"/>
                <a:gd name="T3" fmla="*/ 0 h 41"/>
                <a:gd name="T4" fmla="*/ 532 w 532"/>
                <a:gd name="T5" fmla="*/ 16 h 41"/>
                <a:gd name="T6" fmla="*/ 5 w 532"/>
                <a:gd name="T7" fmla="*/ 41 h 41"/>
                <a:gd name="T8" fmla="*/ 0 w 532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1">
                  <a:moveTo>
                    <a:pt x="0" y="25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29" y="4"/>
                    <a:pt x="530" y="10"/>
                    <a:pt x="532" y="1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4"/>
                    <a:pt x="6" y="29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5569988" y="6223796"/>
              <a:ext cx="1128193" cy="282272"/>
            </a:xfrm>
            <a:custGeom>
              <a:avLst/>
              <a:gdLst>
                <a:gd name="T0" fmla="*/ 248 w 532"/>
                <a:gd name="T1" fmla="*/ 133 h 133"/>
                <a:gd name="T2" fmla="*/ 98 w 532"/>
                <a:gd name="T3" fmla="*/ 114 h 133"/>
                <a:gd name="T4" fmla="*/ 42 w 532"/>
                <a:gd name="T5" fmla="*/ 67 h 133"/>
                <a:gd name="T6" fmla="*/ 0 w 532"/>
                <a:gd name="T7" fmla="*/ 25 h 133"/>
                <a:gd name="T8" fmla="*/ 532 w 532"/>
                <a:gd name="T9" fmla="*/ 0 h 133"/>
                <a:gd name="T10" fmla="*/ 479 w 532"/>
                <a:gd name="T11" fmla="*/ 67 h 133"/>
                <a:gd name="T12" fmla="*/ 424 w 532"/>
                <a:gd name="T13" fmla="*/ 114 h 133"/>
                <a:gd name="T14" fmla="*/ 248 w 53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133">
                  <a:moveTo>
                    <a:pt x="248" y="133"/>
                  </a:moveTo>
                  <a:cubicBezTo>
                    <a:pt x="201" y="133"/>
                    <a:pt x="101" y="129"/>
                    <a:pt x="98" y="114"/>
                  </a:cubicBezTo>
                  <a:cubicBezTo>
                    <a:pt x="95" y="99"/>
                    <a:pt x="80" y="90"/>
                    <a:pt x="42" y="67"/>
                  </a:cubicBezTo>
                  <a:cubicBezTo>
                    <a:pt x="20" y="54"/>
                    <a:pt x="7" y="39"/>
                    <a:pt x="0" y="2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5" y="22"/>
                    <a:pt x="504" y="47"/>
                    <a:pt x="479" y="67"/>
                  </a:cubicBezTo>
                  <a:cubicBezTo>
                    <a:pt x="451" y="91"/>
                    <a:pt x="427" y="99"/>
                    <a:pt x="424" y="114"/>
                  </a:cubicBezTo>
                  <a:cubicBezTo>
                    <a:pt x="421" y="129"/>
                    <a:pt x="296" y="133"/>
                    <a:pt x="248" y="133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5768923" y="6254263"/>
              <a:ext cx="327078" cy="251805"/>
            </a:xfrm>
            <a:custGeom>
              <a:avLst/>
              <a:gdLst>
                <a:gd name="T0" fmla="*/ 55 w 154"/>
                <a:gd name="T1" fmla="*/ 114 h 119"/>
                <a:gd name="T2" fmla="*/ 24 w 154"/>
                <a:gd name="T3" fmla="*/ 54 h 119"/>
                <a:gd name="T4" fmla="*/ 0 w 154"/>
                <a:gd name="T5" fmla="*/ 7 h 119"/>
                <a:gd name="T6" fmla="*/ 152 w 154"/>
                <a:gd name="T7" fmla="*/ 0 h 119"/>
                <a:gd name="T8" fmla="*/ 154 w 154"/>
                <a:gd name="T9" fmla="*/ 54 h 119"/>
                <a:gd name="T10" fmla="*/ 153 w 154"/>
                <a:gd name="T11" fmla="*/ 116 h 119"/>
                <a:gd name="T12" fmla="*/ 153 w 154"/>
                <a:gd name="T13" fmla="*/ 119 h 119"/>
                <a:gd name="T14" fmla="*/ 55 w 154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19">
                  <a:moveTo>
                    <a:pt x="55" y="114"/>
                  </a:moveTo>
                  <a:cubicBezTo>
                    <a:pt x="49" y="95"/>
                    <a:pt x="41" y="83"/>
                    <a:pt x="24" y="54"/>
                  </a:cubicBezTo>
                  <a:cubicBezTo>
                    <a:pt x="14" y="39"/>
                    <a:pt x="6" y="23"/>
                    <a:pt x="0" y="7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19"/>
                    <a:pt x="154" y="37"/>
                    <a:pt x="154" y="54"/>
                  </a:cubicBezTo>
                  <a:cubicBezTo>
                    <a:pt x="153" y="86"/>
                    <a:pt x="149" y="96"/>
                    <a:pt x="153" y="116"/>
                  </a:cubicBezTo>
                  <a:cubicBezTo>
                    <a:pt x="153" y="117"/>
                    <a:pt x="153" y="118"/>
                    <a:pt x="153" y="119"/>
                  </a:cubicBezTo>
                  <a:cubicBezTo>
                    <a:pt x="127" y="119"/>
                    <a:pt x="87" y="118"/>
                    <a:pt x="55" y="114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19"/>
            <p:cNvSpPr>
              <a:spLocks noEditPoints="1"/>
            </p:cNvSpPr>
            <p:nvPr/>
          </p:nvSpPr>
          <p:spPr bwMode="auto">
            <a:xfrm>
              <a:off x="5872871" y="2825775"/>
              <a:ext cx="950764" cy="949869"/>
            </a:xfrm>
            <a:custGeom>
              <a:avLst/>
              <a:gdLst>
                <a:gd name="T0" fmla="*/ 224 w 448"/>
                <a:gd name="T1" fmla="*/ 448 h 448"/>
                <a:gd name="T2" fmla="*/ 259 w 448"/>
                <a:gd name="T3" fmla="*/ 448 h 448"/>
                <a:gd name="T4" fmla="*/ 259 w 448"/>
                <a:gd name="T5" fmla="*/ 414 h 448"/>
                <a:gd name="T6" fmla="*/ 333 w 448"/>
                <a:gd name="T7" fmla="*/ 384 h 448"/>
                <a:gd name="T8" fmla="*/ 357 w 448"/>
                <a:gd name="T9" fmla="*/ 407 h 448"/>
                <a:gd name="T10" fmla="*/ 407 w 448"/>
                <a:gd name="T11" fmla="*/ 357 h 448"/>
                <a:gd name="T12" fmla="*/ 383 w 448"/>
                <a:gd name="T13" fmla="*/ 334 h 448"/>
                <a:gd name="T14" fmla="*/ 414 w 448"/>
                <a:gd name="T15" fmla="*/ 259 h 448"/>
                <a:gd name="T16" fmla="*/ 448 w 448"/>
                <a:gd name="T17" fmla="*/ 259 h 448"/>
                <a:gd name="T18" fmla="*/ 448 w 448"/>
                <a:gd name="T19" fmla="*/ 188 h 448"/>
                <a:gd name="T20" fmla="*/ 414 w 448"/>
                <a:gd name="T21" fmla="*/ 188 h 448"/>
                <a:gd name="T22" fmla="*/ 383 w 448"/>
                <a:gd name="T23" fmla="*/ 114 h 448"/>
                <a:gd name="T24" fmla="*/ 407 w 448"/>
                <a:gd name="T25" fmla="*/ 90 h 448"/>
                <a:gd name="T26" fmla="*/ 357 w 448"/>
                <a:gd name="T27" fmla="*/ 40 h 448"/>
                <a:gd name="T28" fmla="*/ 333 w 448"/>
                <a:gd name="T29" fmla="*/ 64 h 448"/>
                <a:gd name="T30" fmla="*/ 259 w 448"/>
                <a:gd name="T31" fmla="*/ 33 h 448"/>
                <a:gd name="T32" fmla="*/ 259 w 448"/>
                <a:gd name="T33" fmla="*/ 0 h 448"/>
                <a:gd name="T34" fmla="*/ 224 w 448"/>
                <a:gd name="T35" fmla="*/ 0 h 448"/>
                <a:gd name="T36" fmla="*/ 224 w 448"/>
                <a:gd name="T37" fmla="*/ 81 h 448"/>
                <a:gd name="T38" fmla="*/ 367 w 448"/>
                <a:gd name="T39" fmla="*/ 224 h 448"/>
                <a:gd name="T40" fmla="*/ 224 w 448"/>
                <a:gd name="T41" fmla="*/ 367 h 448"/>
                <a:gd name="T42" fmla="*/ 224 w 448"/>
                <a:gd name="T43" fmla="*/ 448 h 448"/>
                <a:gd name="T44" fmla="*/ 64 w 448"/>
                <a:gd name="T45" fmla="*/ 334 h 448"/>
                <a:gd name="T46" fmla="*/ 40 w 448"/>
                <a:gd name="T47" fmla="*/ 357 h 448"/>
                <a:gd name="T48" fmla="*/ 90 w 448"/>
                <a:gd name="T49" fmla="*/ 407 h 448"/>
                <a:gd name="T50" fmla="*/ 114 w 448"/>
                <a:gd name="T51" fmla="*/ 384 h 448"/>
                <a:gd name="T52" fmla="*/ 188 w 448"/>
                <a:gd name="T53" fmla="*/ 414 h 448"/>
                <a:gd name="T54" fmla="*/ 188 w 448"/>
                <a:gd name="T55" fmla="*/ 448 h 448"/>
                <a:gd name="T56" fmla="*/ 224 w 448"/>
                <a:gd name="T57" fmla="*/ 448 h 448"/>
                <a:gd name="T58" fmla="*/ 224 w 448"/>
                <a:gd name="T59" fmla="*/ 367 h 448"/>
                <a:gd name="T60" fmla="*/ 224 w 448"/>
                <a:gd name="T61" fmla="*/ 367 h 448"/>
                <a:gd name="T62" fmla="*/ 81 w 448"/>
                <a:gd name="T63" fmla="*/ 224 h 448"/>
                <a:gd name="T64" fmla="*/ 224 w 448"/>
                <a:gd name="T65" fmla="*/ 81 h 448"/>
                <a:gd name="T66" fmla="*/ 224 w 448"/>
                <a:gd name="T67" fmla="*/ 81 h 448"/>
                <a:gd name="T68" fmla="*/ 224 w 448"/>
                <a:gd name="T69" fmla="*/ 81 h 448"/>
                <a:gd name="T70" fmla="*/ 224 w 448"/>
                <a:gd name="T71" fmla="*/ 0 h 448"/>
                <a:gd name="T72" fmla="*/ 188 w 448"/>
                <a:gd name="T73" fmla="*/ 0 h 448"/>
                <a:gd name="T74" fmla="*/ 188 w 448"/>
                <a:gd name="T75" fmla="*/ 33 h 448"/>
                <a:gd name="T76" fmla="*/ 114 w 448"/>
                <a:gd name="T77" fmla="*/ 64 h 448"/>
                <a:gd name="T78" fmla="*/ 90 w 448"/>
                <a:gd name="T79" fmla="*/ 40 h 448"/>
                <a:gd name="T80" fmla="*/ 40 w 448"/>
                <a:gd name="T81" fmla="*/ 90 h 448"/>
                <a:gd name="T82" fmla="*/ 64 w 448"/>
                <a:gd name="T83" fmla="*/ 114 h 448"/>
                <a:gd name="T84" fmla="*/ 33 w 448"/>
                <a:gd name="T85" fmla="*/ 188 h 448"/>
                <a:gd name="T86" fmla="*/ 0 w 448"/>
                <a:gd name="T87" fmla="*/ 188 h 448"/>
                <a:gd name="T88" fmla="*/ 0 w 448"/>
                <a:gd name="T89" fmla="*/ 259 h 448"/>
                <a:gd name="T90" fmla="*/ 33 w 448"/>
                <a:gd name="T91" fmla="*/ 259 h 448"/>
                <a:gd name="T92" fmla="*/ 64 w 448"/>
                <a:gd name="T93" fmla="*/ 33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8" h="448">
                  <a:moveTo>
                    <a:pt x="224" y="448"/>
                  </a:moveTo>
                  <a:cubicBezTo>
                    <a:pt x="259" y="448"/>
                    <a:pt x="259" y="448"/>
                    <a:pt x="259" y="448"/>
                  </a:cubicBezTo>
                  <a:cubicBezTo>
                    <a:pt x="259" y="414"/>
                    <a:pt x="259" y="414"/>
                    <a:pt x="259" y="414"/>
                  </a:cubicBezTo>
                  <a:cubicBezTo>
                    <a:pt x="286" y="409"/>
                    <a:pt x="311" y="399"/>
                    <a:pt x="333" y="384"/>
                  </a:cubicBezTo>
                  <a:cubicBezTo>
                    <a:pt x="357" y="407"/>
                    <a:pt x="357" y="407"/>
                    <a:pt x="357" y="407"/>
                  </a:cubicBezTo>
                  <a:cubicBezTo>
                    <a:pt x="407" y="357"/>
                    <a:pt x="407" y="357"/>
                    <a:pt x="407" y="357"/>
                  </a:cubicBezTo>
                  <a:cubicBezTo>
                    <a:pt x="383" y="334"/>
                    <a:pt x="383" y="334"/>
                    <a:pt x="383" y="334"/>
                  </a:cubicBezTo>
                  <a:cubicBezTo>
                    <a:pt x="398" y="312"/>
                    <a:pt x="409" y="286"/>
                    <a:pt x="414" y="259"/>
                  </a:cubicBezTo>
                  <a:cubicBezTo>
                    <a:pt x="448" y="259"/>
                    <a:pt x="448" y="259"/>
                    <a:pt x="448" y="259"/>
                  </a:cubicBezTo>
                  <a:cubicBezTo>
                    <a:pt x="448" y="188"/>
                    <a:pt x="448" y="188"/>
                    <a:pt x="448" y="188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9" y="161"/>
                    <a:pt x="398" y="136"/>
                    <a:pt x="383" y="114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33" y="64"/>
                    <a:pt x="333" y="64"/>
                    <a:pt x="333" y="64"/>
                  </a:cubicBezTo>
                  <a:cubicBezTo>
                    <a:pt x="311" y="49"/>
                    <a:pt x="286" y="38"/>
                    <a:pt x="259" y="33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303" y="81"/>
                    <a:pt x="367" y="145"/>
                    <a:pt x="367" y="224"/>
                  </a:cubicBezTo>
                  <a:cubicBezTo>
                    <a:pt x="367" y="303"/>
                    <a:pt x="303" y="367"/>
                    <a:pt x="224" y="367"/>
                  </a:cubicBezTo>
                  <a:lnTo>
                    <a:pt x="224" y="448"/>
                  </a:lnTo>
                  <a:close/>
                  <a:moveTo>
                    <a:pt x="64" y="334"/>
                  </a:moveTo>
                  <a:cubicBezTo>
                    <a:pt x="40" y="357"/>
                    <a:pt x="40" y="357"/>
                    <a:pt x="40" y="357"/>
                  </a:cubicBezTo>
                  <a:cubicBezTo>
                    <a:pt x="90" y="407"/>
                    <a:pt x="90" y="407"/>
                    <a:pt x="90" y="407"/>
                  </a:cubicBezTo>
                  <a:cubicBezTo>
                    <a:pt x="114" y="384"/>
                    <a:pt x="114" y="384"/>
                    <a:pt x="114" y="384"/>
                  </a:cubicBezTo>
                  <a:cubicBezTo>
                    <a:pt x="136" y="399"/>
                    <a:pt x="161" y="409"/>
                    <a:pt x="188" y="414"/>
                  </a:cubicBezTo>
                  <a:cubicBezTo>
                    <a:pt x="188" y="448"/>
                    <a:pt x="188" y="448"/>
                    <a:pt x="188" y="448"/>
                  </a:cubicBezTo>
                  <a:cubicBezTo>
                    <a:pt x="224" y="448"/>
                    <a:pt x="224" y="448"/>
                    <a:pt x="224" y="448"/>
                  </a:cubicBezTo>
                  <a:cubicBezTo>
                    <a:pt x="224" y="367"/>
                    <a:pt x="224" y="367"/>
                    <a:pt x="224" y="367"/>
                  </a:cubicBezTo>
                  <a:cubicBezTo>
                    <a:pt x="224" y="367"/>
                    <a:pt x="224" y="367"/>
                    <a:pt x="224" y="367"/>
                  </a:cubicBezTo>
                  <a:cubicBezTo>
                    <a:pt x="145" y="367"/>
                    <a:pt x="81" y="303"/>
                    <a:pt x="81" y="224"/>
                  </a:cubicBezTo>
                  <a:cubicBezTo>
                    <a:pt x="81" y="145"/>
                    <a:pt x="145" y="81"/>
                    <a:pt x="224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1" y="38"/>
                    <a:pt x="136" y="49"/>
                    <a:pt x="114" y="64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9" y="136"/>
                    <a:pt x="38" y="161"/>
                    <a:pt x="33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33" y="259"/>
                    <a:pt x="33" y="259"/>
                    <a:pt x="33" y="259"/>
                  </a:cubicBezTo>
                  <a:cubicBezTo>
                    <a:pt x="38" y="286"/>
                    <a:pt x="49" y="312"/>
                    <a:pt x="64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20"/>
            <p:cNvSpPr>
              <a:spLocks noEditPoints="1"/>
            </p:cNvSpPr>
            <p:nvPr/>
          </p:nvSpPr>
          <p:spPr bwMode="auto">
            <a:xfrm>
              <a:off x="5221404" y="4292695"/>
              <a:ext cx="628168" cy="628168"/>
            </a:xfrm>
            <a:custGeom>
              <a:avLst/>
              <a:gdLst>
                <a:gd name="T0" fmla="*/ 213 w 296"/>
                <a:gd name="T1" fmla="*/ 185 h 296"/>
                <a:gd name="T2" fmla="*/ 181 w 296"/>
                <a:gd name="T3" fmla="*/ 198 h 296"/>
                <a:gd name="T4" fmla="*/ 181 w 296"/>
                <a:gd name="T5" fmla="*/ 229 h 296"/>
                <a:gd name="T6" fmla="*/ 220 w 296"/>
                <a:gd name="T7" fmla="*/ 254 h 296"/>
                <a:gd name="T8" fmla="*/ 269 w 296"/>
                <a:gd name="T9" fmla="*/ 236 h 296"/>
                <a:gd name="T10" fmla="*/ 273 w 296"/>
                <a:gd name="T11" fmla="*/ 172 h 296"/>
                <a:gd name="T12" fmla="*/ 296 w 296"/>
                <a:gd name="T13" fmla="*/ 125 h 296"/>
                <a:gd name="T14" fmla="*/ 253 w 296"/>
                <a:gd name="T15" fmla="*/ 76 h 296"/>
                <a:gd name="T16" fmla="*/ 236 w 296"/>
                <a:gd name="T17" fmla="*/ 27 h 296"/>
                <a:gd name="T18" fmla="*/ 181 w 296"/>
                <a:gd name="T19" fmla="*/ 25 h 296"/>
                <a:gd name="T20" fmla="*/ 184 w 296"/>
                <a:gd name="T21" fmla="*/ 83 h 296"/>
                <a:gd name="T22" fmla="*/ 181 w 296"/>
                <a:gd name="T23" fmla="*/ 133 h 296"/>
                <a:gd name="T24" fmla="*/ 249 w 296"/>
                <a:gd name="T25" fmla="*/ 148 h 296"/>
                <a:gd name="T26" fmla="*/ 177 w 296"/>
                <a:gd name="T27" fmla="*/ 148 h 296"/>
                <a:gd name="T28" fmla="*/ 181 w 296"/>
                <a:gd name="T29" fmla="*/ 98 h 296"/>
                <a:gd name="T30" fmla="*/ 115 w 296"/>
                <a:gd name="T31" fmla="*/ 98 h 296"/>
                <a:gd name="T32" fmla="*/ 119 w 296"/>
                <a:gd name="T33" fmla="*/ 148 h 296"/>
                <a:gd name="T34" fmla="*/ 115 w 296"/>
                <a:gd name="T35" fmla="*/ 198 h 296"/>
                <a:gd name="T36" fmla="*/ 181 w 296"/>
                <a:gd name="T37" fmla="*/ 198 h 296"/>
                <a:gd name="T38" fmla="*/ 181 w 296"/>
                <a:gd name="T39" fmla="*/ 25 h 296"/>
                <a:gd name="T40" fmla="*/ 148 w 296"/>
                <a:gd name="T41" fmla="*/ 47 h 296"/>
                <a:gd name="T42" fmla="*/ 115 w 296"/>
                <a:gd name="T43" fmla="*/ 25 h 296"/>
                <a:gd name="T44" fmla="*/ 124 w 296"/>
                <a:gd name="T45" fmla="*/ 0 h 296"/>
                <a:gd name="T46" fmla="*/ 171 w 296"/>
                <a:gd name="T47" fmla="*/ 23 h 296"/>
                <a:gd name="T48" fmla="*/ 181 w 296"/>
                <a:gd name="T49" fmla="*/ 229 h 296"/>
                <a:gd name="T50" fmla="*/ 171 w 296"/>
                <a:gd name="T51" fmla="*/ 274 h 296"/>
                <a:gd name="T52" fmla="*/ 124 w 296"/>
                <a:gd name="T53" fmla="*/ 296 h 296"/>
                <a:gd name="T54" fmla="*/ 115 w 296"/>
                <a:gd name="T55" fmla="*/ 272 h 296"/>
                <a:gd name="T56" fmla="*/ 148 w 296"/>
                <a:gd name="T57" fmla="*/ 250 h 296"/>
                <a:gd name="T58" fmla="*/ 115 w 296"/>
                <a:gd name="T59" fmla="*/ 25 h 296"/>
                <a:gd name="T60" fmla="*/ 112 w 296"/>
                <a:gd name="T61" fmla="*/ 83 h 296"/>
                <a:gd name="T62" fmla="*/ 115 w 296"/>
                <a:gd name="T63" fmla="*/ 133 h 296"/>
                <a:gd name="T64" fmla="*/ 46 w 296"/>
                <a:gd name="T65" fmla="*/ 148 h 296"/>
                <a:gd name="T66" fmla="*/ 115 w 296"/>
                <a:gd name="T67" fmla="*/ 164 h 296"/>
                <a:gd name="T68" fmla="*/ 112 w 296"/>
                <a:gd name="T69" fmla="*/ 214 h 296"/>
                <a:gd name="T70" fmla="*/ 115 w 296"/>
                <a:gd name="T71" fmla="*/ 272 h 296"/>
                <a:gd name="T72" fmla="*/ 60 w 296"/>
                <a:gd name="T73" fmla="*/ 269 h 296"/>
                <a:gd name="T74" fmla="*/ 42 w 296"/>
                <a:gd name="T75" fmla="*/ 221 h 296"/>
                <a:gd name="T76" fmla="*/ 0 w 296"/>
                <a:gd name="T77" fmla="*/ 172 h 296"/>
                <a:gd name="T78" fmla="*/ 22 w 296"/>
                <a:gd name="T79" fmla="*/ 125 h 296"/>
                <a:gd name="T80" fmla="*/ 27 w 296"/>
                <a:gd name="T81" fmla="*/ 60 h 296"/>
                <a:gd name="T82" fmla="*/ 75 w 296"/>
                <a:gd name="T83" fmla="*/ 4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49" y="148"/>
                  </a:moveTo>
                  <a:cubicBezTo>
                    <a:pt x="249" y="168"/>
                    <a:pt x="233" y="185"/>
                    <a:pt x="213" y="185"/>
                  </a:cubicBezTo>
                  <a:cubicBezTo>
                    <a:pt x="199" y="185"/>
                    <a:pt x="186" y="176"/>
                    <a:pt x="181" y="164"/>
                  </a:cubicBezTo>
                  <a:cubicBezTo>
                    <a:pt x="181" y="198"/>
                    <a:pt x="181" y="198"/>
                    <a:pt x="181" y="198"/>
                  </a:cubicBezTo>
                  <a:cubicBezTo>
                    <a:pt x="183" y="203"/>
                    <a:pt x="184" y="208"/>
                    <a:pt x="184" y="214"/>
                  </a:cubicBezTo>
                  <a:cubicBezTo>
                    <a:pt x="184" y="219"/>
                    <a:pt x="183" y="225"/>
                    <a:pt x="181" y="229"/>
                  </a:cubicBezTo>
                  <a:cubicBezTo>
                    <a:pt x="181" y="272"/>
                    <a:pt x="181" y="272"/>
                    <a:pt x="181" y="272"/>
                  </a:cubicBezTo>
                  <a:cubicBezTo>
                    <a:pt x="195" y="268"/>
                    <a:pt x="208" y="262"/>
                    <a:pt x="220" y="254"/>
                  </a:cubicBezTo>
                  <a:cubicBezTo>
                    <a:pt x="236" y="269"/>
                    <a:pt x="236" y="269"/>
                    <a:pt x="236" y="269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53" y="221"/>
                    <a:pt x="253" y="221"/>
                    <a:pt x="253" y="221"/>
                  </a:cubicBezTo>
                  <a:cubicBezTo>
                    <a:pt x="263" y="206"/>
                    <a:pt x="270" y="190"/>
                    <a:pt x="273" y="172"/>
                  </a:cubicBezTo>
                  <a:cubicBezTo>
                    <a:pt x="296" y="172"/>
                    <a:pt x="296" y="172"/>
                    <a:pt x="296" y="172"/>
                  </a:cubicBezTo>
                  <a:cubicBezTo>
                    <a:pt x="296" y="125"/>
                    <a:pt x="296" y="125"/>
                    <a:pt x="296" y="12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270" y="107"/>
                    <a:pt x="263" y="90"/>
                    <a:pt x="253" y="7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36" y="27"/>
                    <a:pt x="236" y="27"/>
                    <a:pt x="236" y="27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08" y="35"/>
                    <a:pt x="195" y="28"/>
                    <a:pt x="181" y="25"/>
                  </a:cubicBezTo>
                  <a:cubicBezTo>
                    <a:pt x="181" y="67"/>
                    <a:pt x="181" y="67"/>
                    <a:pt x="181" y="67"/>
                  </a:cubicBezTo>
                  <a:cubicBezTo>
                    <a:pt x="183" y="72"/>
                    <a:pt x="184" y="77"/>
                    <a:pt x="184" y="83"/>
                  </a:cubicBezTo>
                  <a:cubicBezTo>
                    <a:pt x="184" y="88"/>
                    <a:pt x="183" y="94"/>
                    <a:pt x="181" y="98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6" y="120"/>
                    <a:pt x="199" y="112"/>
                    <a:pt x="213" y="112"/>
                  </a:cubicBezTo>
                  <a:cubicBezTo>
                    <a:pt x="233" y="112"/>
                    <a:pt x="249" y="128"/>
                    <a:pt x="249" y="148"/>
                  </a:cubicBezTo>
                  <a:close/>
                  <a:moveTo>
                    <a:pt x="181" y="164"/>
                  </a:moveTo>
                  <a:cubicBezTo>
                    <a:pt x="178" y="159"/>
                    <a:pt x="177" y="154"/>
                    <a:pt x="177" y="148"/>
                  </a:cubicBezTo>
                  <a:cubicBezTo>
                    <a:pt x="177" y="143"/>
                    <a:pt x="178" y="137"/>
                    <a:pt x="181" y="133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5" y="111"/>
                    <a:pt x="162" y="119"/>
                    <a:pt x="148" y="119"/>
                  </a:cubicBezTo>
                  <a:cubicBezTo>
                    <a:pt x="133" y="119"/>
                    <a:pt x="121" y="111"/>
                    <a:pt x="115" y="98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7" y="137"/>
                    <a:pt x="119" y="143"/>
                    <a:pt x="119" y="148"/>
                  </a:cubicBezTo>
                  <a:cubicBezTo>
                    <a:pt x="119" y="154"/>
                    <a:pt x="117" y="159"/>
                    <a:pt x="115" y="164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21" y="186"/>
                    <a:pt x="133" y="177"/>
                    <a:pt x="148" y="177"/>
                  </a:cubicBezTo>
                  <a:cubicBezTo>
                    <a:pt x="162" y="177"/>
                    <a:pt x="175" y="186"/>
                    <a:pt x="181" y="198"/>
                  </a:cubicBezTo>
                  <a:cubicBezTo>
                    <a:pt x="181" y="164"/>
                    <a:pt x="181" y="164"/>
                    <a:pt x="181" y="164"/>
                  </a:cubicBezTo>
                  <a:close/>
                  <a:moveTo>
                    <a:pt x="181" y="25"/>
                  </a:moveTo>
                  <a:cubicBezTo>
                    <a:pt x="181" y="67"/>
                    <a:pt x="181" y="67"/>
                    <a:pt x="181" y="67"/>
                  </a:cubicBezTo>
                  <a:cubicBezTo>
                    <a:pt x="175" y="55"/>
                    <a:pt x="162" y="47"/>
                    <a:pt x="148" y="47"/>
                  </a:cubicBezTo>
                  <a:cubicBezTo>
                    <a:pt x="133" y="47"/>
                    <a:pt x="121" y="55"/>
                    <a:pt x="115" y="67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8" y="24"/>
                    <a:pt x="121" y="23"/>
                    <a:pt x="124" y="23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4" y="23"/>
                    <a:pt x="177" y="24"/>
                    <a:pt x="181" y="25"/>
                  </a:cubicBezTo>
                  <a:close/>
                  <a:moveTo>
                    <a:pt x="181" y="229"/>
                  </a:moveTo>
                  <a:cubicBezTo>
                    <a:pt x="181" y="272"/>
                    <a:pt x="181" y="272"/>
                    <a:pt x="181" y="272"/>
                  </a:cubicBezTo>
                  <a:cubicBezTo>
                    <a:pt x="177" y="273"/>
                    <a:pt x="174" y="273"/>
                    <a:pt x="171" y="274"/>
                  </a:cubicBezTo>
                  <a:cubicBezTo>
                    <a:pt x="171" y="296"/>
                    <a:pt x="171" y="296"/>
                    <a:pt x="171" y="296"/>
                  </a:cubicBezTo>
                  <a:cubicBezTo>
                    <a:pt x="124" y="296"/>
                    <a:pt x="124" y="296"/>
                    <a:pt x="124" y="296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1" y="273"/>
                    <a:pt x="118" y="273"/>
                    <a:pt x="115" y="272"/>
                  </a:cubicBezTo>
                  <a:cubicBezTo>
                    <a:pt x="115" y="229"/>
                    <a:pt x="115" y="229"/>
                    <a:pt x="115" y="229"/>
                  </a:cubicBezTo>
                  <a:cubicBezTo>
                    <a:pt x="121" y="242"/>
                    <a:pt x="133" y="250"/>
                    <a:pt x="148" y="250"/>
                  </a:cubicBezTo>
                  <a:cubicBezTo>
                    <a:pt x="162" y="250"/>
                    <a:pt x="175" y="242"/>
                    <a:pt x="181" y="229"/>
                  </a:cubicBezTo>
                  <a:close/>
                  <a:moveTo>
                    <a:pt x="115" y="25"/>
                  </a:moveTo>
                  <a:cubicBezTo>
                    <a:pt x="115" y="67"/>
                    <a:pt x="115" y="67"/>
                    <a:pt x="115" y="67"/>
                  </a:cubicBezTo>
                  <a:cubicBezTo>
                    <a:pt x="113" y="72"/>
                    <a:pt x="112" y="77"/>
                    <a:pt x="112" y="83"/>
                  </a:cubicBezTo>
                  <a:cubicBezTo>
                    <a:pt x="112" y="88"/>
                    <a:pt x="113" y="94"/>
                    <a:pt x="115" y="98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09" y="120"/>
                    <a:pt x="97" y="112"/>
                    <a:pt x="82" y="112"/>
                  </a:cubicBezTo>
                  <a:cubicBezTo>
                    <a:pt x="62" y="112"/>
                    <a:pt x="46" y="128"/>
                    <a:pt x="46" y="148"/>
                  </a:cubicBezTo>
                  <a:cubicBezTo>
                    <a:pt x="46" y="168"/>
                    <a:pt x="62" y="185"/>
                    <a:pt x="82" y="185"/>
                  </a:cubicBezTo>
                  <a:cubicBezTo>
                    <a:pt x="97" y="185"/>
                    <a:pt x="109" y="176"/>
                    <a:pt x="115" y="164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3" y="203"/>
                    <a:pt x="112" y="208"/>
                    <a:pt x="112" y="214"/>
                  </a:cubicBezTo>
                  <a:cubicBezTo>
                    <a:pt x="112" y="219"/>
                    <a:pt x="113" y="225"/>
                    <a:pt x="115" y="229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01" y="268"/>
                    <a:pt x="87" y="262"/>
                    <a:pt x="75" y="254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42" y="221"/>
                    <a:pt x="42" y="221"/>
                    <a:pt x="42" y="221"/>
                  </a:cubicBezTo>
                  <a:cubicBezTo>
                    <a:pt x="32" y="206"/>
                    <a:pt x="25" y="190"/>
                    <a:pt x="22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5" y="107"/>
                    <a:pt x="32" y="90"/>
                    <a:pt x="42" y="76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7" y="35"/>
                    <a:pt x="101" y="28"/>
                    <a:pt x="115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21"/>
            <p:cNvSpPr>
              <a:spLocks noEditPoints="1"/>
            </p:cNvSpPr>
            <p:nvPr/>
          </p:nvSpPr>
          <p:spPr bwMode="auto">
            <a:xfrm>
              <a:off x="5457079" y="2141154"/>
              <a:ext cx="693583" cy="691791"/>
            </a:xfrm>
            <a:custGeom>
              <a:avLst/>
              <a:gdLst>
                <a:gd name="T0" fmla="*/ 163 w 327"/>
                <a:gd name="T1" fmla="*/ 326 h 326"/>
                <a:gd name="T2" fmla="*/ 189 w 327"/>
                <a:gd name="T3" fmla="*/ 326 h 326"/>
                <a:gd name="T4" fmla="*/ 189 w 327"/>
                <a:gd name="T5" fmla="*/ 302 h 326"/>
                <a:gd name="T6" fmla="*/ 243 w 327"/>
                <a:gd name="T7" fmla="*/ 279 h 326"/>
                <a:gd name="T8" fmla="*/ 261 w 327"/>
                <a:gd name="T9" fmla="*/ 296 h 326"/>
                <a:gd name="T10" fmla="*/ 297 w 327"/>
                <a:gd name="T11" fmla="*/ 260 h 326"/>
                <a:gd name="T12" fmla="*/ 280 w 327"/>
                <a:gd name="T13" fmla="*/ 243 h 326"/>
                <a:gd name="T14" fmla="*/ 302 w 327"/>
                <a:gd name="T15" fmla="*/ 189 h 326"/>
                <a:gd name="T16" fmla="*/ 327 w 327"/>
                <a:gd name="T17" fmla="*/ 189 h 326"/>
                <a:gd name="T18" fmla="*/ 327 w 327"/>
                <a:gd name="T19" fmla="*/ 137 h 326"/>
                <a:gd name="T20" fmla="*/ 302 w 327"/>
                <a:gd name="T21" fmla="*/ 137 h 326"/>
                <a:gd name="T22" fmla="*/ 280 w 327"/>
                <a:gd name="T23" fmla="*/ 83 h 326"/>
                <a:gd name="T24" fmla="*/ 297 w 327"/>
                <a:gd name="T25" fmla="*/ 66 h 326"/>
                <a:gd name="T26" fmla="*/ 261 w 327"/>
                <a:gd name="T27" fmla="*/ 29 h 326"/>
                <a:gd name="T28" fmla="*/ 243 w 327"/>
                <a:gd name="T29" fmla="*/ 46 h 326"/>
                <a:gd name="T30" fmla="*/ 189 w 327"/>
                <a:gd name="T31" fmla="*/ 24 h 326"/>
                <a:gd name="T32" fmla="*/ 189 w 327"/>
                <a:gd name="T33" fmla="*/ 0 h 326"/>
                <a:gd name="T34" fmla="*/ 163 w 327"/>
                <a:gd name="T35" fmla="*/ 0 h 326"/>
                <a:gd name="T36" fmla="*/ 163 w 327"/>
                <a:gd name="T37" fmla="*/ 33 h 326"/>
                <a:gd name="T38" fmla="*/ 293 w 327"/>
                <a:gd name="T39" fmla="*/ 163 h 326"/>
                <a:gd name="T40" fmla="*/ 163 w 327"/>
                <a:gd name="T41" fmla="*/ 293 h 326"/>
                <a:gd name="T42" fmla="*/ 163 w 327"/>
                <a:gd name="T43" fmla="*/ 326 h 326"/>
                <a:gd name="T44" fmla="*/ 47 w 327"/>
                <a:gd name="T45" fmla="*/ 243 h 326"/>
                <a:gd name="T46" fmla="*/ 30 w 327"/>
                <a:gd name="T47" fmla="*/ 260 h 326"/>
                <a:gd name="T48" fmla="*/ 66 w 327"/>
                <a:gd name="T49" fmla="*/ 296 h 326"/>
                <a:gd name="T50" fmla="*/ 84 w 327"/>
                <a:gd name="T51" fmla="*/ 279 h 326"/>
                <a:gd name="T52" fmla="*/ 138 w 327"/>
                <a:gd name="T53" fmla="*/ 302 h 326"/>
                <a:gd name="T54" fmla="*/ 138 w 327"/>
                <a:gd name="T55" fmla="*/ 326 h 326"/>
                <a:gd name="T56" fmla="*/ 163 w 327"/>
                <a:gd name="T57" fmla="*/ 326 h 326"/>
                <a:gd name="T58" fmla="*/ 163 w 327"/>
                <a:gd name="T59" fmla="*/ 293 h 326"/>
                <a:gd name="T60" fmla="*/ 163 w 327"/>
                <a:gd name="T61" fmla="*/ 293 h 326"/>
                <a:gd name="T62" fmla="*/ 34 w 327"/>
                <a:gd name="T63" fmla="*/ 163 h 326"/>
                <a:gd name="T64" fmla="*/ 163 w 327"/>
                <a:gd name="T65" fmla="*/ 33 h 326"/>
                <a:gd name="T66" fmla="*/ 163 w 327"/>
                <a:gd name="T67" fmla="*/ 33 h 326"/>
                <a:gd name="T68" fmla="*/ 163 w 327"/>
                <a:gd name="T69" fmla="*/ 33 h 326"/>
                <a:gd name="T70" fmla="*/ 163 w 327"/>
                <a:gd name="T71" fmla="*/ 0 h 326"/>
                <a:gd name="T72" fmla="*/ 138 w 327"/>
                <a:gd name="T73" fmla="*/ 0 h 326"/>
                <a:gd name="T74" fmla="*/ 138 w 327"/>
                <a:gd name="T75" fmla="*/ 24 h 326"/>
                <a:gd name="T76" fmla="*/ 84 w 327"/>
                <a:gd name="T77" fmla="*/ 46 h 326"/>
                <a:gd name="T78" fmla="*/ 66 w 327"/>
                <a:gd name="T79" fmla="*/ 29 h 326"/>
                <a:gd name="T80" fmla="*/ 30 w 327"/>
                <a:gd name="T81" fmla="*/ 66 h 326"/>
                <a:gd name="T82" fmla="*/ 47 w 327"/>
                <a:gd name="T83" fmla="*/ 83 h 326"/>
                <a:gd name="T84" fmla="*/ 25 w 327"/>
                <a:gd name="T85" fmla="*/ 137 h 326"/>
                <a:gd name="T86" fmla="*/ 0 w 327"/>
                <a:gd name="T87" fmla="*/ 137 h 326"/>
                <a:gd name="T88" fmla="*/ 0 w 327"/>
                <a:gd name="T89" fmla="*/ 189 h 326"/>
                <a:gd name="T90" fmla="*/ 25 w 327"/>
                <a:gd name="T91" fmla="*/ 189 h 326"/>
                <a:gd name="T92" fmla="*/ 47 w 327"/>
                <a:gd name="T93" fmla="*/ 24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7" h="326">
                  <a:moveTo>
                    <a:pt x="163" y="326"/>
                  </a:moveTo>
                  <a:cubicBezTo>
                    <a:pt x="189" y="326"/>
                    <a:pt x="189" y="326"/>
                    <a:pt x="189" y="326"/>
                  </a:cubicBezTo>
                  <a:cubicBezTo>
                    <a:pt x="189" y="302"/>
                    <a:pt x="189" y="302"/>
                    <a:pt x="189" y="302"/>
                  </a:cubicBezTo>
                  <a:cubicBezTo>
                    <a:pt x="209" y="298"/>
                    <a:pt x="227" y="290"/>
                    <a:pt x="243" y="279"/>
                  </a:cubicBezTo>
                  <a:cubicBezTo>
                    <a:pt x="261" y="296"/>
                    <a:pt x="261" y="296"/>
                    <a:pt x="261" y="296"/>
                  </a:cubicBezTo>
                  <a:cubicBezTo>
                    <a:pt x="297" y="260"/>
                    <a:pt x="297" y="260"/>
                    <a:pt x="297" y="260"/>
                  </a:cubicBezTo>
                  <a:cubicBezTo>
                    <a:pt x="280" y="243"/>
                    <a:pt x="280" y="243"/>
                    <a:pt x="280" y="243"/>
                  </a:cubicBezTo>
                  <a:cubicBezTo>
                    <a:pt x="291" y="227"/>
                    <a:pt x="299" y="208"/>
                    <a:pt x="302" y="189"/>
                  </a:cubicBezTo>
                  <a:cubicBezTo>
                    <a:pt x="327" y="189"/>
                    <a:pt x="327" y="189"/>
                    <a:pt x="327" y="189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299" y="117"/>
                    <a:pt x="291" y="99"/>
                    <a:pt x="280" y="83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27" y="35"/>
                    <a:pt x="209" y="28"/>
                    <a:pt x="189" y="24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235" y="33"/>
                    <a:pt x="293" y="91"/>
                    <a:pt x="293" y="163"/>
                  </a:cubicBezTo>
                  <a:cubicBezTo>
                    <a:pt x="293" y="235"/>
                    <a:pt x="235" y="293"/>
                    <a:pt x="163" y="293"/>
                  </a:cubicBezTo>
                  <a:lnTo>
                    <a:pt x="163" y="326"/>
                  </a:lnTo>
                  <a:close/>
                  <a:moveTo>
                    <a:pt x="47" y="243"/>
                  </a:moveTo>
                  <a:cubicBezTo>
                    <a:pt x="30" y="260"/>
                    <a:pt x="30" y="260"/>
                    <a:pt x="30" y="260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84" y="279"/>
                    <a:pt x="84" y="279"/>
                    <a:pt x="84" y="279"/>
                  </a:cubicBezTo>
                  <a:cubicBezTo>
                    <a:pt x="100" y="290"/>
                    <a:pt x="118" y="298"/>
                    <a:pt x="138" y="302"/>
                  </a:cubicBezTo>
                  <a:cubicBezTo>
                    <a:pt x="138" y="326"/>
                    <a:pt x="138" y="326"/>
                    <a:pt x="138" y="326"/>
                  </a:cubicBezTo>
                  <a:cubicBezTo>
                    <a:pt x="163" y="326"/>
                    <a:pt x="163" y="326"/>
                    <a:pt x="163" y="326"/>
                  </a:cubicBezTo>
                  <a:cubicBezTo>
                    <a:pt x="163" y="293"/>
                    <a:pt x="163" y="293"/>
                    <a:pt x="163" y="293"/>
                  </a:cubicBezTo>
                  <a:cubicBezTo>
                    <a:pt x="163" y="293"/>
                    <a:pt x="163" y="293"/>
                    <a:pt x="163" y="293"/>
                  </a:cubicBezTo>
                  <a:cubicBezTo>
                    <a:pt x="92" y="293"/>
                    <a:pt x="34" y="235"/>
                    <a:pt x="34" y="163"/>
                  </a:cubicBezTo>
                  <a:cubicBezTo>
                    <a:pt x="34" y="91"/>
                    <a:pt x="92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18" y="28"/>
                    <a:pt x="100" y="35"/>
                    <a:pt x="84" y="46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6" y="99"/>
                    <a:pt x="28" y="117"/>
                    <a:pt x="2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25" y="189"/>
                    <a:pt x="25" y="189"/>
                    <a:pt x="25" y="189"/>
                  </a:cubicBezTo>
                  <a:cubicBezTo>
                    <a:pt x="28" y="208"/>
                    <a:pt x="36" y="227"/>
                    <a:pt x="47" y="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22"/>
            <p:cNvSpPr>
              <a:spLocks noEditPoints="1"/>
            </p:cNvSpPr>
            <p:nvPr/>
          </p:nvSpPr>
          <p:spPr bwMode="auto">
            <a:xfrm>
              <a:off x="5128209" y="2798893"/>
              <a:ext cx="611141" cy="612038"/>
            </a:xfrm>
            <a:custGeom>
              <a:avLst/>
              <a:gdLst>
                <a:gd name="T0" fmla="*/ 144 w 288"/>
                <a:gd name="T1" fmla="*/ 23 h 289"/>
                <a:gd name="T2" fmla="*/ 144 w 288"/>
                <a:gd name="T3" fmla="*/ 0 h 289"/>
                <a:gd name="T4" fmla="*/ 199 w 288"/>
                <a:gd name="T5" fmla="*/ 11 h 289"/>
                <a:gd name="T6" fmla="*/ 190 w 288"/>
                <a:gd name="T7" fmla="*/ 32 h 289"/>
                <a:gd name="T8" fmla="*/ 230 w 288"/>
                <a:gd name="T9" fmla="*/ 59 h 289"/>
                <a:gd name="T10" fmla="*/ 246 w 288"/>
                <a:gd name="T11" fmla="*/ 42 h 289"/>
                <a:gd name="T12" fmla="*/ 277 w 288"/>
                <a:gd name="T13" fmla="*/ 89 h 289"/>
                <a:gd name="T14" fmla="*/ 256 w 288"/>
                <a:gd name="T15" fmla="*/ 98 h 289"/>
                <a:gd name="T16" fmla="*/ 265 w 288"/>
                <a:gd name="T17" fmla="*/ 144 h 289"/>
                <a:gd name="T18" fmla="*/ 288 w 288"/>
                <a:gd name="T19" fmla="*/ 144 h 289"/>
                <a:gd name="T20" fmla="*/ 277 w 288"/>
                <a:gd name="T21" fmla="*/ 200 h 289"/>
                <a:gd name="T22" fmla="*/ 256 w 288"/>
                <a:gd name="T23" fmla="*/ 191 h 289"/>
                <a:gd name="T24" fmla="*/ 230 w 288"/>
                <a:gd name="T25" fmla="*/ 230 h 289"/>
                <a:gd name="T26" fmla="*/ 246 w 288"/>
                <a:gd name="T27" fmla="*/ 247 h 289"/>
                <a:gd name="T28" fmla="*/ 199 w 288"/>
                <a:gd name="T29" fmla="*/ 278 h 289"/>
                <a:gd name="T30" fmla="*/ 190 w 288"/>
                <a:gd name="T31" fmla="*/ 257 h 289"/>
                <a:gd name="T32" fmla="*/ 144 w 288"/>
                <a:gd name="T33" fmla="*/ 266 h 289"/>
                <a:gd name="T34" fmla="*/ 144 w 288"/>
                <a:gd name="T35" fmla="*/ 239 h 289"/>
                <a:gd name="T36" fmla="*/ 239 w 288"/>
                <a:gd name="T37" fmla="*/ 144 h 289"/>
                <a:gd name="T38" fmla="*/ 144 w 288"/>
                <a:gd name="T39" fmla="*/ 50 h 289"/>
                <a:gd name="T40" fmla="*/ 144 w 288"/>
                <a:gd name="T41" fmla="*/ 23 h 289"/>
                <a:gd name="T42" fmla="*/ 58 w 288"/>
                <a:gd name="T43" fmla="*/ 230 h 289"/>
                <a:gd name="T44" fmla="*/ 42 w 288"/>
                <a:gd name="T45" fmla="*/ 247 h 289"/>
                <a:gd name="T46" fmla="*/ 10 w 288"/>
                <a:gd name="T47" fmla="*/ 200 h 289"/>
                <a:gd name="T48" fmla="*/ 32 w 288"/>
                <a:gd name="T49" fmla="*/ 191 h 289"/>
                <a:gd name="T50" fmla="*/ 22 w 288"/>
                <a:gd name="T51" fmla="*/ 144 h 289"/>
                <a:gd name="T52" fmla="*/ 0 w 288"/>
                <a:gd name="T53" fmla="*/ 144 h 289"/>
                <a:gd name="T54" fmla="*/ 10 w 288"/>
                <a:gd name="T55" fmla="*/ 89 h 289"/>
                <a:gd name="T56" fmla="*/ 32 w 288"/>
                <a:gd name="T57" fmla="*/ 98 h 289"/>
                <a:gd name="T58" fmla="*/ 58 w 288"/>
                <a:gd name="T59" fmla="*/ 59 h 289"/>
                <a:gd name="T60" fmla="*/ 42 w 288"/>
                <a:gd name="T61" fmla="*/ 42 h 289"/>
                <a:gd name="T62" fmla="*/ 89 w 288"/>
                <a:gd name="T63" fmla="*/ 11 h 289"/>
                <a:gd name="T64" fmla="*/ 97 w 288"/>
                <a:gd name="T65" fmla="*/ 32 h 289"/>
                <a:gd name="T66" fmla="*/ 144 w 288"/>
                <a:gd name="T67" fmla="*/ 23 h 289"/>
                <a:gd name="T68" fmla="*/ 144 w 288"/>
                <a:gd name="T69" fmla="*/ 50 h 289"/>
                <a:gd name="T70" fmla="*/ 49 w 288"/>
                <a:gd name="T71" fmla="*/ 144 h 289"/>
                <a:gd name="T72" fmla="*/ 144 w 288"/>
                <a:gd name="T73" fmla="*/ 239 h 289"/>
                <a:gd name="T74" fmla="*/ 144 w 288"/>
                <a:gd name="T75" fmla="*/ 266 h 289"/>
                <a:gd name="T76" fmla="*/ 144 w 288"/>
                <a:gd name="T77" fmla="*/ 289 h 289"/>
                <a:gd name="T78" fmla="*/ 89 w 288"/>
                <a:gd name="T79" fmla="*/ 278 h 289"/>
                <a:gd name="T80" fmla="*/ 97 w 288"/>
                <a:gd name="T81" fmla="*/ 257 h 289"/>
                <a:gd name="T82" fmla="*/ 58 w 288"/>
                <a:gd name="T83" fmla="*/ 23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" h="289">
                  <a:moveTo>
                    <a:pt x="144" y="23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64" y="0"/>
                    <a:pt x="182" y="4"/>
                    <a:pt x="199" y="11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205" y="38"/>
                    <a:pt x="219" y="47"/>
                    <a:pt x="230" y="59"/>
                  </a:cubicBezTo>
                  <a:cubicBezTo>
                    <a:pt x="246" y="42"/>
                    <a:pt x="246" y="42"/>
                    <a:pt x="246" y="42"/>
                  </a:cubicBezTo>
                  <a:cubicBezTo>
                    <a:pt x="259" y="56"/>
                    <a:pt x="270" y="71"/>
                    <a:pt x="277" y="89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62" y="112"/>
                    <a:pt x="265" y="128"/>
                    <a:pt x="265" y="144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164"/>
                    <a:pt x="284" y="183"/>
                    <a:pt x="277" y="200"/>
                  </a:cubicBezTo>
                  <a:cubicBezTo>
                    <a:pt x="256" y="191"/>
                    <a:pt x="256" y="191"/>
                    <a:pt x="256" y="191"/>
                  </a:cubicBezTo>
                  <a:cubicBezTo>
                    <a:pt x="250" y="206"/>
                    <a:pt x="241" y="219"/>
                    <a:pt x="230" y="230"/>
                  </a:cubicBezTo>
                  <a:cubicBezTo>
                    <a:pt x="246" y="247"/>
                    <a:pt x="246" y="247"/>
                    <a:pt x="246" y="247"/>
                  </a:cubicBezTo>
                  <a:cubicBezTo>
                    <a:pt x="233" y="260"/>
                    <a:pt x="217" y="271"/>
                    <a:pt x="199" y="278"/>
                  </a:cubicBezTo>
                  <a:cubicBezTo>
                    <a:pt x="190" y="257"/>
                    <a:pt x="190" y="257"/>
                    <a:pt x="190" y="257"/>
                  </a:cubicBezTo>
                  <a:cubicBezTo>
                    <a:pt x="176" y="263"/>
                    <a:pt x="160" y="266"/>
                    <a:pt x="144" y="266"/>
                  </a:cubicBezTo>
                  <a:cubicBezTo>
                    <a:pt x="144" y="239"/>
                    <a:pt x="144" y="239"/>
                    <a:pt x="144" y="239"/>
                  </a:cubicBezTo>
                  <a:cubicBezTo>
                    <a:pt x="196" y="239"/>
                    <a:pt x="239" y="197"/>
                    <a:pt x="239" y="144"/>
                  </a:cubicBezTo>
                  <a:cubicBezTo>
                    <a:pt x="239" y="92"/>
                    <a:pt x="196" y="50"/>
                    <a:pt x="144" y="50"/>
                  </a:cubicBezTo>
                  <a:lnTo>
                    <a:pt x="144" y="23"/>
                  </a:lnTo>
                  <a:close/>
                  <a:moveTo>
                    <a:pt x="58" y="230"/>
                  </a:moveTo>
                  <a:cubicBezTo>
                    <a:pt x="42" y="247"/>
                    <a:pt x="42" y="247"/>
                    <a:pt x="42" y="247"/>
                  </a:cubicBezTo>
                  <a:cubicBezTo>
                    <a:pt x="29" y="233"/>
                    <a:pt x="18" y="217"/>
                    <a:pt x="10" y="20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26" y="177"/>
                    <a:pt x="22" y="161"/>
                    <a:pt x="2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25"/>
                    <a:pt x="3" y="106"/>
                    <a:pt x="10" y="89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8" y="83"/>
                    <a:pt x="47" y="70"/>
                    <a:pt x="58" y="5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55" y="29"/>
                    <a:pt x="71" y="18"/>
                    <a:pt x="89" y="1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2" y="26"/>
                    <a:pt x="127" y="23"/>
                    <a:pt x="144" y="23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2" y="50"/>
                    <a:pt x="49" y="92"/>
                    <a:pt x="49" y="144"/>
                  </a:cubicBezTo>
                  <a:cubicBezTo>
                    <a:pt x="49" y="197"/>
                    <a:pt x="92" y="239"/>
                    <a:pt x="144" y="239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89"/>
                    <a:pt x="144" y="289"/>
                    <a:pt x="144" y="289"/>
                  </a:cubicBezTo>
                  <a:cubicBezTo>
                    <a:pt x="124" y="289"/>
                    <a:pt x="106" y="285"/>
                    <a:pt x="89" y="27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83" y="250"/>
                    <a:pt x="69" y="241"/>
                    <a:pt x="58" y="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23"/>
            <p:cNvSpPr>
              <a:spLocks noEditPoints="1"/>
            </p:cNvSpPr>
            <p:nvPr/>
          </p:nvSpPr>
          <p:spPr bwMode="auto">
            <a:xfrm>
              <a:off x="5798494" y="4753292"/>
              <a:ext cx="579779" cy="578882"/>
            </a:xfrm>
            <a:custGeom>
              <a:avLst/>
              <a:gdLst>
                <a:gd name="T0" fmla="*/ 137 w 273"/>
                <a:gd name="T1" fmla="*/ 21 h 273"/>
                <a:gd name="T2" fmla="*/ 137 w 273"/>
                <a:gd name="T3" fmla="*/ 0 h 273"/>
                <a:gd name="T4" fmla="*/ 189 w 273"/>
                <a:gd name="T5" fmla="*/ 10 h 273"/>
                <a:gd name="T6" fmla="*/ 181 w 273"/>
                <a:gd name="T7" fmla="*/ 30 h 273"/>
                <a:gd name="T8" fmla="*/ 218 w 273"/>
                <a:gd name="T9" fmla="*/ 55 h 273"/>
                <a:gd name="T10" fmla="*/ 233 w 273"/>
                <a:gd name="T11" fmla="*/ 40 h 273"/>
                <a:gd name="T12" fmla="*/ 263 w 273"/>
                <a:gd name="T13" fmla="*/ 84 h 273"/>
                <a:gd name="T14" fmla="*/ 243 w 273"/>
                <a:gd name="T15" fmla="*/ 92 h 273"/>
                <a:gd name="T16" fmla="*/ 252 w 273"/>
                <a:gd name="T17" fmla="*/ 136 h 273"/>
                <a:gd name="T18" fmla="*/ 273 w 273"/>
                <a:gd name="T19" fmla="*/ 136 h 273"/>
                <a:gd name="T20" fmla="*/ 263 w 273"/>
                <a:gd name="T21" fmla="*/ 189 h 273"/>
                <a:gd name="T22" fmla="*/ 243 w 273"/>
                <a:gd name="T23" fmla="*/ 181 h 273"/>
                <a:gd name="T24" fmla="*/ 218 w 273"/>
                <a:gd name="T25" fmla="*/ 218 h 273"/>
                <a:gd name="T26" fmla="*/ 233 w 273"/>
                <a:gd name="T27" fmla="*/ 233 h 273"/>
                <a:gd name="T28" fmla="*/ 189 w 273"/>
                <a:gd name="T29" fmla="*/ 263 h 273"/>
                <a:gd name="T30" fmla="*/ 181 w 273"/>
                <a:gd name="T31" fmla="*/ 243 h 273"/>
                <a:gd name="T32" fmla="*/ 137 w 273"/>
                <a:gd name="T33" fmla="*/ 252 h 273"/>
                <a:gd name="T34" fmla="*/ 137 w 273"/>
                <a:gd name="T35" fmla="*/ 239 h 273"/>
                <a:gd name="T36" fmla="*/ 239 w 273"/>
                <a:gd name="T37" fmla="*/ 136 h 273"/>
                <a:gd name="T38" fmla="*/ 137 w 273"/>
                <a:gd name="T39" fmla="*/ 34 h 273"/>
                <a:gd name="T40" fmla="*/ 137 w 273"/>
                <a:gd name="T41" fmla="*/ 21 h 273"/>
                <a:gd name="T42" fmla="*/ 55 w 273"/>
                <a:gd name="T43" fmla="*/ 218 h 273"/>
                <a:gd name="T44" fmla="*/ 40 w 273"/>
                <a:gd name="T45" fmla="*/ 233 h 273"/>
                <a:gd name="T46" fmla="*/ 10 w 273"/>
                <a:gd name="T47" fmla="*/ 189 h 273"/>
                <a:gd name="T48" fmla="*/ 30 w 273"/>
                <a:gd name="T49" fmla="*/ 181 h 273"/>
                <a:gd name="T50" fmla="*/ 22 w 273"/>
                <a:gd name="T51" fmla="*/ 136 h 273"/>
                <a:gd name="T52" fmla="*/ 0 w 273"/>
                <a:gd name="T53" fmla="*/ 136 h 273"/>
                <a:gd name="T54" fmla="*/ 10 w 273"/>
                <a:gd name="T55" fmla="*/ 84 h 273"/>
                <a:gd name="T56" fmla="*/ 30 w 273"/>
                <a:gd name="T57" fmla="*/ 92 h 273"/>
                <a:gd name="T58" fmla="*/ 55 w 273"/>
                <a:gd name="T59" fmla="*/ 55 h 273"/>
                <a:gd name="T60" fmla="*/ 40 w 273"/>
                <a:gd name="T61" fmla="*/ 40 h 273"/>
                <a:gd name="T62" fmla="*/ 84 w 273"/>
                <a:gd name="T63" fmla="*/ 10 h 273"/>
                <a:gd name="T64" fmla="*/ 93 w 273"/>
                <a:gd name="T65" fmla="*/ 30 h 273"/>
                <a:gd name="T66" fmla="*/ 137 w 273"/>
                <a:gd name="T67" fmla="*/ 21 h 273"/>
                <a:gd name="T68" fmla="*/ 137 w 273"/>
                <a:gd name="T69" fmla="*/ 34 h 273"/>
                <a:gd name="T70" fmla="*/ 34 w 273"/>
                <a:gd name="T71" fmla="*/ 136 h 273"/>
                <a:gd name="T72" fmla="*/ 137 w 273"/>
                <a:gd name="T73" fmla="*/ 239 h 273"/>
                <a:gd name="T74" fmla="*/ 137 w 273"/>
                <a:gd name="T75" fmla="*/ 252 h 273"/>
                <a:gd name="T76" fmla="*/ 137 w 273"/>
                <a:gd name="T77" fmla="*/ 273 h 273"/>
                <a:gd name="T78" fmla="*/ 84 w 273"/>
                <a:gd name="T79" fmla="*/ 263 h 273"/>
                <a:gd name="T80" fmla="*/ 93 w 273"/>
                <a:gd name="T81" fmla="*/ 243 h 273"/>
                <a:gd name="T82" fmla="*/ 55 w 273"/>
                <a:gd name="T83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3" h="273">
                  <a:moveTo>
                    <a:pt x="137" y="21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3"/>
                    <a:pt x="189" y="1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95" y="36"/>
                    <a:pt x="207" y="45"/>
                    <a:pt x="218" y="55"/>
                  </a:cubicBezTo>
                  <a:cubicBezTo>
                    <a:pt x="233" y="40"/>
                    <a:pt x="233" y="40"/>
                    <a:pt x="233" y="40"/>
                  </a:cubicBezTo>
                  <a:cubicBezTo>
                    <a:pt x="246" y="52"/>
                    <a:pt x="256" y="67"/>
                    <a:pt x="263" y="84"/>
                  </a:cubicBezTo>
                  <a:cubicBezTo>
                    <a:pt x="243" y="92"/>
                    <a:pt x="243" y="92"/>
                    <a:pt x="243" y="92"/>
                  </a:cubicBezTo>
                  <a:cubicBezTo>
                    <a:pt x="249" y="106"/>
                    <a:pt x="252" y="121"/>
                    <a:pt x="252" y="136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3" y="155"/>
                    <a:pt x="270" y="173"/>
                    <a:pt x="263" y="189"/>
                  </a:cubicBezTo>
                  <a:cubicBezTo>
                    <a:pt x="243" y="181"/>
                    <a:pt x="243" y="181"/>
                    <a:pt x="243" y="181"/>
                  </a:cubicBezTo>
                  <a:cubicBezTo>
                    <a:pt x="237" y="195"/>
                    <a:pt x="229" y="207"/>
                    <a:pt x="218" y="218"/>
                  </a:cubicBezTo>
                  <a:cubicBezTo>
                    <a:pt x="233" y="233"/>
                    <a:pt x="233" y="233"/>
                    <a:pt x="233" y="233"/>
                  </a:cubicBezTo>
                  <a:cubicBezTo>
                    <a:pt x="221" y="246"/>
                    <a:pt x="206" y="256"/>
                    <a:pt x="189" y="263"/>
                  </a:cubicBezTo>
                  <a:cubicBezTo>
                    <a:pt x="181" y="243"/>
                    <a:pt x="181" y="243"/>
                    <a:pt x="181" y="243"/>
                  </a:cubicBezTo>
                  <a:cubicBezTo>
                    <a:pt x="167" y="248"/>
                    <a:pt x="152" y="252"/>
                    <a:pt x="137" y="252"/>
                  </a:cubicBezTo>
                  <a:cubicBezTo>
                    <a:pt x="137" y="239"/>
                    <a:pt x="137" y="239"/>
                    <a:pt x="137" y="239"/>
                  </a:cubicBezTo>
                  <a:cubicBezTo>
                    <a:pt x="193" y="239"/>
                    <a:pt x="239" y="193"/>
                    <a:pt x="239" y="136"/>
                  </a:cubicBezTo>
                  <a:cubicBezTo>
                    <a:pt x="239" y="80"/>
                    <a:pt x="193" y="34"/>
                    <a:pt x="137" y="34"/>
                  </a:cubicBezTo>
                  <a:lnTo>
                    <a:pt x="137" y="21"/>
                  </a:lnTo>
                  <a:close/>
                  <a:moveTo>
                    <a:pt x="55" y="218"/>
                  </a:moveTo>
                  <a:cubicBezTo>
                    <a:pt x="40" y="233"/>
                    <a:pt x="40" y="233"/>
                    <a:pt x="40" y="233"/>
                  </a:cubicBezTo>
                  <a:cubicBezTo>
                    <a:pt x="27" y="221"/>
                    <a:pt x="17" y="206"/>
                    <a:pt x="10" y="189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5" y="167"/>
                    <a:pt x="22" y="152"/>
                    <a:pt x="22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8"/>
                    <a:pt x="4" y="100"/>
                    <a:pt x="10" y="84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6" y="78"/>
                    <a:pt x="45" y="66"/>
                    <a:pt x="55" y="55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3" y="27"/>
                    <a:pt x="68" y="17"/>
                    <a:pt x="84" y="1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106" y="25"/>
                    <a:pt x="121" y="21"/>
                    <a:pt x="137" y="21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80" y="34"/>
                    <a:pt x="34" y="80"/>
                    <a:pt x="34" y="136"/>
                  </a:cubicBezTo>
                  <a:cubicBezTo>
                    <a:pt x="34" y="193"/>
                    <a:pt x="80" y="239"/>
                    <a:pt x="137" y="239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18" y="273"/>
                    <a:pt x="100" y="270"/>
                    <a:pt x="84" y="263"/>
                  </a:cubicBezTo>
                  <a:cubicBezTo>
                    <a:pt x="93" y="243"/>
                    <a:pt x="93" y="243"/>
                    <a:pt x="93" y="243"/>
                  </a:cubicBezTo>
                  <a:cubicBezTo>
                    <a:pt x="79" y="237"/>
                    <a:pt x="66" y="228"/>
                    <a:pt x="55" y="2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24"/>
            <p:cNvSpPr>
              <a:spLocks noEditPoints="1"/>
            </p:cNvSpPr>
            <p:nvPr/>
          </p:nvSpPr>
          <p:spPr bwMode="auto">
            <a:xfrm>
              <a:off x="6225038" y="2297971"/>
              <a:ext cx="426545" cy="426545"/>
            </a:xfrm>
            <a:custGeom>
              <a:avLst/>
              <a:gdLst>
                <a:gd name="T0" fmla="*/ 100 w 201"/>
                <a:gd name="T1" fmla="*/ 16 h 201"/>
                <a:gd name="T2" fmla="*/ 100 w 201"/>
                <a:gd name="T3" fmla="*/ 16 h 201"/>
                <a:gd name="T4" fmla="*/ 100 w 201"/>
                <a:gd name="T5" fmla="*/ 0 h 201"/>
                <a:gd name="T6" fmla="*/ 139 w 201"/>
                <a:gd name="T7" fmla="*/ 7 h 201"/>
                <a:gd name="T8" fmla="*/ 133 w 201"/>
                <a:gd name="T9" fmla="*/ 22 h 201"/>
                <a:gd name="T10" fmla="*/ 160 w 201"/>
                <a:gd name="T11" fmla="*/ 40 h 201"/>
                <a:gd name="T12" fmla="*/ 172 w 201"/>
                <a:gd name="T13" fmla="*/ 29 h 201"/>
                <a:gd name="T14" fmla="*/ 193 w 201"/>
                <a:gd name="T15" fmla="*/ 62 h 201"/>
                <a:gd name="T16" fmla="*/ 179 w 201"/>
                <a:gd name="T17" fmla="*/ 68 h 201"/>
                <a:gd name="T18" fmla="*/ 185 w 201"/>
                <a:gd name="T19" fmla="*/ 100 h 201"/>
                <a:gd name="T20" fmla="*/ 201 w 201"/>
                <a:gd name="T21" fmla="*/ 100 h 201"/>
                <a:gd name="T22" fmla="*/ 193 w 201"/>
                <a:gd name="T23" fmla="*/ 139 h 201"/>
                <a:gd name="T24" fmla="*/ 179 w 201"/>
                <a:gd name="T25" fmla="*/ 133 h 201"/>
                <a:gd name="T26" fmla="*/ 160 w 201"/>
                <a:gd name="T27" fmla="*/ 160 h 201"/>
                <a:gd name="T28" fmla="*/ 172 w 201"/>
                <a:gd name="T29" fmla="*/ 172 h 201"/>
                <a:gd name="T30" fmla="*/ 139 w 201"/>
                <a:gd name="T31" fmla="*/ 193 h 201"/>
                <a:gd name="T32" fmla="*/ 133 w 201"/>
                <a:gd name="T33" fmla="*/ 179 h 201"/>
                <a:gd name="T34" fmla="*/ 100 w 201"/>
                <a:gd name="T35" fmla="*/ 185 h 201"/>
                <a:gd name="T36" fmla="*/ 100 w 201"/>
                <a:gd name="T37" fmla="*/ 201 h 201"/>
                <a:gd name="T38" fmla="*/ 100 w 201"/>
                <a:gd name="T39" fmla="*/ 201 h 201"/>
                <a:gd name="T40" fmla="*/ 100 w 201"/>
                <a:gd name="T41" fmla="*/ 166 h 201"/>
                <a:gd name="T42" fmla="*/ 100 w 201"/>
                <a:gd name="T43" fmla="*/ 166 h 201"/>
                <a:gd name="T44" fmla="*/ 166 w 201"/>
                <a:gd name="T45" fmla="*/ 100 h 201"/>
                <a:gd name="T46" fmla="*/ 100 w 201"/>
                <a:gd name="T47" fmla="*/ 34 h 201"/>
                <a:gd name="T48" fmla="*/ 100 w 201"/>
                <a:gd name="T49" fmla="*/ 34 h 201"/>
                <a:gd name="T50" fmla="*/ 100 w 201"/>
                <a:gd name="T51" fmla="*/ 16 h 201"/>
                <a:gd name="T52" fmla="*/ 41 w 201"/>
                <a:gd name="T53" fmla="*/ 160 h 201"/>
                <a:gd name="T54" fmla="*/ 29 w 201"/>
                <a:gd name="T55" fmla="*/ 172 h 201"/>
                <a:gd name="T56" fmla="*/ 7 w 201"/>
                <a:gd name="T57" fmla="*/ 139 h 201"/>
                <a:gd name="T58" fmla="*/ 22 w 201"/>
                <a:gd name="T59" fmla="*/ 133 h 201"/>
                <a:gd name="T60" fmla="*/ 16 w 201"/>
                <a:gd name="T61" fmla="*/ 100 h 201"/>
                <a:gd name="T62" fmla="*/ 0 w 201"/>
                <a:gd name="T63" fmla="*/ 100 h 201"/>
                <a:gd name="T64" fmla="*/ 7 w 201"/>
                <a:gd name="T65" fmla="*/ 62 h 201"/>
                <a:gd name="T66" fmla="*/ 22 w 201"/>
                <a:gd name="T67" fmla="*/ 68 h 201"/>
                <a:gd name="T68" fmla="*/ 41 w 201"/>
                <a:gd name="T69" fmla="*/ 40 h 201"/>
                <a:gd name="T70" fmla="*/ 29 w 201"/>
                <a:gd name="T71" fmla="*/ 29 h 201"/>
                <a:gd name="T72" fmla="*/ 62 w 201"/>
                <a:gd name="T73" fmla="*/ 7 h 201"/>
                <a:gd name="T74" fmla="*/ 68 w 201"/>
                <a:gd name="T75" fmla="*/ 22 h 201"/>
                <a:gd name="T76" fmla="*/ 100 w 201"/>
                <a:gd name="T77" fmla="*/ 16 h 201"/>
                <a:gd name="T78" fmla="*/ 100 w 201"/>
                <a:gd name="T79" fmla="*/ 34 h 201"/>
                <a:gd name="T80" fmla="*/ 34 w 201"/>
                <a:gd name="T81" fmla="*/ 100 h 201"/>
                <a:gd name="T82" fmla="*/ 100 w 201"/>
                <a:gd name="T83" fmla="*/ 166 h 201"/>
                <a:gd name="T84" fmla="*/ 100 w 201"/>
                <a:gd name="T85" fmla="*/ 201 h 201"/>
                <a:gd name="T86" fmla="*/ 62 w 201"/>
                <a:gd name="T87" fmla="*/ 193 h 201"/>
                <a:gd name="T88" fmla="*/ 68 w 201"/>
                <a:gd name="T89" fmla="*/ 179 h 201"/>
                <a:gd name="T90" fmla="*/ 41 w 201"/>
                <a:gd name="T91" fmla="*/ 16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201">
                  <a:moveTo>
                    <a:pt x="100" y="1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0"/>
                    <a:pt x="127" y="2"/>
                    <a:pt x="139" y="7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43" y="26"/>
                    <a:pt x="152" y="33"/>
                    <a:pt x="160" y="40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81" y="38"/>
                    <a:pt x="188" y="50"/>
                    <a:pt x="193" y="62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83" y="78"/>
                    <a:pt x="185" y="89"/>
                    <a:pt x="185" y="100"/>
                  </a:cubicBezTo>
                  <a:cubicBezTo>
                    <a:pt x="201" y="100"/>
                    <a:pt x="201" y="100"/>
                    <a:pt x="201" y="100"/>
                  </a:cubicBezTo>
                  <a:cubicBezTo>
                    <a:pt x="201" y="114"/>
                    <a:pt x="198" y="127"/>
                    <a:pt x="193" y="139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4" y="143"/>
                    <a:pt x="168" y="152"/>
                    <a:pt x="160" y="160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62" y="181"/>
                    <a:pt x="151" y="188"/>
                    <a:pt x="139" y="193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23" y="183"/>
                    <a:pt x="112" y="185"/>
                    <a:pt x="100" y="185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7" y="166"/>
                    <a:pt x="166" y="137"/>
                    <a:pt x="166" y="100"/>
                  </a:cubicBezTo>
                  <a:cubicBezTo>
                    <a:pt x="166" y="64"/>
                    <a:pt x="137" y="34"/>
                    <a:pt x="100" y="34"/>
                  </a:cubicBezTo>
                  <a:cubicBezTo>
                    <a:pt x="100" y="34"/>
                    <a:pt x="100" y="34"/>
                    <a:pt x="100" y="34"/>
                  </a:cubicBezTo>
                  <a:lnTo>
                    <a:pt x="100" y="16"/>
                  </a:lnTo>
                  <a:close/>
                  <a:moveTo>
                    <a:pt x="41" y="160"/>
                  </a:moveTo>
                  <a:cubicBezTo>
                    <a:pt x="29" y="172"/>
                    <a:pt x="29" y="172"/>
                    <a:pt x="29" y="172"/>
                  </a:cubicBezTo>
                  <a:cubicBezTo>
                    <a:pt x="20" y="162"/>
                    <a:pt x="12" y="151"/>
                    <a:pt x="7" y="13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18" y="123"/>
                    <a:pt x="16" y="112"/>
                    <a:pt x="1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87"/>
                    <a:pt x="2" y="74"/>
                    <a:pt x="7" y="62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6" y="58"/>
                    <a:pt x="33" y="48"/>
                    <a:pt x="41" y="4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8" y="20"/>
                    <a:pt x="50" y="12"/>
                    <a:pt x="62" y="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8" y="18"/>
                    <a:pt x="89" y="16"/>
                    <a:pt x="100" y="1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64" y="34"/>
                    <a:pt x="34" y="64"/>
                    <a:pt x="34" y="100"/>
                  </a:cubicBezTo>
                  <a:cubicBezTo>
                    <a:pt x="34" y="137"/>
                    <a:pt x="64" y="166"/>
                    <a:pt x="100" y="166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87" y="201"/>
                    <a:pt x="74" y="198"/>
                    <a:pt x="62" y="193"/>
                  </a:cubicBezTo>
                  <a:cubicBezTo>
                    <a:pt x="68" y="179"/>
                    <a:pt x="68" y="179"/>
                    <a:pt x="68" y="179"/>
                  </a:cubicBezTo>
                  <a:cubicBezTo>
                    <a:pt x="58" y="174"/>
                    <a:pt x="48" y="168"/>
                    <a:pt x="41" y="1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25"/>
            <p:cNvSpPr>
              <a:spLocks/>
            </p:cNvSpPr>
            <p:nvPr/>
          </p:nvSpPr>
          <p:spPr bwMode="auto">
            <a:xfrm>
              <a:off x="6269843" y="2342776"/>
              <a:ext cx="337831" cy="336935"/>
            </a:xfrm>
            <a:custGeom>
              <a:avLst/>
              <a:gdLst>
                <a:gd name="T0" fmla="*/ 201 w 377"/>
                <a:gd name="T1" fmla="*/ 175 h 376"/>
                <a:gd name="T2" fmla="*/ 346 w 377"/>
                <a:gd name="T3" fmla="*/ 81 h 376"/>
                <a:gd name="T4" fmla="*/ 348 w 377"/>
                <a:gd name="T5" fmla="*/ 88 h 376"/>
                <a:gd name="T6" fmla="*/ 206 w 377"/>
                <a:gd name="T7" fmla="*/ 180 h 376"/>
                <a:gd name="T8" fmla="*/ 374 w 377"/>
                <a:gd name="T9" fmla="*/ 149 h 376"/>
                <a:gd name="T10" fmla="*/ 377 w 377"/>
                <a:gd name="T11" fmla="*/ 156 h 376"/>
                <a:gd name="T12" fmla="*/ 208 w 377"/>
                <a:gd name="T13" fmla="*/ 187 h 376"/>
                <a:gd name="T14" fmla="*/ 374 w 377"/>
                <a:gd name="T15" fmla="*/ 222 h 376"/>
                <a:gd name="T16" fmla="*/ 374 w 377"/>
                <a:gd name="T17" fmla="*/ 230 h 376"/>
                <a:gd name="T18" fmla="*/ 206 w 377"/>
                <a:gd name="T19" fmla="*/ 196 h 376"/>
                <a:gd name="T20" fmla="*/ 348 w 377"/>
                <a:gd name="T21" fmla="*/ 291 h 376"/>
                <a:gd name="T22" fmla="*/ 343 w 377"/>
                <a:gd name="T23" fmla="*/ 298 h 376"/>
                <a:gd name="T24" fmla="*/ 201 w 377"/>
                <a:gd name="T25" fmla="*/ 201 h 376"/>
                <a:gd name="T26" fmla="*/ 296 w 377"/>
                <a:gd name="T27" fmla="*/ 345 h 376"/>
                <a:gd name="T28" fmla="*/ 289 w 377"/>
                <a:gd name="T29" fmla="*/ 348 h 376"/>
                <a:gd name="T30" fmla="*/ 197 w 377"/>
                <a:gd name="T31" fmla="*/ 206 h 376"/>
                <a:gd name="T32" fmla="*/ 227 w 377"/>
                <a:gd name="T33" fmla="*/ 374 h 376"/>
                <a:gd name="T34" fmla="*/ 220 w 377"/>
                <a:gd name="T35" fmla="*/ 376 h 376"/>
                <a:gd name="T36" fmla="*/ 187 w 377"/>
                <a:gd name="T37" fmla="*/ 208 h 376"/>
                <a:gd name="T38" fmla="*/ 154 w 377"/>
                <a:gd name="T39" fmla="*/ 374 h 376"/>
                <a:gd name="T40" fmla="*/ 145 w 377"/>
                <a:gd name="T41" fmla="*/ 374 h 376"/>
                <a:gd name="T42" fmla="*/ 180 w 377"/>
                <a:gd name="T43" fmla="*/ 206 h 376"/>
                <a:gd name="T44" fmla="*/ 85 w 377"/>
                <a:gd name="T45" fmla="*/ 348 h 376"/>
                <a:gd name="T46" fmla="*/ 78 w 377"/>
                <a:gd name="T47" fmla="*/ 343 h 376"/>
                <a:gd name="T48" fmla="*/ 173 w 377"/>
                <a:gd name="T49" fmla="*/ 201 h 376"/>
                <a:gd name="T50" fmla="*/ 31 w 377"/>
                <a:gd name="T51" fmla="*/ 296 h 376"/>
                <a:gd name="T52" fmla="*/ 26 w 377"/>
                <a:gd name="T53" fmla="*/ 289 h 376"/>
                <a:gd name="T54" fmla="*/ 171 w 377"/>
                <a:gd name="T55" fmla="*/ 194 h 376"/>
                <a:gd name="T56" fmla="*/ 2 w 377"/>
                <a:gd name="T57" fmla="*/ 227 h 376"/>
                <a:gd name="T58" fmla="*/ 0 w 377"/>
                <a:gd name="T59" fmla="*/ 220 h 376"/>
                <a:gd name="T60" fmla="*/ 168 w 377"/>
                <a:gd name="T61" fmla="*/ 187 h 376"/>
                <a:gd name="T62" fmla="*/ 0 w 377"/>
                <a:gd name="T63" fmla="*/ 154 h 376"/>
                <a:gd name="T64" fmla="*/ 2 w 377"/>
                <a:gd name="T65" fmla="*/ 144 h 376"/>
                <a:gd name="T66" fmla="*/ 171 w 377"/>
                <a:gd name="T67" fmla="*/ 180 h 376"/>
                <a:gd name="T68" fmla="*/ 28 w 377"/>
                <a:gd name="T69" fmla="*/ 85 h 376"/>
                <a:gd name="T70" fmla="*/ 33 w 377"/>
                <a:gd name="T71" fmla="*/ 78 h 376"/>
                <a:gd name="T72" fmla="*/ 175 w 377"/>
                <a:gd name="T73" fmla="*/ 173 h 376"/>
                <a:gd name="T74" fmla="*/ 81 w 377"/>
                <a:gd name="T75" fmla="*/ 31 h 376"/>
                <a:gd name="T76" fmla="*/ 88 w 377"/>
                <a:gd name="T77" fmla="*/ 26 h 376"/>
                <a:gd name="T78" fmla="*/ 180 w 377"/>
                <a:gd name="T79" fmla="*/ 170 h 376"/>
                <a:gd name="T80" fmla="*/ 149 w 377"/>
                <a:gd name="T81" fmla="*/ 2 h 376"/>
                <a:gd name="T82" fmla="*/ 156 w 377"/>
                <a:gd name="T83" fmla="*/ 0 h 376"/>
                <a:gd name="T84" fmla="*/ 187 w 377"/>
                <a:gd name="T85" fmla="*/ 168 h 376"/>
                <a:gd name="T86" fmla="*/ 223 w 377"/>
                <a:gd name="T87" fmla="*/ 0 h 376"/>
                <a:gd name="T88" fmla="*/ 230 w 377"/>
                <a:gd name="T89" fmla="*/ 2 h 376"/>
                <a:gd name="T90" fmla="*/ 197 w 377"/>
                <a:gd name="T91" fmla="*/ 170 h 376"/>
                <a:gd name="T92" fmla="*/ 291 w 377"/>
                <a:gd name="T93" fmla="*/ 28 h 376"/>
                <a:gd name="T94" fmla="*/ 298 w 377"/>
                <a:gd name="T95" fmla="*/ 33 h 376"/>
                <a:gd name="T96" fmla="*/ 201 w 377"/>
                <a:gd name="T97" fmla="*/ 1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7" h="376">
                  <a:moveTo>
                    <a:pt x="201" y="175"/>
                  </a:moveTo>
                  <a:lnTo>
                    <a:pt x="346" y="81"/>
                  </a:lnTo>
                  <a:lnTo>
                    <a:pt x="348" y="88"/>
                  </a:lnTo>
                  <a:lnTo>
                    <a:pt x="206" y="180"/>
                  </a:lnTo>
                  <a:lnTo>
                    <a:pt x="374" y="149"/>
                  </a:lnTo>
                  <a:lnTo>
                    <a:pt x="377" y="156"/>
                  </a:lnTo>
                  <a:lnTo>
                    <a:pt x="208" y="187"/>
                  </a:lnTo>
                  <a:lnTo>
                    <a:pt x="374" y="222"/>
                  </a:lnTo>
                  <a:lnTo>
                    <a:pt x="374" y="230"/>
                  </a:lnTo>
                  <a:lnTo>
                    <a:pt x="206" y="196"/>
                  </a:lnTo>
                  <a:lnTo>
                    <a:pt x="348" y="291"/>
                  </a:lnTo>
                  <a:lnTo>
                    <a:pt x="343" y="298"/>
                  </a:lnTo>
                  <a:lnTo>
                    <a:pt x="201" y="201"/>
                  </a:lnTo>
                  <a:lnTo>
                    <a:pt x="296" y="345"/>
                  </a:lnTo>
                  <a:lnTo>
                    <a:pt x="289" y="348"/>
                  </a:lnTo>
                  <a:lnTo>
                    <a:pt x="197" y="206"/>
                  </a:lnTo>
                  <a:lnTo>
                    <a:pt x="227" y="374"/>
                  </a:lnTo>
                  <a:lnTo>
                    <a:pt x="220" y="376"/>
                  </a:lnTo>
                  <a:lnTo>
                    <a:pt x="187" y="208"/>
                  </a:lnTo>
                  <a:lnTo>
                    <a:pt x="154" y="374"/>
                  </a:lnTo>
                  <a:lnTo>
                    <a:pt x="145" y="374"/>
                  </a:lnTo>
                  <a:lnTo>
                    <a:pt x="180" y="206"/>
                  </a:lnTo>
                  <a:lnTo>
                    <a:pt x="85" y="348"/>
                  </a:lnTo>
                  <a:lnTo>
                    <a:pt x="78" y="343"/>
                  </a:lnTo>
                  <a:lnTo>
                    <a:pt x="173" y="201"/>
                  </a:lnTo>
                  <a:lnTo>
                    <a:pt x="31" y="296"/>
                  </a:lnTo>
                  <a:lnTo>
                    <a:pt x="26" y="289"/>
                  </a:lnTo>
                  <a:lnTo>
                    <a:pt x="171" y="194"/>
                  </a:lnTo>
                  <a:lnTo>
                    <a:pt x="2" y="227"/>
                  </a:lnTo>
                  <a:lnTo>
                    <a:pt x="0" y="220"/>
                  </a:lnTo>
                  <a:lnTo>
                    <a:pt x="168" y="187"/>
                  </a:lnTo>
                  <a:lnTo>
                    <a:pt x="0" y="154"/>
                  </a:lnTo>
                  <a:lnTo>
                    <a:pt x="2" y="144"/>
                  </a:lnTo>
                  <a:lnTo>
                    <a:pt x="171" y="180"/>
                  </a:lnTo>
                  <a:lnTo>
                    <a:pt x="28" y="85"/>
                  </a:lnTo>
                  <a:lnTo>
                    <a:pt x="33" y="78"/>
                  </a:lnTo>
                  <a:lnTo>
                    <a:pt x="175" y="173"/>
                  </a:lnTo>
                  <a:lnTo>
                    <a:pt x="81" y="31"/>
                  </a:lnTo>
                  <a:lnTo>
                    <a:pt x="88" y="26"/>
                  </a:lnTo>
                  <a:lnTo>
                    <a:pt x="180" y="170"/>
                  </a:lnTo>
                  <a:lnTo>
                    <a:pt x="149" y="2"/>
                  </a:lnTo>
                  <a:lnTo>
                    <a:pt x="156" y="0"/>
                  </a:lnTo>
                  <a:lnTo>
                    <a:pt x="187" y="168"/>
                  </a:lnTo>
                  <a:lnTo>
                    <a:pt x="223" y="0"/>
                  </a:lnTo>
                  <a:lnTo>
                    <a:pt x="230" y="2"/>
                  </a:lnTo>
                  <a:lnTo>
                    <a:pt x="197" y="170"/>
                  </a:lnTo>
                  <a:lnTo>
                    <a:pt x="291" y="28"/>
                  </a:lnTo>
                  <a:lnTo>
                    <a:pt x="298" y="33"/>
                  </a:lnTo>
                  <a:lnTo>
                    <a:pt x="201" y="1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5898857" y="3851813"/>
              <a:ext cx="767960" cy="778713"/>
            </a:xfrm>
            <a:custGeom>
              <a:avLst/>
              <a:gdLst>
                <a:gd name="T0" fmla="*/ 235 w 362"/>
                <a:gd name="T1" fmla="*/ 68 h 367"/>
                <a:gd name="T2" fmla="*/ 258 w 362"/>
                <a:gd name="T3" fmla="*/ 18 h 367"/>
                <a:gd name="T4" fmla="*/ 322 w 362"/>
                <a:gd name="T5" fmla="*/ 69 h 367"/>
                <a:gd name="T6" fmla="*/ 279 w 362"/>
                <a:gd name="T7" fmla="*/ 103 h 367"/>
                <a:gd name="T8" fmla="*/ 304 w 362"/>
                <a:gd name="T9" fmla="*/ 155 h 367"/>
                <a:gd name="T10" fmla="*/ 358 w 362"/>
                <a:gd name="T11" fmla="*/ 143 h 367"/>
                <a:gd name="T12" fmla="*/ 362 w 362"/>
                <a:gd name="T13" fmla="*/ 184 h 367"/>
                <a:gd name="T14" fmla="*/ 358 w 362"/>
                <a:gd name="T15" fmla="*/ 224 h 367"/>
                <a:gd name="T16" fmla="*/ 304 w 362"/>
                <a:gd name="T17" fmla="*/ 212 h 367"/>
                <a:gd name="T18" fmla="*/ 279 w 362"/>
                <a:gd name="T19" fmla="*/ 264 h 367"/>
                <a:gd name="T20" fmla="*/ 322 w 362"/>
                <a:gd name="T21" fmla="*/ 298 h 367"/>
                <a:gd name="T22" fmla="*/ 258 w 362"/>
                <a:gd name="T23" fmla="*/ 349 h 367"/>
                <a:gd name="T24" fmla="*/ 235 w 362"/>
                <a:gd name="T25" fmla="*/ 299 h 367"/>
                <a:gd name="T26" fmla="*/ 179 w 362"/>
                <a:gd name="T27" fmla="*/ 312 h 367"/>
                <a:gd name="T28" fmla="*/ 179 w 362"/>
                <a:gd name="T29" fmla="*/ 290 h 367"/>
                <a:gd name="T30" fmla="*/ 286 w 362"/>
                <a:gd name="T31" fmla="*/ 184 h 367"/>
                <a:gd name="T32" fmla="*/ 179 w 362"/>
                <a:gd name="T33" fmla="*/ 77 h 367"/>
                <a:gd name="T34" fmla="*/ 179 w 362"/>
                <a:gd name="T35" fmla="*/ 55 h 367"/>
                <a:gd name="T36" fmla="*/ 235 w 362"/>
                <a:gd name="T37" fmla="*/ 68 h 367"/>
                <a:gd name="T38" fmla="*/ 179 w 362"/>
                <a:gd name="T39" fmla="*/ 312 h 367"/>
                <a:gd name="T40" fmla="*/ 179 w 362"/>
                <a:gd name="T41" fmla="*/ 312 h 367"/>
                <a:gd name="T42" fmla="*/ 179 w 362"/>
                <a:gd name="T43" fmla="*/ 367 h 367"/>
                <a:gd name="T44" fmla="*/ 99 w 362"/>
                <a:gd name="T45" fmla="*/ 349 h 367"/>
                <a:gd name="T46" fmla="*/ 123 w 362"/>
                <a:gd name="T47" fmla="*/ 299 h 367"/>
                <a:gd name="T48" fmla="*/ 79 w 362"/>
                <a:gd name="T49" fmla="*/ 264 h 367"/>
                <a:gd name="T50" fmla="*/ 36 w 362"/>
                <a:gd name="T51" fmla="*/ 298 h 367"/>
                <a:gd name="T52" fmla="*/ 0 w 362"/>
                <a:gd name="T53" fmla="*/ 224 h 367"/>
                <a:gd name="T54" fmla="*/ 54 w 362"/>
                <a:gd name="T55" fmla="*/ 212 h 367"/>
                <a:gd name="T56" fmla="*/ 50 w 362"/>
                <a:gd name="T57" fmla="*/ 184 h 367"/>
                <a:gd name="T58" fmla="*/ 54 w 362"/>
                <a:gd name="T59" fmla="*/ 155 h 367"/>
                <a:gd name="T60" fmla="*/ 0 w 362"/>
                <a:gd name="T61" fmla="*/ 143 h 367"/>
                <a:gd name="T62" fmla="*/ 36 w 362"/>
                <a:gd name="T63" fmla="*/ 69 h 367"/>
                <a:gd name="T64" fmla="*/ 79 w 362"/>
                <a:gd name="T65" fmla="*/ 103 h 367"/>
                <a:gd name="T66" fmla="*/ 123 w 362"/>
                <a:gd name="T67" fmla="*/ 68 h 367"/>
                <a:gd name="T68" fmla="*/ 99 w 362"/>
                <a:gd name="T69" fmla="*/ 18 h 367"/>
                <a:gd name="T70" fmla="*/ 179 w 362"/>
                <a:gd name="T71" fmla="*/ 0 h 367"/>
                <a:gd name="T72" fmla="*/ 179 w 362"/>
                <a:gd name="T73" fmla="*/ 55 h 367"/>
                <a:gd name="T74" fmla="*/ 179 w 362"/>
                <a:gd name="T75" fmla="*/ 77 h 367"/>
                <a:gd name="T76" fmla="*/ 72 w 362"/>
                <a:gd name="T77" fmla="*/ 184 h 367"/>
                <a:gd name="T78" fmla="*/ 179 w 362"/>
                <a:gd name="T79" fmla="*/ 290 h 367"/>
                <a:gd name="T80" fmla="*/ 179 w 362"/>
                <a:gd name="T81" fmla="*/ 31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2" h="367">
                  <a:moveTo>
                    <a:pt x="235" y="68"/>
                  </a:moveTo>
                  <a:cubicBezTo>
                    <a:pt x="258" y="18"/>
                    <a:pt x="258" y="18"/>
                    <a:pt x="258" y="18"/>
                  </a:cubicBezTo>
                  <a:cubicBezTo>
                    <a:pt x="283" y="30"/>
                    <a:pt x="305" y="48"/>
                    <a:pt x="322" y="69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91" y="118"/>
                    <a:pt x="300" y="136"/>
                    <a:pt x="304" y="155"/>
                  </a:cubicBezTo>
                  <a:cubicBezTo>
                    <a:pt x="358" y="143"/>
                    <a:pt x="358" y="143"/>
                    <a:pt x="358" y="143"/>
                  </a:cubicBezTo>
                  <a:cubicBezTo>
                    <a:pt x="361" y="156"/>
                    <a:pt x="362" y="170"/>
                    <a:pt x="362" y="184"/>
                  </a:cubicBezTo>
                  <a:cubicBezTo>
                    <a:pt x="362" y="198"/>
                    <a:pt x="361" y="211"/>
                    <a:pt x="358" y="224"/>
                  </a:cubicBezTo>
                  <a:cubicBezTo>
                    <a:pt x="304" y="212"/>
                    <a:pt x="304" y="212"/>
                    <a:pt x="304" y="212"/>
                  </a:cubicBezTo>
                  <a:cubicBezTo>
                    <a:pt x="300" y="231"/>
                    <a:pt x="291" y="249"/>
                    <a:pt x="279" y="264"/>
                  </a:cubicBezTo>
                  <a:cubicBezTo>
                    <a:pt x="322" y="298"/>
                    <a:pt x="322" y="298"/>
                    <a:pt x="322" y="298"/>
                  </a:cubicBezTo>
                  <a:cubicBezTo>
                    <a:pt x="305" y="319"/>
                    <a:pt x="283" y="337"/>
                    <a:pt x="258" y="349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18" y="307"/>
                    <a:pt x="199" y="312"/>
                    <a:pt x="179" y="312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238" y="290"/>
                    <a:pt x="286" y="243"/>
                    <a:pt x="286" y="184"/>
                  </a:cubicBezTo>
                  <a:cubicBezTo>
                    <a:pt x="286" y="125"/>
                    <a:pt x="238" y="77"/>
                    <a:pt x="179" y="77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99" y="55"/>
                    <a:pt x="218" y="60"/>
                    <a:pt x="235" y="68"/>
                  </a:cubicBezTo>
                  <a:close/>
                  <a:moveTo>
                    <a:pt x="179" y="312"/>
                  </a:moveTo>
                  <a:cubicBezTo>
                    <a:pt x="179" y="312"/>
                    <a:pt x="179" y="312"/>
                    <a:pt x="179" y="312"/>
                  </a:cubicBezTo>
                  <a:cubicBezTo>
                    <a:pt x="179" y="367"/>
                    <a:pt x="179" y="367"/>
                    <a:pt x="179" y="367"/>
                  </a:cubicBezTo>
                  <a:cubicBezTo>
                    <a:pt x="150" y="367"/>
                    <a:pt x="123" y="360"/>
                    <a:pt x="99" y="349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06" y="291"/>
                    <a:pt x="90" y="279"/>
                    <a:pt x="79" y="264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19" y="277"/>
                    <a:pt x="6" y="252"/>
                    <a:pt x="0" y="224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2" y="203"/>
                    <a:pt x="50" y="193"/>
                    <a:pt x="50" y="184"/>
                  </a:cubicBezTo>
                  <a:cubicBezTo>
                    <a:pt x="50" y="174"/>
                    <a:pt x="52" y="164"/>
                    <a:pt x="54" y="15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" y="115"/>
                    <a:pt x="19" y="90"/>
                    <a:pt x="36" y="69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90" y="88"/>
                    <a:pt x="106" y="76"/>
                    <a:pt x="123" y="6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23" y="7"/>
                    <a:pt x="150" y="0"/>
                    <a:pt x="179" y="0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20" y="77"/>
                    <a:pt x="72" y="125"/>
                    <a:pt x="72" y="184"/>
                  </a:cubicBezTo>
                  <a:cubicBezTo>
                    <a:pt x="72" y="243"/>
                    <a:pt x="120" y="290"/>
                    <a:pt x="179" y="290"/>
                  </a:cubicBezTo>
                  <a:lnTo>
                    <a:pt x="179" y="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28"/>
            <p:cNvSpPr>
              <a:spLocks noEditPoints="1"/>
            </p:cNvSpPr>
            <p:nvPr/>
          </p:nvSpPr>
          <p:spPr bwMode="auto">
            <a:xfrm>
              <a:off x="6615739" y="3699475"/>
              <a:ext cx="345896" cy="345896"/>
            </a:xfrm>
            <a:custGeom>
              <a:avLst/>
              <a:gdLst>
                <a:gd name="T0" fmla="*/ 82 w 163"/>
                <a:gd name="T1" fmla="*/ 163 h 163"/>
                <a:gd name="T2" fmla="*/ 95 w 163"/>
                <a:gd name="T3" fmla="*/ 163 h 163"/>
                <a:gd name="T4" fmla="*/ 95 w 163"/>
                <a:gd name="T5" fmla="*/ 151 h 163"/>
                <a:gd name="T6" fmla="*/ 122 w 163"/>
                <a:gd name="T7" fmla="*/ 139 h 163"/>
                <a:gd name="T8" fmla="*/ 130 w 163"/>
                <a:gd name="T9" fmla="*/ 148 h 163"/>
                <a:gd name="T10" fmla="*/ 149 w 163"/>
                <a:gd name="T11" fmla="*/ 130 h 163"/>
                <a:gd name="T12" fmla="*/ 140 w 163"/>
                <a:gd name="T13" fmla="*/ 121 h 163"/>
                <a:gd name="T14" fmla="*/ 151 w 163"/>
                <a:gd name="T15" fmla="*/ 94 h 163"/>
                <a:gd name="T16" fmla="*/ 163 w 163"/>
                <a:gd name="T17" fmla="*/ 94 h 163"/>
                <a:gd name="T18" fmla="*/ 163 w 163"/>
                <a:gd name="T19" fmla="*/ 68 h 163"/>
                <a:gd name="T20" fmla="*/ 151 w 163"/>
                <a:gd name="T21" fmla="*/ 68 h 163"/>
                <a:gd name="T22" fmla="*/ 140 w 163"/>
                <a:gd name="T23" fmla="*/ 41 h 163"/>
                <a:gd name="T24" fmla="*/ 149 w 163"/>
                <a:gd name="T25" fmla="*/ 33 h 163"/>
                <a:gd name="T26" fmla="*/ 130 w 163"/>
                <a:gd name="T27" fmla="*/ 14 h 163"/>
                <a:gd name="T28" fmla="*/ 122 w 163"/>
                <a:gd name="T29" fmla="*/ 23 h 163"/>
                <a:gd name="T30" fmla="*/ 95 w 163"/>
                <a:gd name="T31" fmla="*/ 12 h 163"/>
                <a:gd name="T32" fmla="*/ 95 w 163"/>
                <a:gd name="T33" fmla="*/ 0 h 163"/>
                <a:gd name="T34" fmla="*/ 82 w 163"/>
                <a:gd name="T35" fmla="*/ 0 h 163"/>
                <a:gd name="T36" fmla="*/ 82 w 163"/>
                <a:gd name="T37" fmla="*/ 16 h 163"/>
                <a:gd name="T38" fmla="*/ 147 w 163"/>
                <a:gd name="T39" fmla="*/ 81 h 163"/>
                <a:gd name="T40" fmla="*/ 82 w 163"/>
                <a:gd name="T41" fmla="*/ 146 h 163"/>
                <a:gd name="T42" fmla="*/ 82 w 163"/>
                <a:gd name="T43" fmla="*/ 163 h 163"/>
                <a:gd name="T44" fmla="*/ 24 w 163"/>
                <a:gd name="T45" fmla="*/ 121 h 163"/>
                <a:gd name="T46" fmla="*/ 15 w 163"/>
                <a:gd name="T47" fmla="*/ 130 h 163"/>
                <a:gd name="T48" fmla="*/ 33 w 163"/>
                <a:gd name="T49" fmla="*/ 148 h 163"/>
                <a:gd name="T50" fmla="*/ 42 w 163"/>
                <a:gd name="T51" fmla="*/ 139 h 163"/>
                <a:gd name="T52" fmla="*/ 69 w 163"/>
                <a:gd name="T53" fmla="*/ 151 h 163"/>
                <a:gd name="T54" fmla="*/ 69 w 163"/>
                <a:gd name="T55" fmla="*/ 163 h 163"/>
                <a:gd name="T56" fmla="*/ 82 w 163"/>
                <a:gd name="T57" fmla="*/ 163 h 163"/>
                <a:gd name="T58" fmla="*/ 82 w 163"/>
                <a:gd name="T59" fmla="*/ 146 h 163"/>
                <a:gd name="T60" fmla="*/ 82 w 163"/>
                <a:gd name="T61" fmla="*/ 146 h 163"/>
                <a:gd name="T62" fmla="*/ 17 w 163"/>
                <a:gd name="T63" fmla="*/ 81 h 163"/>
                <a:gd name="T64" fmla="*/ 82 w 163"/>
                <a:gd name="T65" fmla="*/ 16 h 163"/>
                <a:gd name="T66" fmla="*/ 82 w 163"/>
                <a:gd name="T67" fmla="*/ 16 h 163"/>
                <a:gd name="T68" fmla="*/ 82 w 163"/>
                <a:gd name="T69" fmla="*/ 16 h 163"/>
                <a:gd name="T70" fmla="*/ 82 w 163"/>
                <a:gd name="T71" fmla="*/ 0 h 163"/>
                <a:gd name="T72" fmla="*/ 69 w 163"/>
                <a:gd name="T73" fmla="*/ 0 h 163"/>
                <a:gd name="T74" fmla="*/ 69 w 163"/>
                <a:gd name="T75" fmla="*/ 12 h 163"/>
                <a:gd name="T76" fmla="*/ 42 w 163"/>
                <a:gd name="T77" fmla="*/ 23 h 163"/>
                <a:gd name="T78" fmla="*/ 33 w 163"/>
                <a:gd name="T79" fmla="*/ 14 h 163"/>
                <a:gd name="T80" fmla="*/ 15 w 163"/>
                <a:gd name="T81" fmla="*/ 33 h 163"/>
                <a:gd name="T82" fmla="*/ 24 w 163"/>
                <a:gd name="T83" fmla="*/ 41 h 163"/>
                <a:gd name="T84" fmla="*/ 12 w 163"/>
                <a:gd name="T85" fmla="*/ 68 h 163"/>
                <a:gd name="T86" fmla="*/ 0 w 163"/>
                <a:gd name="T87" fmla="*/ 68 h 163"/>
                <a:gd name="T88" fmla="*/ 0 w 163"/>
                <a:gd name="T89" fmla="*/ 94 h 163"/>
                <a:gd name="T90" fmla="*/ 12 w 163"/>
                <a:gd name="T91" fmla="*/ 94 h 163"/>
                <a:gd name="T92" fmla="*/ 24 w 163"/>
                <a:gd name="T93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" h="163">
                  <a:moveTo>
                    <a:pt x="82" y="163"/>
                  </a:moveTo>
                  <a:cubicBezTo>
                    <a:pt x="95" y="163"/>
                    <a:pt x="95" y="163"/>
                    <a:pt x="95" y="163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105" y="149"/>
                    <a:pt x="114" y="145"/>
                    <a:pt x="122" y="13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45" y="113"/>
                    <a:pt x="149" y="104"/>
                    <a:pt x="151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49" y="58"/>
                    <a:pt x="145" y="49"/>
                    <a:pt x="140" y="41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4" y="17"/>
                    <a:pt x="105" y="14"/>
                    <a:pt x="95" y="1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118" y="16"/>
                    <a:pt x="147" y="45"/>
                    <a:pt x="147" y="81"/>
                  </a:cubicBezTo>
                  <a:cubicBezTo>
                    <a:pt x="147" y="117"/>
                    <a:pt x="118" y="146"/>
                    <a:pt x="82" y="146"/>
                  </a:cubicBezTo>
                  <a:lnTo>
                    <a:pt x="82" y="163"/>
                  </a:lnTo>
                  <a:close/>
                  <a:moveTo>
                    <a:pt x="24" y="121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50" y="145"/>
                    <a:pt x="59" y="149"/>
                    <a:pt x="69" y="151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82" y="146"/>
                    <a:pt x="82" y="146"/>
                    <a:pt x="82" y="146"/>
                  </a:cubicBezTo>
                  <a:cubicBezTo>
                    <a:pt x="82" y="146"/>
                    <a:pt x="82" y="146"/>
                    <a:pt x="82" y="146"/>
                  </a:cubicBezTo>
                  <a:cubicBezTo>
                    <a:pt x="46" y="146"/>
                    <a:pt x="17" y="117"/>
                    <a:pt x="17" y="81"/>
                  </a:cubicBezTo>
                  <a:cubicBezTo>
                    <a:pt x="17" y="45"/>
                    <a:pt x="46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59" y="14"/>
                    <a:pt x="50" y="17"/>
                    <a:pt x="4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9"/>
                    <a:pt x="14" y="58"/>
                    <a:pt x="1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4" y="104"/>
                    <a:pt x="18" y="113"/>
                    <a:pt x="24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29"/>
            <p:cNvSpPr>
              <a:spLocks noEditPoints="1"/>
            </p:cNvSpPr>
            <p:nvPr/>
          </p:nvSpPr>
          <p:spPr bwMode="auto">
            <a:xfrm>
              <a:off x="6916829" y="3027399"/>
              <a:ext cx="613830" cy="614726"/>
            </a:xfrm>
            <a:custGeom>
              <a:avLst/>
              <a:gdLst>
                <a:gd name="T0" fmla="*/ 145 w 289"/>
                <a:gd name="T1" fmla="*/ 23 h 290"/>
                <a:gd name="T2" fmla="*/ 183 w 289"/>
                <a:gd name="T3" fmla="*/ 29 h 290"/>
                <a:gd name="T4" fmla="*/ 191 w 289"/>
                <a:gd name="T5" fmla="*/ 7 h 290"/>
                <a:gd name="T6" fmla="*/ 240 w 289"/>
                <a:gd name="T7" fmla="*/ 35 h 290"/>
                <a:gd name="T8" fmla="*/ 225 w 289"/>
                <a:gd name="T9" fmla="*/ 53 h 290"/>
                <a:gd name="T10" fmla="*/ 254 w 289"/>
                <a:gd name="T11" fmla="*/ 91 h 290"/>
                <a:gd name="T12" fmla="*/ 274 w 289"/>
                <a:gd name="T13" fmla="*/ 80 h 290"/>
                <a:gd name="T14" fmla="*/ 289 w 289"/>
                <a:gd name="T15" fmla="*/ 135 h 290"/>
                <a:gd name="T16" fmla="*/ 266 w 289"/>
                <a:gd name="T17" fmla="*/ 137 h 290"/>
                <a:gd name="T18" fmla="*/ 260 w 289"/>
                <a:gd name="T19" fmla="*/ 184 h 290"/>
                <a:gd name="T20" fmla="*/ 282 w 289"/>
                <a:gd name="T21" fmla="*/ 191 h 290"/>
                <a:gd name="T22" fmla="*/ 254 w 289"/>
                <a:gd name="T23" fmla="*/ 240 h 290"/>
                <a:gd name="T24" fmla="*/ 237 w 289"/>
                <a:gd name="T25" fmla="*/ 225 h 290"/>
                <a:gd name="T26" fmla="*/ 199 w 289"/>
                <a:gd name="T27" fmla="*/ 254 h 290"/>
                <a:gd name="T28" fmla="*/ 209 w 289"/>
                <a:gd name="T29" fmla="*/ 275 h 290"/>
                <a:gd name="T30" fmla="*/ 155 w 289"/>
                <a:gd name="T31" fmla="*/ 290 h 290"/>
                <a:gd name="T32" fmla="*/ 153 w 289"/>
                <a:gd name="T33" fmla="*/ 267 h 290"/>
                <a:gd name="T34" fmla="*/ 145 w 289"/>
                <a:gd name="T35" fmla="*/ 267 h 290"/>
                <a:gd name="T36" fmla="*/ 145 w 289"/>
                <a:gd name="T37" fmla="*/ 204 h 290"/>
                <a:gd name="T38" fmla="*/ 201 w 289"/>
                <a:gd name="T39" fmla="*/ 164 h 290"/>
                <a:gd name="T40" fmla="*/ 163 w 289"/>
                <a:gd name="T41" fmla="*/ 89 h 290"/>
                <a:gd name="T42" fmla="*/ 145 w 289"/>
                <a:gd name="T43" fmla="*/ 86 h 290"/>
                <a:gd name="T44" fmla="*/ 145 w 289"/>
                <a:gd name="T45" fmla="*/ 23 h 290"/>
                <a:gd name="T46" fmla="*/ 35 w 289"/>
                <a:gd name="T47" fmla="*/ 200 h 290"/>
                <a:gd name="T48" fmla="*/ 15 w 289"/>
                <a:gd name="T49" fmla="*/ 210 h 290"/>
                <a:gd name="T50" fmla="*/ 0 w 289"/>
                <a:gd name="T51" fmla="*/ 155 h 290"/>
                <a:gd name="T52" fmla="*/ 23 w 289"/>
                <a:gd name="T53" fmla="*/ 154 h 290"/>
                <a:gd name="T54" fmla="*/ 29 w 289"/>
                <a:gd name="T55" fmla="*/ 106 h 290"/>
                <a:gd name="T56" fmla="*/ 7 w 289"/>
                <a:gd name="T57" fmla="*/ 99 h 290"/>
                <a:gd name="T58" fmla="*/ 35 w 289"/>
                <a:gd name="T59" fmla="*/ 50 h 290"/>
                <a:gd name="T60" fmla="*/ 52 w 289"/>
                <a:gd name="T61" fmla="*/ 65 h 290"/>
                <a:gd name="T62" fmla="*/ 90 w 289"/>
                <a:gd name="T63" fmla="*/ 36 h 290"/>
                <a:gd name="T64" fmla="*/ 80 w 289"/>
                <a:gd name="T65" fmla="*/ 15 h 290"/>
                <a:gd name="T66" fmla="*/ 134 w 289"/>
                <a:gd name="T67" fmla="*/ 0 h 290"/>
                <a:gd name="T68" fmla="*/ 136 w 289"/>
                <a:gd name="T69" fmla="*/ 23 h 290"/>
                <a:gd name="T70" fmla="*/ 145 w 289"/>
                <a:gd name="T71" fmla="*/ 23 h 290"/>
                <a:gd name="T72" fmla="*/ 145 w 289"/>
                <a:gd name="T73" fmla="*/ 86 h 290"/>
                <a:gd name="T74" fmla="*/ 89 w 289"/>
                <a:gd name="T75" fmla="*/ 126 h 290"/>
                <a:gd name="T76" fmla="*/ 126 w 289"/>
                <a:gd name="T77" fmla="*/ 201 h 290"/>
                <a:gd name="T78" fmla="*/ 145 w 289"/>
                <a:gd name="T79" fmla="*/ 204 h 290"/>
                <a:gd name="T80" fmla="*/ 145 w 289"/>
                <a:gd name="T81" fmla="*/ 267 h 290"/>
                <a:gd name="T82" fmla="*/ 106 w 289"/>
                <a:gd name="T83" fmla="*/ 261 h 290"/>
                <a:gd name="T84" fmla="*/ 99 w 289"/>
                <a:gd name="T85" fmla="*/ 283 h 290"/>
                <a:gd name="T86" fmla="*/ 49 w 289"/>
                <a:gd name="T87" fmla="*/ 255 h 290"/>
                <a:gd name="T88" fmla="*/ 65 w 289"/>
                <a:gd name="T89" fmla="*/ 237 h 290"/>
                <a:gd name="T90" fmla="*/ 35 w 289"/>
                <a:gd name="T91" fmla="*/ 20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9" h="290">
                  <a:moveTo>
                    <a:pt x="145" y="23"/>
                  </a:moveTo>
                  <a:cubicBezTo>
                    <a:pt x="157" y="23"/>
                    <a:pt x="170" y="25"/>
                    <a:pt x="183" y="29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209" y="14"/>
                    <a:pt x="226" y="23"/>
                    <a:pt x="240" y="35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37" y="64"/>
                    <a:pt x="247" y="76"/>
                    <a:pt x="254" y="91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83" y="97"/>
                    <a:pt x="288" y="116"/>
                    <a:pt x="289" y="135"/>
                  </a:cubicBezTo>
                  <a:cubicBezTo>
                    <a:pt x="266" y="137"/>
                    <a:pt x="266" y="137"/>
                    <a:pt x="266" y="137"/>
                  </a:cubicBezTo>
                  <a:cubicBezTo>
                    <a:pt x="268" y="152"/>
                    <a:pt x="266" y="168"/>
                    <a:pt x="260" y="184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6" y="210"/>
                    <a:pt x="266" y="226"/>
                    <a:pt x="254" y="240"/>
                  </a:cubicBezTo>
                  <a:cubicBezTo>
                    <a:pt x="237" y="225"/>
                    <a:pt x="237" y="225"/>
                    <a:pt x="237" y="225"/>
                  </a:cubicBezTo>
                  <a:cubicBezTo>
                    <a:pt x="226" y="237"/>
                    <a:pt x="213" y="247"/>
                    <a:pt x="199" y="254"/>
                  </a:cubicBezTo>
                  <a:cubicBezTo>
                    <a:pt x="209" y="275"/>
                    <a:pt x="209" y="275"/>
                    <a:pt x="209" y="275"/>
                  </a:cubicBezTo>
                  <a:cubicBezTo>
                    <a:pt x="193" y="283"/>
                    <a:pt x="174" y="289"/>
                    <a:pt x="155" y="290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0" y="267"/>
                    <a:pt x="147" y="267"/>
                    <a:pt x="145" y="26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69" y="204"/>
                    <a:pt x="192" y="189"/>
                    <a:pt x="201" y="164"/>
                  </a:cubicBezTo>
                  <a:cubicBezTo>
                    <a:pt x="211" y="133"/>
                    <a:pt x="194" y="99"/>
                    <a:pt x="163" y="89"/>
                  </a:cubicBezTo>
                  <a:cubicBezTo>
                    <a:pt x="157" y="87"/>
                    <a:pt x="151" y="86"/>
                    <a:pt x="145" y="86"/>
                  </a:cubicBezTo>
                  <a:lnTo>
                    <a:pt x="145" y="23"/>
                  </a:lnTo>
                  <a:close/>
                  <a:moveTo>
                    <a:pt x="35" y="200"/>
                  </a:moveTo>
                  <a:cubicBezTo>
                    <a:pt x="15" y="210"/>
                    <a:pt x="15" y="210"/>
                    <a:pt x="15" y="210"/>
                  </a:cubicBezTo>
                  <a:cubicBezTo>
                    <a:pt x="6" y="193"/>
                    <a:pt x="1" y="175"/>
                    <a:pt x="0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38"/>
                    <a:pt x="24" y="122"/>
                    <a:pt x="29" y="106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13" y="81"/>
                    <a:pt x="23" y="64"/>
                    <a:pt x="35" y="50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3" y="53"/>
                    <a:pt x="76" y="43"/>
                    <a:pt x="90" y="3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97" y="7"/>
                    <a:pt x="115" y="2"/>
                    <a:pt x="134" y="0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9" y="23"/>
                    <a:pt x="142" y="23"/>
                    <a:pt x="145" y="23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20" y="86"/>
                    <a:pt x="97" y="102"/>
                    <a:pt x="89" y="126"/>
                  </a:cubicBezTo>
                  <a:cubicBezTo>
                    <a:pt x="78" y="157"/>
                    <a:pt x="95" y="191"/>
                    <a:pt x="126" y="201"/>
                  </a:cubicBezTo>
                  <a:cubicBezTo>
                    <a:pt x="132" y="203"/>
                    <a:pt x="138" y="204"/>
                    <a:pt x="145" y="204"/>
                  </a:cubicBezTo>
                  <a:cubicBezTo>
                    <a:pt x="145" y="267"/>
                    <a:pt x="145" y="267"/>
                    <a:pt x="145" y="267"/>
                  </a:cubicBezTo>
                  <a:cubicBezTo>
                    <a:pt x="132" y="267"/>
                    <a:pt x="119" y="265"/>
                    <a:pt x="106" y="261"/>
                  </a:cubicBezTo>
                  <a:cubicBezTo>
                    <a:pt x="99" y="283"/>
                    <a:pt x="99" y="283"/>
                    <a:pt x="99" y="283"/>
                  </a:cubicBezTo>
                  <a:cubicBezTo>
                    <a:pt x="80" y="277"/>
                    <a:pt x="63" y="267"/>
                    <a:pt x="49" y="25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52" y="227"/>
                    <a:pt x="42" y="214"/>
                    <a:pt x="3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30"/>
            <p:cNvSpPr>
              <a:spLocks noEditPoints="1"/>
            </p:cNvSpPr>
            <p:nvPr/>
          </p:nvSpPr>
          <p:spPr bwMode="auto">
            <a:xfrm>
              <a:off x="6096000" y="1711024"/>
              <a:ext cx="508986" cy="508986"/>
            </a:xfrm>
            <a:custGeom>
              <a:avLst/>
              <a:gdLst>
                <a:gd name="T0" fmla="*/ 170 w 240"/>
                <a:gd name="T1" fmla="*/ 171 h 240"/>
                <a:gd name="T2" fmla="*/ 183 w 240"/>
                <a:gd name="T3" fmla="*/ 226 h 240"/>
                <a:gd name="T4" fmla="*/ 208 w 240"/>
                <a:gd name="T5" fmla="*/ 179 h 240"/>
                <a:gd name="T6" fmla="*/ 240 w 240"/>
                <a:gd name="T7" fmla="*/ 151 h 240"/>
                <a:gd name="T8" fmla="*/ 223 w 240"/>
                <a:gd name="T9" fmla="*/ 100 h 240"/>
                <a:gd name="T10" fmla="*/ 226 w 240"/>
                <a:gd name="T11" fmla="*/ 57 h 240"/>
                <a:gd name="T12" fmla="*/ 179 w 240"/>
                <a:gd name="T13" fmla="*/ 33 h 240"/>
                <a:gd name="T14" fmla="*/ 170 w 240"/>
                <a:gd name="T15" fmla="*/ 9 h 240"/>
                <a:gd name="T16" fmla="*/ 170 w 240"/>
                <a:gd name="T17" fmla="*/ 81 h 240"/>
                <a:gd name="T18" fmla="*/ 181 w 240"/>
                <a:gd name="T19" fmla="*/ 114 h 240"/>
                <a:gd name="T20" fmla="*/ 170 w 240"/>
                <a:gd name="T21" fmla="*/ 171 h 240"/>
                <a:gd name="T22" fmla="*/ 142 w 240"/>
                <a:gd name="T23" fmla="*/ 130 h 240"/>
                <a:gd name="T24" fmla="*/ 170 w 240"/>
                <a:gd name="T25" fmla="*/ 81 h 240"/>
                <a:gd name="T26" fmla="*/ 130 w 240"/>
                <a:gd name="T27" fmla="*/ 98 h 240"/>
                <a:gd name="T28" fmla="*/ 153 w 240"/>
                <a:gd name="T29" fmla="*/ 43 h 240"/>
                <a:gd name="T30" fmla="*/ 170 w 240"/>
                <a:gd name="T31" fmla="*/ 9 h 240"/>
                <a:gd name="T32" fmla="*/ 143 w 240"/>
                <a:gd name="T33" fmla="*/ 17 h 240"/>
                <a:gd name="T34" fmla="*/ 93 w 240"/>
                <a:gd name="T35" fmla="*/ 0 h 240"/>
                <a:gd name="T36" fmla="*/ 71 w 240"/>
                <a:gd name="T37" fmla="*/ 69 h 240"/>
                <a:gd name="T38" fmla="*/ 98 w 240"/>
                <a:gd name="T39" fmla="*/ 111 h 240"/>
                <a:gd name="T40" fmla="*/ 71 w 240"/>
                <a:gd name="T41" fmla="*/ 160 h 240"/>
                <a:gd name="T42" fmla="*/ 111 w 240"/>
                <a:gd name="T43" fmla="*/ 142 h 240"/>
                <a:gd name="T44" fmla="*/ 87 w 240"/>
                <a:gd name="T45" fmla="*/ 197 h 240"/>
                <a:gd name="T46" fmla="*/ 71 w 240"/>
                <a:gd name="T47" fmla="*/ 231 h 240"/>
                <a:gd name="T48" fmla="*/ 97 w 240"/>
                <a:gd name="T49" fmla="*/ 223 h 240"/>
                <a:gd name="T50" fmla="*/ 147 w 240"/>
                <a:gd name="T51" fmla="*/ 240 h 240"/>
                <a:gd name="T52" fmla="*/ 170 w 240"/>
                <a:gd name="T53" fmla="*/ 171 h 240"/>
                <a:gd name="T54" fmla="*/ 71 w 240"/>
                <a:gd name="T55" fmla="*/ 69 h 240"/>
                <a:gd name="T56" fmla="*/ 59 w 240"/>
                <a:gd name="T57" fmla="*/ 126 h 240"/>
                <a:gd name="T58" fmla="*/ 71 w 240"/>
                <a:gd name="T59" fmla="*/ 160 h 240"/>
                <a:gd name="T60" fmla="*/ 71 w 240"/>
                <a:gd name="T61" fmla="*/ 231 h 240"/>
                <a:gd name="T62" fmla="*/ 61 w 240"/>
                <a:gd name="T63" fmla="*/ 208 h 240"/>
                <a:gd name="T64" fmla="*/ 14 w 240"/>
                <a:gd name="T65" fmla="*/ 183 h 240"/>
                <a:gd name="T66" fmla="*/ 17 w 240"/>
                <a:gd name="T67" fmla="*/ 141 h 240"/>
                <a:gd name="T68" fmla="*/ 1 w 240"/>
                <a:gd name="T69" fmla="*/ 90 h 240"/>
                <a:gd name="T70" fmla="*/ 33 w 240"/>
                <a:gd name="T71" fmla="*/ 61 h 240"/>
                <a:gd name="T72" fmla="*/ 57 w 240"/>
                <a:gd name="T73" fmla="*/ 1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" h="240">
                  <a:moveTo>
                    <a:pt x="197" y="153"/>
                  </a:moveTo>
                  <a:cubicBezTo>
                    <a:pt x="192" y="165"/>
                    <a:pt x="181" y="171"/>
                    <a:pt x="170" y="171"/>
                  </a:cubicBezTo>
                  <a:cubicBezTo>
                    <a:pt x="170" y="232"/>
                    <a:pt x="170" y="232"/>
                    <a:pt x="170" y="232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188" y="202"/>
                    <a:pt x="199" y="191"/>
                    <a:pt x="208" y="179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23" y="143"/>
                    <a:pt x="223" y="143"/>
                    <a:pt x="223" y="143"/>
                  </a:cubicBezTo>
                  <a:cubicBezTo>
                    <a:pt x="226" y="129"/>
                    <a:pt x="226" y="114"/>
                    <a:pt x="223" y="100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09" y="64"/>
                    <a:pt x="209" y="64"/>
                    <a:pt x="209" y="64"/>
                  </a:cubicBezTo>
                  <a:cubicBezTo>
                    <a:pt x="202" y="52"/>
                    <a:pt x="191" y="41"/>
                    <a:pt x="179" y="33"/>
                  </a:cubicBezTo>
                  <a:cubicBezTo>
                    <a:pt x="186" y="16"/>
                    <a:pt x="186" y="16"/>
                    <a:pt x="186" y="16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2" y="67"/>
                    <a:pt x="172" y="74"/>
                    <a:pt x="170" y="81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74" y="112"/>
                    <a:pt x="178" y="112"/>
                    <a:pt x="181" y="114"/>
                  </a:cubicBezTo>
                  <a:cubicBezTo>
                    <a:pt x="197" y="121"/>
                    <a:pt x="204" y="138"/>
                    <a:pt x="197" y="153"/>
                  </a:cubicBezTo>
                  <a:close/>
                  <a:moveTo>
                    <a:pt x="170" y="171"/>
                  </a:moveTo>
                  <a:cubicBezTo>
                    <a:pt x="166" y="171"/>
                    <a:pt x="162" y="171"/>
                    <a:pt x="158" y="169"/>
                  </a:cubicBezTo>
                  <a:cubicBezTo>
                    <a:pt x="143" y="162"/>
                    <a:pt x="136" y="145"/>
                    <a:pt x="142" y="130"/>
                  </a:cubicBezTo>
                  <a:cubicBezTo>
                    <a:pt x="147" y="118"/>
                    <a:pt x="158" y="112"/>
                    <a:pt x="170" y="112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69" y="81"/>
                    <a:pt x="169" y="82"/>
                    <a:pt x="169" y="82"/>
                  </a:cubicBezTo>
                  <a:cubicBezTo>
                    <a:pt x="162" y="98"/>
                    <a:pt x="145" y="105"/>
                    <a:pt x="130" y="98"/>
                  </a:cubicBezTo>
                  <a:cubicBezTo>
                    <a:pt x="114" y="92"/>
                    <a:pt x="107" y="74"/>
                    <a:pt x="114" y="59"/>
                  </a:cubicBezTo>
                  <a:cubicBezTo>
                    <a:pt x="120" y="44"/>
                    <a:pt x="138" y="37"/>
                    <a:pt x="153" y="43"/>
                  </a:cubicBezTo>
                  <a:cubicBezTo>
                    <a:pt x="161" y="47"/>
                    <a:pt x="167" y="53"/>
                    <a:pt x="170" y="61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29" y="14"/>
                    <a:pt x="114" y="14"/>
                    <a:pt x="100" y="1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4" y="69"/>
                    <a:pt x="78" y="70"/>
                    <a:pt x="82" y="71"/>
                  </a:cubicBezTo>
                  <a:cubicBezTo>
                    <a:pt x="98" y="78"/>
                    <a:pt x="105" y="95"/>
                    <a:pt x="98" y="111"/>
                  </a:cubicBezTo>
                  <a:cubicBezTo>
                    <a:pt x="93" y="122"/>
                    <a:pt x="82" y="129"/>
                    <a:pt x="71" y="12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59"/>
                    <a:pt x="71" y="158"/>
                    <a:pt x="71" y="158"/>
                  </a:cubicBezTo>
                  <a:cubicBezTo>
                    <a:pt x="78" y="143"/>
                    <a:pt x="95" y="136"/>
                    <a:pt x="111" y="142"/>
                  </a:cubicBezTo>
                  <a:cubicBezTo>
                    <a:pt x="126" y="149"/>
                    <a:pt x="133" y="166"/>
                    <a:pt x="126" y="182"/>
                  </a:cubicBezTo>
                  <a:cubicBezTo>
                    <a:pt x="120" y="197"/>
                    <a:pt x="102" y="204"/>
                    <a:pt x="87" y="197"/>
                  </a:cubicBezTo>
                  <a:cubicBezTo>
                    <a:pt x="79" y="194"/>
                    <a:pt x="73" y="187"/>
                    <a:pt x="71" y="18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90" y="240"/>
                    <a:pt x="90" y="240"/>
                    <a:pt x="90" y="240"/>
                  </a:cubicBezTo>
                  <a:cubicBezTo>
                    <a:pt x="97" y="223"/>
                    <a:pt x="97" y="223"/>
                    <a:pt x="97" y="223"/>
                  </a:cubicBezTo>
                  <a:cubicBezTo>
                    <a:pt x="111" y="226"/>
                    <a:pt x="126" y="226"/>
                    <a:pt x="140" y="224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70" y="232"/>
                    <a:pt x="170" y="232"/>
                    <a:pt x="170" y="232"/>
                  </a:cubicBezTo>
                  <a:lnTo>
                    <a:pt x="170" y="171"/>
                  </a:lnTo>
                  <a:close/>
                  <a:moveTo>
                    <a:pt x="71" y="9"/>
                  </a:moveTo>
                  <a:cubicBezTo>
                    <a:pt x="71" y="69"/>
                    <a:pt x="71" y="69"/>
                    <a:pt x="71" y="69"/>
                  </a:cubicBezTo>
                  <a:cubicBezTo>
                    <a:pt x="59" y="69"/>
                    <a:pt x="48" y="76"/>
                    <a:pt x="43" y="87"/>
                  </a:cubicBezTo>
                  <a:cubicBezTo>
                    <a:pt x="37" y="102"/>
                    <a:pt x="44" y="120"/>
                    <a:pt x="59" y="126"/>
                  </a:cubicBezTo>
                  <a:cubicBezTo>
                    <a:pt x="63" y="128"/>
                    <a:pt x="67" y="129"/>
                    <a:pt x="71" y="12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68" y="166"/>
                    <a:pt x="68" y="173"/>
                    <a:pt x="71" y="18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49" y="199"/>
                    <a:pt x="39" y="189"/>
                    <a:pt x="31" y="176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4" y="126"/>
                    <a:pt x="14" y="111"/>
                    <a:pt x="17" y="9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49"/>
                    <a:pt x="52" y="39"/>
                    <a:pt x="64" y="31"/>
                  </a:cubicBezTo>
                  <a:cubicBezTo>
                    <a:pt x="57" y="14"/>
                    <a:pt x="57" y="14"/>
                    <a:pt x="57" y="14"/>
                  </a:cubicBezTo>
                  <a:lnTo>
                    <a:pt x="71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5599559" y="1681453"/>
              <a:ext cx="373674" cy="372779"/>
            </a:xfrm>
            <a:custGeom>
              <a:avLst/>
              <a:gdLst>
                <a:gd name="T0" fmla="*/ 88 w 176"/>
                <a:gd name="T1" fmla="*/ 176 h 176"/>
                <a:gd name="T2" fmla="*/ 102 w 176"/>
                <a:gd name="T3" fmla="*/ 176 h 176"/>
                <a:gd name="T4" fmla="*/ 102 w 176"/>
                <a:gd name="T5" fmla="*/ 163 h 176"/>
                <a:gd name="T6" fmla="*/ 131 w 176"/>
                <a:gd name="T7" fmla="*/ 151 h 176"/>
                <a:gd name="T8" fmla="*/ 141 w 176"/>
                <a:gd name="T9" fmla="*/ 160 h 176"/>
                <a:gd name="T10" fmla="*/ 160 w 176"/>
                <a:gd name="T11" fmla="*/ 140 h 176"/>
                <a:gd name="T12" fmla="*/ 151 w 176"/>
                <a:gd name="T13" fmla="*/ 131 h 176"/>
                <a:gd name="T14" fmla="*/ 163 w 176"/>
                <a:gd name="T15" fmla="*/ 102 h 176"/>
                <a:gd name="T16" fmla="*/ 176 w 176"/>
                <a:gd name="T17" fmla="*/ 102 h 176"/>
                <a:gd name="T18" fmla="*/ 176 w 176"/>
                <a:gd name="T19" fmla="*/ 74 h 176"/>
                <a:gd name="T20" fmla="*/ 163 w 176"/>
                <a:gd name="T21" fmla="*/ 74 h 176"/>
                <a:gd name="T22" fmla="*/ 151 w 176"/>
                <a:gd name="T23" fmla="*/ 45 h 176"/>
                <a:gd name="T24" fmla="*/ 160 w 176"/>
                <a:gd name="T25" fmla="*/ 36 h 176"/>
                <a:gd name="T26" fmla="*/ 141 w 176"/>
                <a:gd name="T27" fmla="*/ 16 h 176"/>
                <a:gd name="T28" fmla="*/ 131 w 176"/>
                <a:gd name="T29" fmla="*/ 25 h 176"/>
                <a:gd name="T30" fmla="*/ 102 w 176"/>
                <a:gd name="T31" fmla="*/ 13 h 176"/>
                <a:gd name="T32" fmla="*/ 102 w 176"/>
                <a:gd name="T33" fmla="*/ 0 h 176"/>
                <a:gd name="T34" fmla="*/ 88 w 176"/>
                <a:gd name="T35" fmla="*/ 0 h 176"/>
                <a:gd name="T36" fmla="*/ 88 w 176"/>
                <a:gd name="T37" fmla="*/ 32 h 176"/>
                <a:gd name="T38" fmla="*/ 144 w 176"/>
                <a:gd name="T39" fmla="*/ 88 h 176"/>
                <a:gd name="T40" fmla="*/ 88 w 176"/>
                <a:gd name="T41" fmla="*/ 144 h 176"/>
                <a:gd name="T42" fmla="*/ 88 w 176"/>
                <a:gd name="T43" fmla="*/ 176 h 176"/>
                <a:gd name="T44" fmla="*/ 25 w 176"/>
                <a:gd name="T45" fmla="*/ 131 h 176"/>
                <a:gd name="T46" fmla="*/ 16 w 176"/>
                <a:gd name="T47" fmla="*/ 140 h 176"/>
                <a:gd name="T48" fmla="*/ 36 w 176"/>
                <a:gd name="T49" fmla="*/ 160 h 176"/>
                <a:gd name="T50" fmla="*/ 45 w 176"/>
                <a:gd name="T51" fmla="*/ 151 h 176"/>
                <a:gd name="T52" fmla="*/ 74 w 176"/>
                <a:gd name="T53" fmla="*/ 163 h 176"/>
                <a:gd name="T54" fmla="*/ 74 w 176"/>
                <a:gd name="T55" fmla="*/ 176 h 176"/>
                <a:gd name="T56" fmla="*/ 88 w 176"/>
                <a:gd name="T57" fmla="*/ 176 h 176"/>
                <a:gd name="T58" fmla="*/ 88 w 176"/>
                <a:gd name="T59" fmla="*/ 144 h 176"/>
                <a:gd name="T60" fmla="*/ 88 w 176"/>
                <a:gd name="T61" fmla="*/ 144 h 176"/>
                <a:gd name="T62" fmla="*/ 32 w 176"/>
                <a:gd name="T63" fmla="*/ 88 h 176"/>
                <a:gd name="T64" fmla="*/ 88 w 176"/>
                <a:gd name="T65" fmla="*/ 32 h 176"/>
                <a:gd name="T66" fmla="*/ 88 w 176"/>
                <a:gd name="T67" fmla="*/ 32 h 176"/>
                <a:gd name="T68" fmla="*/ 88 w 176"/>
                <a:gd name="T69" fmla="*/ 32 h 176"/>
                <a:gd name="T70" fmla="*/ 88 w 176"/>
                <a:gd name="T71" fmla="*/ 0 h 176"/>
                <a:gd name="T72" fmla="*/ 74 w 176"/>
                <a:gd name="T73" fmla="*/ 0 h 176"/>
                <a:gd name="T74" fmla="*/ 74 w 176"/>
                <a:gd name="T75" fmla="*/ 13 h 176"/>
                <a:gd name="T76" fmla="*/ 45 w 176"/>
                <a:gd name="T77" fmla="*/ 25 h 176"/>
                <a:gd name="T78" fmla="*/ 36 w 176"/>
                <a:gd name="T79" fmla="*/ 16 h 176"/>
                <a:gd name="T80" fmla="*/ 16 w 176"/>
                <a:gd name="T81" fmla="*/ 36 h 176"/>
                <a:gd name="T82" fmla="*/ 25 w 176"/>
                <a:gd name="T83" fmla="*/ 45 h 176"/>
                <a:gd name="T84" fmla="*/ 13 w 176"/>
                <a:gd name="T85" fmla="*/ 74 h 176"/>
                <a:gd name="T86" fmla="*/ 0 w 176"/>
                <a:gd name="T87" fmla="*/ 74 h 176"/>
                <a:gd name="T88" fmla="*/ 0 w 176"/>
                <a:gd name="T89" fmla="*/ 102 h 176"/>
                <a:gd name="T90" fmla="*/ 13 w 176"/>
                <a:gd name="T91" fmla="*/ 102 h 176"/>
                <a:gd name="T92" fmla="*/ 25 w 176"/>
                <a:gd name="T93" fmla="*/ 13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102" y="176"/>
                    <a:pt x="102" y="176"/>
                    <a:pt x="102" y="176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13" y="161"/>
                    <a:pt x="123" y="157"/>
                    <a:pt x="131" y="151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7" y="122"/>
                    <a:pt x="161" y="112"/>
                    <a:pt x="163" y="102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1" y="63"/>
                    <a:pt x="157" y="53"/>
                    <a:pt x="151" y="45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23" y="19"/>
                    <a:pt x="113" y="15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119" y="32"/>
                    <a:pt x="144" y="57"/>
                    <a:pt x="144" y="88"/>
                  </a:cubicBezTo>
                  <a:cubicBezTo>
                    <a:pt x="144" y="119"/>
                    <a:pt x="119" y="144"/>
                    <a:pt x="88" y="144"/>
                  </a:cubicBezTo>
                  <a:lnTo>
                    <a:pt x="88" y="176"/>
                  </a:lnTo>
                  <a:close/>
                  <a:moveTo>
                    <a:pt x="25" y="131"/>
                  </a:moveTo>
                  <a:cubicBezTo>
                    <a:pt x="16" y="140"/>
                    <a:pt x="16" y="140"/>
                    <a:pt x="16" y="140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4" y="157"/>
                    <a:pt x="64" y="161"/>
                    <a:pt x="74" y="163"/>
                  </a:cubicBezTo>
                  <a:cubicBezTo>
                    <a:pt x="74" y="176"/>
                    <a:pt x="74" y="176"/>
                    <a:pt x="74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57" y="144"/>
                    <a:pt x="32" y="119"/>
                    <a:pt x="32" y="88"/>
                  </a:cubicBezTo>
                  <a:cubicBezTo>
                    <a:pt x="32" y="57"/>
                    <a:pt x="57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64" y="15"/>
                    <a:pt x="54" y="19"/>
                    <a:pt x="45" y="2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0" y="53"/>
                    <a:pt x="15" y="63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5" y="112"/>
                    <a:pt x="20" y="122"/>
                    <a:pt x="25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32"/>
            <p:cNvSpPr>
              <a:spLocks noEditPoints="1"/>
            </p:cNvSpPr>
            <p:nvPr/>
          </p:nvSpPr>
          <p:spPr bwMode="auto">
            <a:xfrm>
              <a:off x="5259937" y="3460216"/>
              <a:ext cx="659531" cy="658636"/>
            </a:xfrm>
            <a:custGeom>
              <a:avLst/>
              <a:gdLst>
                <a:gd name="T0" fmla="*/ 156 w 311"/>
                <a:gd name="T1" fmla="*/ 0 h 311"/>
                <a:gd name="T2" fmla="*/ 215 w 311"/>
                <a:gd name="T3" fmla="*/ 12 h 311"/>
                <a:gd name="T4" fmla="*/ 206 w 311"/>
                <a:gd name="T5" fmla="*/ 35 h 311"/>
                <a:gd name="T6" fmla="*/ 248 w 311"/>
                <a:gd name="T7" fmla="*/ 63 h 311"/>
                <a:gd name="T8" fmla="*/ 266 w 311"/>
                <a:gd name="T9" fmla="*/ 46 h 311"/>
                <a:gd name="T10" fmla="*/ 300 w 311"/>
                <a:gd name="T11" fmla="*/ 96 h 311"/>
                <a:gd name="T12" fmla="*/ 277 w 311"/>
                <a:gd name="T13" fmla="*/ 106 h 311"/>
                <a:gd name="T14" fmla="*/ 287 w 311"/>
                <a:gd name="T15" fmla="*/ 156 h 311"/>
                <a:gd name="T16" fmla="*/ 311 w 311"/>
                <a:gd name="T17" fmla="*/ 156 h 311"/>
                <a:gd name="T18" fmla="*/ 300 w 311"/>
                <a:gd name="T19" fmla="*/ 215 h 311"/>
                <a:gd name="T20" fmla="*/ 277 w 311"/>
                <a:gd name="T21" fmla="*/ 206 h 311"/>
                <a:gd name="T22" fmla="*/ 248 w 311"/>
                <a:gd name="T23" fmla="*/ 248 h 311"/>
                <a:gd name="T24" fmla="*/ 266 w 311"/>
                <a:gd name="T25" fmla="*/ 266 h 311"/>
                <a:gd name="T26" fmla="*/ 215 w 311"/>
                <a:gd name="T27" fmla="*/ 299 h 311"/>
                <a:gd name="T28" fmla="*/ 206 w 311"/>
                <a:gd name="T29" fmla="*/ 277 h 311"/>
                <a:gd name="T30" fmla="*/ 156 w 311"/>
                <a:gd name="T31" fmla="*/ 286 h 311"/>
                <a:gd name="T32" fmla="*/ 156 w 311"/>
                <a:gd name="T33" fmla="*/ 258 h 311"/>
                <a:gd name="T34" fmla="*/ 258 w 311"/>
                <a:gd name="T35" fmla="*/ 156 h 311"/>
                <a:gd name="T36" fmla="*/ 156 w 311"/>
                <a:gd name="T37" fmla="*/ 54 h 311"/>
                <a:gd name="T38" fmla="*/ 156 w 311"/>
                <a:gd name="T39" fmla="*/ 0 h 311"/>
                <a:gd name="T40" fmla="*/ 63 w 311"/>
                <a:gd name="T41" fmla="*/ 248 h 311"/>
                <a:gd name="T42" fmla="*/ 46 w 311"/>
                <a:gd name="T43" fmla="*/ 266 h 311"/>
                <a:gd name="T44" fmla="*/ 12 w 311"/>
                <a:gd name="T45" fmla="*/ 215 h 311"/>
                <a:gd name="T46" fmla="*/ 35 w 311"/>
                <a:gd name="T47" fmla="*/ 206 h 311"/>
                <a:gd name="T48" fmla="*/ 25 w 311"/>
                <a:gd name="T49" fmla="*/ 156 h 311"/>
                <a:gd name="T50" fmla="*/ 0 w 311"/>
                <a:gd name="T51" fmla="*/ 156 h 311"/>
                <a:gd name="T52" fmla="*/ 12 w 311"/>
                <a:gd name="T53" fmla="*/ 96 h 311"/>
                <a:gd name="T54" fmla="*/ 35 w 311"/>
                <a:gd name="T55" fmla="*/ 106 h 311"/>
                <a:gd name="T56" fmla="*/ 63 w 311"/>
                <a:gd name="T57" fmla="*/ 63 h 311"/>
                <a:gd name="T58" fmla="*/ 46 w 311"/>
                <a:gd name="T59" fmla="*/ 46 h 311"/>
                <a:gd name="T60" fmla="*/ 96 w 311"/>
                <a:gd name="T61" fmla="*/ 12 h 311"/>
                <a:gd name="T62" fmla="*/ 106 w 311"/>
                <a:gd name="T63" fmla="*/ 35 h 311"/>
                <a:gd name="T64" fmla="*/ 156 w 311"/>
                <a:gd name="T65" fmla="*/ 25 h 311"/>
                <a:gd name="T66" fmla="*/ 156 w 311"/>
                <a:gd name="T67" fmla="*/ 0 h 311"/>
                <a:gd name="T68" fmla="*/ 156 w 311"/>
                <a:gd name="T69" fmla="*/ 0 h 311"/>
                <a:gd name="T70" fmla="*/ 156 w 311"/>
                <a:gd name="T71" fmla="*/ 54 h 311"/>
                <a:gd name="T72" fmla="*/ 156 w 311"/>
                <a:gd name="T73" fmla="*/ 54 h 311"/>
                <a:gd name="T74" fmla="*/ 54 w 311"/>
                <a:gd name="T75" fmla="*/ 156 h 311"/>
                <a:gd name="T76" fmla="*/ 156 w 311"/>
                <a:gd name="T77" fmla="*/ 258 h 311"/>
                <a:gd name="T78" fmla="*/ 156 w 311"/>
                <a:gd name="T79" fmla="*/ 258 h 311"/>
                <a:gd name="T80" fmla="*/ 156 w 311"/>
                <a:gd name="T81" fmla="*/ 286 h 311"/>
                <a:gd name="T82" fmla="*/ 156 w 311"/>
                <a:gd name="T83" fmla="*/ 286 h 311"/>
                <a:gd name="T84" fmla="*/ 156 w 311"/>
                <a:gd name="T85" fmla="*/ 311 h 311"/>
                <a:gd name="T86" fmla="*/ 96 w 311"/>
                <a:gd name="T87" fmla="*/ 299 h 311"/>
                <a:gd name="T88" fmla="*/ 106 w 311"/>
                <a:gd name="T89" fmla="*/ 277 h 311"/>
                <a:gd name="T90" fmla="*/ 63 w 311"/>
                <a:gd name="T91" fmla="*/ 24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1" h="311">
                  <a:moveTo>
                    <a:pt x="156" y="0"/>
                  </a:moveTo>
                  <a:cubicBezTo>
                    <a:pt x="177" y="0"/>
                    <a:pt x="197" y="4"/>
                    <a:pt x="215" y="12"/>
                  </a:cubicBezTo>
                  <a:cubicBezTo>
                    <a:pt x="206" y="35"/>
                    <a:pt x="206" y="35"/>
                    <a:pt x="206" y="35"/>
                  </a:cubicBezTo>
                  <a:cubicBezTo>
                    <a:pt x="222" y="41"/>
                    <a:pt x="236" y="51"/>
                    <a:pt x="248" y="63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80" y="60"/>
                    <a:pt x="292" y="77"/>
                    <a:pt x="300" y="96"/>
                  </a:cubicBezTo>
                  <a:cubicBezTo>
                    <a:pt x="277" y="106"/>
                    <a:pt x="277" y="106"/>
                    <a:pt x="277" y="106"/>
                  </a:cubicBezTo>
                  <a:cubicBezTo>
                    <a:pt x="283" y="121"/>
                    <a:pt x="287" y="138"/>
                    <a:pt x="287" y="156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1" y="177"/>
                    <a:pt x="307" y="197"/>
                    <a:pt x="300" y="215"/>
                  </a:cubicBezTo>
                  <a:cubicBezTo>
                    <a:pt x="277" y="206"/>
                    <a:pt x="277" y="206"/>
                    <a:pt x="277" y="206"/>
                  </a:cubicBezTo>
                  <a:cubicBezTo>
                    <a:pt x="270" y="222"/>
                    <a:pt x="260" y="236"/>
                    <a:pt x="248" y="248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252" y="280"/>
                    <a:pt x="234" y="292"/>
                    <a:pt x="215" y="299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191" y="283"/>
                    <a:pt x="174" y="286"/>
                    <a:pt x="156" y="286"/>
                  </a:cubicBezTo>
                  <a:cubicBezTo>
                    <a:pt x="156" y="258"/>
                    <a:pt x="156" y="258"/>
                    <a:pt x="156" y="258"/>
                  </a:cubicBezTo>
                  <a:cubicBezTo>
                    <a:pt x="212" y="258"/>
                    <a:pt x="258" y="212"/>
                    <a:pt x="258" y="156"/>
                  </a:cubicBezTo>
                  <a:cubicBezTo>
                    <a:pt x="258" y="99"/>
                    <a:pt x="212" y="54"/>
                    <a:pt x="156" y="54"/>
                  </a:cubicBezTo>
                  <a:lnTo>
                    <a:pt x="156" y="0"/>
                  </a:lnTo>
                  <a:close/>
                  <a:moveTo>
                    <a:pt x="63" y="248"/>
                  </a:moveTo>
                  <a:cubicBezTo>
                    <a:pt x="46" y="266"/>
                    <a:pt x="46" y="266"/>
                    <a:pt x="46" y="266"/>
                  </a:cubicBezTo>
                  <a:cubicBezTo>
                    <a:pt x="32" y="251"/>
                    <a:pt x="20" y="234"/>
                    <a:pt x="12" y="215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9" y="190"/>
                    <a:pt x="25" y="173"/>
                    <a:pt x="25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35"/>
                    <a:pt x="5" y="114"/>
                    <a:pt x="12" y="9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42" y="90"/>
                    <a:pt x="51" y="75"/>
                    <a:pt x="63" y="63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0" y="31"/>
                    <a:pt x="77" y="20"/>
                    <a:pt x="96" y="12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21" y="28"/>
                    <a:pt x="138" y="25"/>
                    <a:pt x="156" y="2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00" y="54"/>
                    <a:pt x="54" y="99"/>
                    <a:pt x="54" y="156"/>
                  </a:cubicBezTo>
                  <a:cubicBezTo>
                    <a:pt x="54" y="212"/>
                    <a:pt x="100" y="258"/>
                    <a:pt x="156" y="258"/>
                  </a:cubicBezTo>
                  <a:cubicBezTo>
                    <a:pt x="156" y="258"/>
                    <a:pt x="156" y="258"/>
                    <a:pt x="156" y="258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35" y="311"/>
                    <a:pt x="115" y="307"/>
                    <a:pt x="96" y="299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90" y="270"/>
                    <a:pt x="75" y="260"/>
                    <a:pt x="63" y="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5331624" y="3530113"/>
              <a:ext cx="517947" cy="518843"/>
            </a:xfrm>
            <a:custGeom>
              <a:avLst/>
              <a:gdLst>
                <a:gd name="T0" fmla="*/ 311 w 578"/>
                <a:gd name="T1" fmla="*/ 269 h 579"/>
                <a:gd name="T2" fmla="*/ 531 w 578"/>
                <a:gd name="T3" fmla="*/ 125 h 579"/>
                <a:gd name="T4" fmla="*/ 538 w 578"/>
                <a:gd name="T5" fmla="*/ 135 h 579"/>
                <a:gd name="T6" fmla="*/ 318 w 578"/>
                <a:gd name="T7" fmla="*/ 279 h 579"/>
                <a:gd name="T8" fmla="*/ 576 w 578"/>
                <a:gd name="T9" fmla="*/ 229 h 579"/>
                <a:gd name="T10" fmla="*/ 578 w 578"/>
                <a:gd name="T11" fmla="*/ 241 h 579"/>
                <a:gd name="T12" fmla="*/ 320 w 578"/>
                <a:gd name="T13" fmla="*/ 291 h 579"/>
                <a:gd name="T14" fmla="*/ 578 w 578"/>
                <a:gd name="T15" fmla="*/ 343 h 579"/>
                <a:gd name="T16" fmla="*/ 576 w 578"/>
                <a:gd name="T17" fmla="*/ 355 h 579"/>
                <a:gd name="T18" fmla="*/ 318 w 578"/>
                <a:gd name="T19" fmla="*/ 303 h 579"/>
                <a:gd name="T20" fmla="*/ 536 w 578"/>
                <a:gd name="T21" fmla="*/ 449 h 579"/>
                <a:gd name="T22" fmla="*/ 528 w 578"/>
                <a:gd name="T23" fmla="*/ 461 h 579"/>
                <a:gd name="T24" fmla="*/ 311 w 578"/>
                <a:gd name="T25" fmla="*/ 312 h 579"/>
                <a:gd name="T26" fmla="*/ 455 w 578"/>
                <a:gd name="T27" fmla="*/ 532 h 579"/>
                <a:gd name="T28" fmla="*/ 446 w 578"/>
                <a:gd name="T29" fmla="*/ 539 h 579"/>
                <a:gd name="T30" fmla="*/ 301 w 578"/>
                <a:gd name="T31" fmla="*/ 319 h 579"/>
                <a:gd name="T32" fmla="*/ 348 w 578"/>
                <a:gd name="T33" fmla="*/ 577 h 579"/>
                <a:gd name="T34" fmla="*/ 339 w 578"/>
                <a:gd name="T35" fmla="*/ 579 h 579"/>
                <a:gd name="T36" fmla="*/ 289 w 578"/>
                <a:gd name="T37" fmla="*/ 322 h 579"/>
                <a:gd name="T38" fmla="*/ 235 w 578"/>
                <a:gd name="T39" fmla="*/ 579 h 579"/>
                <a:gd name="T40" fmla="*/ 223 w 578"/>
                <a:gd name="T41" fmla="*/ 577 h 579"/>
                <a:gd name="T42" fmla="*/ 277 w 578"/>
                <a:gd name="T43" fmla="*/ 319 h 579"/>
                <a:gd name="T44" fmla="*/ 128 w 578"/>
                <a:gd name="T45" fmla="*/ 537 h 579"/>
                <a:gd name="T46" fmla="*/ 119 w 578"/>
                <a:gd name="T47" fmla="*/ 530 h 579"/>
                <a:gd name="T48" fmla="*/ 268 w 578"/>
                <a:gd name="T49" fmla="*/ 312 h 579"/>
                <a:gd name="T50" fmla="*/ 48 w 578"/>
                <a:gd name="T51" fmla="*/ 456 h 579"/>
                <a:gd name="T52" fmla="*/ 41 w 578"/>
                <a:gd name="T53" fmla="*/ 447 h 579"/>
                <a:gd name="T54" fmla="*/ 261 w 578"/>
                <a:gd name="T55" fmla="*/ 303 h 579"/>
                <a:gd name="T56" fmla="*/ 0 w 578"/>
                <a:gd name="T57" fmla="*/ 350 h 579"/>
                <a:gd name="T58" fmla="*/ 0 w 578"/>
                <a:gd name="T59" fmla="*/ 338 h 579"/>
                <a:gd name="T60" fmla="*/ 259 w 578"/>
                <a:gd name="T61" fmla="*/ 291 h 579"/>
                <a:gd name="T62" fmla="*/ 0 w 578"/>
                <a:gd name="T63" fmla="*/ 236 h 579"/>
                <a:gd name="T64" fmla="*/ 3 w 578"/>
                <a:gd name="T65" fmla="*/ 225 h 579"/>
                <a:gd name="T66" fmla="*/ 261 w 578"/>
                <a:gd name="T67" fmla="*/ 279 h 579"/>
                <a:gd name="T68" fmla="*/ 43 w 578"/>
                <a:gd name="T69" fmla="*/ 130 h 579"/>
                <a:gd name="T70" fmla="*/ 50 w 578"/>
                <a:gd name="T71" fmla="*/ 120 h 579"/>
                <a:gd name="T72" fmla="*/ 268 w 578"/>
                <a:gd name="T73" fmla="*/ 269 h 579"/>
                <a:gd name="T74" fmla="*/ 124 w 578"/>
                <a:gd name="T75" fmla="*/ 47 h 579"/>
                <a:gd name="T76" fmla="*/ 133 w 578"/>
                <a:gd name="T77" fmla="*/ 42 h 579"/>
                <a:gd name="T78" fmla="*/ 277 w 578"/>
                <a:gd name="T79" fmla="*/ 262 h 579"/>
                <a:gd name="T80" fmla="*/ 228 w 578"/>
                <a:gd name="T81" fmla="*/ 2 h 579"/>
                <a:gd name="T82" fmla="*/ 240 w 578"/>
                <a:gd name="T83" fmla="*/ 0 h 579"/>
                <a:gd name="T84" fmla="*/ 289 w 578"/>
                <a:gd name="T85" fmla="*/ 260 h 579"/>
                <a:gd name="T86" fmla="*/ 344 w 578"/>
                <a:gd name="T87" fmla="*/ 2 h 579"/>
                <a:gd name="T88" fmla="*/ 356 w 578"/>
                <a:gd name="T89" fmla="*/ 5 h 579"/>
                <a:gd name="T90" fmla="*/ 301 w 578"/>
                <a:gd name="T91" fmla="*/ 262 h 579"/>
                <a:gd name="T92" fmla="*/ 450 w 578"/>
                <a:gd name="T93" fmla="*/ 45 h 579"/>
                <a:gd name="T94" fmla="*/ 460 w 578"/>
                <a:gd name="T95" fmla="*/ 52 h 579"/>
                <a:gd name="T96" fmla="*/ 311 w 578"/>
                <a:gd name="T97" fmla="*/ 26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8" h="579">
                  <a:moveTo>
                    <a:pt x="311" y="269"/>
                  </a:moveTo>
                  <a:lnTo>
                    <a:pt x="531" y="125"/>
                  </a:lnTo>
                  <a:lnTo>
                    <a:pt x="538" y="135"/>
                  </a:lnTo>
                  <a:lnTo>
                    <a:pt x="318" y="279"/>
                  </a:lnTo>
                  <a:lnTo>
                    <a:pt x="576" y="229"/>
                  </a:lnTo>
                  <a:lnTo>
                    <a:pt x="578" y="241"/>
                  </a:lnTo>
                  <a:lnTo>
                    <a:pt x="320" y="291"/>
                  </a:lnTo>
                  <a:lnTo>
                    <a:pt x="578" y="343"/>
                  </a:lnTo>
                  <a:lnTo>
                    <a:pt x="576" y="355"/>
                  </a:lnTo>
                  <a:lnTo>
                    <a:pt x="318" y="303"/>
                  </a:lnTo>
                  <a:lnTo>
                    <a:pt x="536" y="449"/>
                  </a:lnTo>
                  <a:lnTo>
                    <a:pt x="528" y="461"/>
                  </a:lnTo>
                  <a:lnTo>
                    <a:pt x="311" y="312"/>
                  </a:lnTo>
                  <a:lnTo>
                    <a:pt x="455" y="532"/>
                  </a:lnTo>
                  <a:lnTo>
                    <a:pt x="446" y="539"/>
                  </a:lnTo>
                  <a:lnTo>
                    <a:pt x="301" y="319"/>
                  </a:lnTo>
                  <a:lnTo>
                    <a:pt x="348" y="577"/>
                  </a:lnTo>
                  <a:lnTo>
                    <a:pt x="339" y="579"/>
                  </a:lnTo>
                  <a:lnTo>
                    <a:pt x="289" y="322"/>
                  </a:lnTo>
                  <a:lnTo>
                    <a:pt x="235" y="579"/>
                  </a:lnTo>
                  <a:lnTo>
                    <a:pt x="223" y="577"/>
                  </a:lnTo>
                  <a:lnTo>
                    <a:pt x="277" y="319"/>
                  </a:lnTo>
                  <a:lnTo>
                    <a:pt x="128" y="537"/>
                  </a:lnTo>
                  <a:lnTo>
                    <a:pt x="119" y="530"/>
                  </a:lnTo>
                  <a:lnTo>
                    <a:pt x="268" y="312"/>
                  </a:lnTo>
                  <a:lnTo>
                    <a:pt x="48" y="456"/>
                  </a:lnTo>
                  <a:lnTo>
                    <a:pt x="41" y="447"/>
                  </a:lnTo>
                  <a:lnTo>
                    <a:pt x="261" y="303"/>
                  </a:lnTo>
                  <a:lnTo>
                    <a:pt x="0" y="350"/>
                  </a:lnTo>
                  <a:lnTo>
                    <a:pt x="0" y="338"/>
                  </a:lnTo>
                  <a:lnTo>
                    <a:pt x="259" y="291"/>
                  </a:lnTo>
                  <a:lnTo>
                    <a:pt x="0" y="236"/>
                  </a:lnTo>
                  <a:lnTo>
                    <a:pt x="3" y="225"/>
                  </a:lnTo>
                  <a:lnTo>
                    <a:pt x="261" y="279"/>
                  </a:lnTo>
                  <a:lnTo>
                    <a:pt x="43" y="130"/>
                  </a:lnTo>
                  <a:lnTo>
                    <a:pt x="50" y="120"/>
                  </a:lnTo>
                  <a:lnTo>
                    <a:pt x="268" y="269"/>
                  </a:lnTo>
                  <a:lnTo>
                    <a:pt x="124" y="47"/>
                  </a:lnTo>
                  <a:lnTo>
                    <a:pt x="133" y="42"/>
                  </a:lnTo>
                  <a:lnTo>
                    <a:pt x="277" y="262"/>
                  </a:lnTo>
                  <a:lnTo>
                    <a:pt x="228" y="2"/>
                  </a:lnTo>
                  <a:lnTo>
                    <a:pt x="240" y="0"/>
                  </a:lnTo>
                  <a:lnTo>
                    <a:pt x="289" y="260"/>
                  </a:lnTo>
                  <a:lnTo>
                    <a:pt x="344" y="2"/>
                  </a:lnTo>
                  <a:lnTo>
                    <a:pt x="356" y="5"/>
                  </a:lnTo>
                  <a:lnTo>
                    <a:pt x="301" y="262"/>
                  </a:lnTo>
                  <a:lnTo>
                    <a:pt x="450" y="45"/>
                  </a:lnTo>
                  <a:lnTo>
                    <a:pt x="460" y="52"/>
                  </a:lnTo>
                  <a:lnTo>
                    <a:pt x="311" y="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35"/>
            <p:cNvSpPr>
              <a:spLocks noEditPoints="1"/>
            </p:cNvSpPr>
            <p:nvPr/>
          </p:nvSpPr>
          <p:spPr bwMode="auto">
            <a:xfrm>
              <a:off x="4803820" y="2228075"/>
              <a:ext cx="591427" cy="589636"/>
            </a:xfrm>
            <a:custGeom>
              <a:avLst/>
              <a:gdLst>
                <a:gd name="T0" fmla="*/ 139 w 279"/>
                <a:gd name="T1" fmla="*/ 22 h 278"/>
                <a:gd name="T2" fmla="*/ 176 w 279"/>
                <a:gd name="T3" fmla="*/ 28 h 278"/>
                <a:gd name="T4" fmla="*/ 184 w 279"/>
                <a:gd name="T5" fmla="*/ 7 h 278"/>
                <a:gd name="T6" fmla="*/ 231 w 279"/>
                <a:gd name="T7" fmla="*/ 34 h 278"/>
                <a:gd name="T8" fmla="*/ 216 w 279"/>
                <a:gd name="T9" fmla="*/ 50 h 278"/>
                <a:gd name="T10" fmla="*/ 244 w 279"/>
                <a:gd name="T11" fmla="*/ 87 h 278"/>
                <a:gd name="T12" fmla="*/ 264 w 279"/>
                <a:gd name="T13" fmla="*/ 77 h 278"/>
                <a:gd name="T14" fmla="*/ 279 w 279"/>
                <a:gd name="T15" fmla="*/ 129 h 278"/>
                <a:gd name="T16" fmla="*/ 256 w 279"/>
                <a:gd name="T17" fmla="*/ 131 h 278"/>
                <a:gd name="T18" fmla="*/ 251 w 279"/>
                <a:gd name="T19" fmla="*/ 176 h 278"/>
                <a:gd name="T20" fmla="*/ 272 w 279"/>
                <a:gd name="T21" fmla="*/ 183 h 278"/>
                <a:gd name="T22" fmla="*/ 245 w 279"/>
                <a:gd name="T23" fmla="*/ 231 h 278"/>
                <a:gd name="T24" fmla="*/ 228 w 279"/>
                <a:gd name="T25" fmla="*/ 216 h 278"/>
                <a:gd name="T26" fmla="*/ 192 w 279"/>
                <a:gd name="T27" fmla="*/ 244 h 278"/>
                <a:gd name="T28" fmla="*/ 202 w 279"/>
                <a:gd name="T29" fmla="*/ 264 h 278"/>
                <a:gd name="T30" fmla="*/ 149 w 279"/>
                <a:gd name="T31" fmla="*/ 278 h 278"/>
                <a:gd name="T32" fmla="*/ 148 w 279"/>
                <a:gd name="T33" fmla="*/ 256 h 278"/>
                <a:gd name="T34" fmla="*/ 139 w 279"/>
                <a:gd name="T35" fmla="*/ 257 h 278"/>
                <a:gd name="T36" fmla="*/ 139 w 279"/>
                <a:gd name="T37" fmla="*/ 196 h 278"/>
                <a:gd name="T38" fmla="*/ 193 w 279"/>
                <a:gd name="T39" fmla="*/ 157 h 278"/>
                <a:gd name="T40" fmla="*/ 157 w 279"/>
                <a:gd name="T41" fmla="*/ 85 h 278"/>
                <a:gd name="T42" fmla="*/ 139 w 279"/>
                <a:gd name="T43" fmla="*/ 82 h 278"/>
                <a:gd name="T44" fmla="*/ 139 w 279"/>
                <a:gd name="T45" fmla="*/ 22 h 278"/>
                <a:gd name="T46" fmla="*/ 34 w 279"/>
                <a:gd name="T47" fmla="*/ 192 h 278"/>
                <a:gd name="T48" fmla="*/ 14 w 279"/>
                <a:gd name="T49" fmla="*/ 202 h 278"/>
                <a:gd name="T50" fmla="*/ 0 w 279"/>
                <a:gd name="T51" fmla="*/ 149 h 278"/>
                <a:gd name="T52" fmla="*/ 22 w 279"/>
                <a:gd name="T53" fmla="*/ 147 h 278"/>
                <a:gd name="T54" fmla="*/ 28 w 279"/>
                <a:gd name="T55" fmla="*/ 102 h 278"/>
                <a:gd name="T56" fmla="*/ 7 w 279"/>
                <a:gd name="T57" fmla="*/ 95 h 278"/>
                <a:gd name="T58" fmla="*/ 34 w 279"/>
                <a:gd name="T59" fmla="*/ 48 h 278"/>
                <a:gd name="T60" fmla="*/ 51 w 279"/>
                <a:gd name="T61" fmla="*/ 62 h 278"/>
                <a:gd name="T62" fmla="*/ 87 w 279"/>
                <a:gd name="T63" fmla="*/ 34 h 278"/>
                <a:gd name="T64" fmla="*/ 77 w 279"/>
                <a:gd name="T65" fmla="*/ 14 h 278"/>
                <a:gd name="T66" fmla="*/ 129 w 279"/>
                <a:gd name="T67" fmla="*/ 0 h 278"/>
                <a:gd name="T68" fmla="*/ 131 w 279"/>
                <a:gd name="T69" fmla="*/ 22 h 278"/>
                <a:gd name="T70" fmla="*/ 139 w 279"/>
                <a:gd name="T71" fmla="*/ 22 h 278"/>
                <a:gd name="T72" fmla="*/ 139 w 279"/>
                <a:gd name="T73" fmla="*/ 82 h 278"/>
                <a:gd name="T74" fmla="*/ 85 w 279"/>
                <a:gd name="T75" fmla="*/ 121 h 278"/>
                <a:gd name="T76" fmla="*/ 121 w 279"/>
                <a:gd name="T77" fmla="*/ 193 h 278"/>
                <a:gd name="T78" fmla="*/ 139 w 279"/>
                <a:gd name="T79" fmla="*/ 196 h 278"/>
                <a:gd name="T80" fmla="*/ 139 w 279"/>
                <a:gd name="T81" fmla="*/ 257 h 278"/>
                <a:gd name="T82" fmla="*/ 102 w 279"/>
                <a:gd name="T83" fmla="*/ 251 h 278"/>
                <a:gd name="T84" fmla="*/ 95 w 279"/>
                <a:gd name="T85" fmla="*/ 272 h 278"/>
                <a:gd name="T86" fmla="*/ 48 w 279"/>
                <a:gd name="T87" fmla="*/ 245 h 278"/>
                <a:gd name="T88" fmla="*/ 62 w 279"/>
                <a:gd name="T89" fmla="*/ 228 h 278"/>
                <a:gd name="T90" fmla="*/ 34 w 279"/>
                <a:gd name="T91" fmla="*/ 19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9" h="278">
                  <a:moveTo>
                    <a:pt x="139" y="22"/>
                  </a:moveTo>
                  <a:cubicBezTo>
                    <a:pt x="152" y="22"/>
                    <a:pt x="164" y="24"/>
                    <a:pt x="176" y="28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201" y="13"/>
                    <a:pt x="217" y="22"/>
                    <a:pt x="231" y="34"/>
                  </a:cubicBezTo>
                  <a:cubicBezTo>
                    <a:pt x="216" y="50"/>
                    <a:pt x="216" y="50"/>
                    <a:pt x="216" y="50"/>
                  </a:cubicBezTo>
                  <a:cubicBezTo>
                    <a:pt x="228" y="61"/>
                    <a:pt x="238" y="73"/>
                    <a:pt x="244" y="8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72" y="93"/>
                    <a:pt x="277" y="111"/>
                    <a:pt x="279" y="129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8" y="146"/>
                    <a:pt x="256" y="161"/>
                    <a:pt x="251" y="176"/>
                  </a:cubicBezTo>
                  <a:cubicBezTo>
                    <a:pt x="272" y="183"/>
                    <a:pt x="272" y="183"/>
                    <a:pt x="272" y="183"/>
                  </a:cubicBezTo>
                  <a:cubicBezTo>
                    <a:pt x="266" y="201"/>
                    <a:pt x="256" y="217"/>
                    <a:pt x="245" y="231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18" y="228"/>
                    <a:pt x="205" y="237"/>
                    <a:pt x="192" y="244"/>
                  </a:cubicBezTo>
                  <a:cubicBezTo>
                    <a:pt x="202" y="264"/>
                    <a:pt x="202" y="264"/>
                    <a:pt x="202" y="264"/>
                  </a:cubicBezTo>
                  <a:cubicBezTo>
                    <a:pt x="185" y="272"/>
                    <a:pt x="168" y="277"/>
                    <a:pt x="149" y="278"/>
                  </a:cubicBezTo>
                  <a:cubicBezTo>
                    <a:pt x="148" y="256"/>
                    <a:pt x="148" y="256"/>
                    <a:pt x="148" y="256"/>
                  </a:cubicBezTo>
                  <a:cubicBezTo>
                    <a:pt x="145" y="257"/>
                    <a:pt x="142" y="257"/>
                    <a:pt x="139" y="257"/>
                  </a:cubicBezTo>
                  <a:cubicBezTo>
                    <a:pt x="139" y="196"/>
                    <a:pt x="139" y="196"/>
                    <a:pt x="139" y="196"/>
                  </a:cubicBezTo>
                  <a:cubicBezTo>
                    <a:pt x="163" y="196"/>
                    <a:pt x="185" y="181"/>
                    <a:pt x="193" y="157"/>
                  </a:cubicBezTo>
                  <a:cubicBezTo>
                    <a:pt x="203" y="127"/>
                    <a:pt x="187" y="95"/>
                    <a:pt x="157" y="85"/>
                  </a:cubicBezTo>
                  <a:cubicBezTo>
                    <a:pt x="151" y="83"/>
                    <a:pt x="145" y="82"/>
                    <a:pt x="139" y="82"/>
                  </a:cubicBezTo>
                  <a:lnTo>
                    <a:pt x="139" y="22"/>
                  </a:lnTo>
                  <a:close/>
                  <a:moveTo>
                    <a:pt x="34" y="192"/>
                  </a:moveTo>
                  <a:cubicBezTo>
                    <a:pt x="14" y="202"/>
                    <a:pt x="14" y="202"/>
                    <a:pt x="14" y="202"/>
                  </a:cubicBezTo>
                  <a:cubicBezTo>
                    <a:pt x="6" y="185"/>
                    <a:pt x="1" y="167"/>
                    <a:pt x="0" y="149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1" y="132"/>
                    <a:pt x="23" y="117"/>
                    <a:pt x="28" y="102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13" y="77"/>
                    <a:pt x="22" y="61"/>
                    <a:pt x="34" y="48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61" y="50"/>
                    <a:pt x="73" y="41"/>
                    <a:pt x="87" y="3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93" y="6"/>
                    <a:pt x="111" y="1"/>
                    <a:pt x="129" y="0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15" y="82"/>
                    <a:pt x="93" y="97"/>
                    <a:pt x="85" y="121"/>
                  </a:cubicBezTo>
                  <a:cubicBezTo>
                    <a:pt x="75" y="151"/>
                    <a:pt x="91" y="183"/>
                    <a:pt x="121" y="193"/>
                  </a:cubicBezTo>
                  <a:cubicBezTo>
                    <a:pt x="127" y="195"/>
                    <a:pt x="133" y="196"/>
                    <a:pt x="139" y="196"/>
                  </a:cubicBezTo>
                  <a:cubicBezTo>
                    <a:pt x="139" y="257"/>
                    <a:pt x="139" y="257"/>
                    <a:pt x="139" y="257"/>
                  </a:cubicBezTo>
                  <a:cubicBezTo>
                    <a:pt x="127" y="257"/>
                    <a:pt x="114" y="255"/>
                    <a:pt x="102" y="251"/>
                  </a:cubicBezTo>
                  <a:cubicBezTo>
                    <a:pt x="95" y="272"/>
                    <a:pt x="95" y="272"/>
                    <a:pt x="95" y="272"/>
                  </a:cubicBezTo>
                  <a:cubicBezTo>
                    <a:pt x="77" y="266"/>
                    <a:pt x="61" y="256"/>
                    <a:pt x="48" y="245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51" y="218"/>
                    <a:pt x="41" y="205"/>
                    <a:pt x="34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36"/>
            <p:cNvSpPr>
              <a:spLocks noEditPoints="1"/>
            </p:cNvSpPr>
            <p:nvPr/>
          </p:nvSpPr>
          <p:spPr bwMode="auto">
            <a:xfrm>
              <a:off x="6681154" y="2529165"/>
              <a:ext cx="412207" cy="409519"/>
            </a:xfrm>
            <a:custGeom>
              <a:avLst/>
              <a:gdLst>
                <a:gd name="T0" fmla="*/ 104 w 194"/>
                <a:gd name="T1" fmla="*/ 29 h 193"/>
                <a:gd name="T2" fmla="*/ 106 w 194"/>
                <a:gd name="T3" fmla="*/ 0 h 193"/>
                <a:gd name="T4" fmla="*/ 147 w 194"/>
                <a:gd name="T5" fmla="*/ 13 h 193"/>
                <a:gd name="T6" fmla="*/ 132 w 194"/>
                <a:gd name="T7" fmla="*/ 38 h 193"/>
                <a:gd name="T8" fmla="*/ 154 w 194"/>
                <a:gd name="T9" fmla="*/ 58 h 193"/>
                <a:gd name="T10" fmla="*/ 179 w 194"/>
                <a:gd name="T11" fmla="*/ 42 h 193"/>
                <a:gd name="T12" fmla="*/ 188 w 194"/>
                <a:gd name="T13" fmla="*/ 62 h 193"/>
                <a:gd name="T14" fmla="*/ 194 w 194"/>
                <a:gd name="T15" fmla="*/ 83 h 193"/>
                <a:gd name="T16" fmla="*/ 165 w 194"/>
                <a:gd name="T17" fmla="*/ 87 h 193"/>
                <a:gd name="T18" fmla="*/ 163 w 194"/>
                <a:gd name="T19" fmla="*/ 117 h 193"/>
                <a:gd name="T20" fmla="*/ 190 w 194"/>
                <a:gd name="T21" fmla="*/ 126 h 193"/>
                <a:gd name="T22" fmla="*/ 168 w 194"/>
                <a:gd name="T23" fmla="*/ 163 h 193"/>
                <a:gd name="T24" fmla="*/ 147 w 194"/>
                <a:gd name="T25" fmla="*/ 143 h 193"/>
                <a:gd name="T26" fmla="*/ 122 w 194"/>
                <a:gd name="T27" fmla="*/ 160 h 193"/>
                <a:gd name="T28" fmla="*/ 122 w 194"/>
                <a:gd name="T29" fmla="*/ 160 h 193"/>
                <a:gd name="T30" fmla="*/ 132 w 194"/>
                <a:gd name="T31" fmla="*/ 187 h 193"/>
                <a:gd name="T32" fmla="*/ 98 w 194"/>
                <a:gd name="T33" fmla="*/ 193 h 193"/>
                <a:gd name="T34" fmla="*/ 98 w 194"/>
                <a:gd name="T35" fmla="*/ 153 h 193"/>
                <a:gd name="T36" fmla="*/ 118 w 194"/>
                <a:gd name="T37" fmla="*/ 149 h 193"/>
                <a:gd name="T38" fmla="*/ 151 w 194"/>
                <a:gd name="T39" fmla="*/ 76 h 193"/>
                <a:gd name="T40" fmla="*/ 98 w 194"/>
                <a:gd name="T41" fmla="*/ 40 h 193"/>
                <a:gd name="T42" fmla="*/ 98 w 194"/>
                <a:gd name="T43" fmla="*/ 28 h 193"/>
                <a:gd name="T44" fmla="*/ 104 w 194"/>
                <a:gd name="T45" fmla="*/ 29 h 193"/>
                <a:gd name="T46" fmla="*/ 98 w 194"/>
                <a:gd name="T47" fmla="*/ 193 h 193"/>
                <a:gd name="T48" fmla="*/ 90 w 194"/>
                <a:gd name="T49" fmla="*/ 193 h 193"/>
                <a:gd name="T50" fmla="*/ 92 w 194"/>
                <a:gd name="T51" fmla="*/ 164 h 193"/>
                <a:gd name="T52" fmla="*/ 63 w 194"/>
                <a:gd name="T53" fmla="*/ 155 h 193"/>
                <a:gd name="T54" fmla="*/ 49 w 194"/>
                <a:gd name="T55" fmla="*/ 180 h 193"/>
                <a:gd name="T56" fmla="*/ 17 w 194"/>
                <a:gd name="T57" fmla="*/ 150 h 193"/>
                <a:gd name="T58" fmla="*/ 41 w 194"/>
                <a:gd name="T59" fmla="*/ 134 h 193"/>
                <a:gd name="T60" fmla="*/ 34 w 194"/>
                <a:gd name="T61" fmla="*/ 120 h 193"/>
                <a:gd name="T62" fmla="*/ 31 w 194"/>
                <a:gd name="T63" fmla="*/ 106 h 193"/>
                <a:gd name="T64" fmla="*/ 2 w 194"/>
                <a:gd name="T65" fmla="*/ 110 h 193"/>
                <a:gd name="T66" fmla="*/ 6 w 194"/>
                <a:gd name="T67" fmla="*/ 67 h 193"/>
                <a:gd name="T68" fmla="*/ 33 w 194"/>
                <a:gd name="T69" fmla="*/ 76 h 193"/>
                <a:gd name="T70" fmla="*/ 49 w 194"/>
                <a:gd name="T71" fmla="*/ 50 h 193"/>
                <a:gd name="T72" fmla="*/ 27 w 194"/>
                <a:gd name="T73" fmla="*/ 30 h 193"/>
                <a:gd name="T74" fmla="*/ 63 w 194"/>
                <a:gd name="T75" fmla="*/ 6 h 193"/>
                <a:gd name="T76" fmla="*/ 74 w 194"/>
                <a:gd name="T77" fmla="*/ 33 h 193"/>
                <a:gd name="T78" fmla="*/ 98 w 194"/>
                <a:gd name="T79" fmla="*/ 28 h 193"/>
                <a:gd name="T80" fmla="*/ 98 w 194"/>
                <a:gd name="T81" fmla="*/ 40 h 193"/>
                <a:gd name="T82" fmla="*/ 78 w 194"/>
                <a:gd name="T83" fmla="*/ 43 h 193"/>
                <a:gd name="T84" fmla="*/ 45 w 194"/>
                <a:gd name="T85" fmla="*/ 116 h 193"/>
                <a:gd name="T86" fmla="*/ 98 w 194"/>
                <a:gd name="T87" fmla="*/ 153 h 193"/>
                <a:gd name="T88" fmla="*/ 98 w 194"/>
                <a:gd name="T8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3">
                  <a:moveTo>
                    <a:pt x="104" y="29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21" y="1"/>
                    <a:pt x="135" y="5"/>
                    <a:pt x="147" y="13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41" y="43"/>
                    <a:pt x="149" y="50"/>
                    <a:pt x="154" y="58"/>
                  </a:cubicBezTo>
                  <a:cubicBezTo>
                    <a:pt x="179" y="42"/>
                    <a:pt x="179" y="42"/>
                    <a:pt x="179" y="42"/>
                  </a:cubicBezTo>
                  <a:cubicBezTo>
                    <a:pt x="182" y="48"/>
                    <a:pt x="186" y="55"/>
                    <a:pt x="188" y="62"/>
                  </a:cubicBezTo>
                  <a:cubicBezTo>
                    <a:pt x="191" y="69"/>
                    <a:pt x="193" y="76"/>
                    <a:pt x="194" y="83"/>
                  </a:cubicBezTo>
                  <a:cubicBezTo>
                    <a:pt x="165" y="87"/>
                    <a:pt x="165" y="87"/>
                    <a:pt x="165" y="87"/>
                  </a:cubicBezTo>
                  <a:cubicBezTo>
                    <a:pt x="167" y="97"/>
                    <a:pt x="166" y="107"/>
                    <a:pt x="163" y="117"/>
                  </a:cubicBezTo>
                  <a:cubicBezTo>
                    <a:pt x="190" y="126"/>
                    <a:pt x="190" y="126"/>
                    <a:pt x="190" y="126"/>
                  </a:cubicBezTo>
                  <a:cubicBezTo>
                    <a:pt x="186" y="139"/>
                    <a:pt x="178" y="152"/>
                    <a:pt x="168" y="16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41" y="150"/>
                    <a:pt x="132" y="156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21" y="191"/>
                    <a:pt x="109" y="193"/>
                    <a:pt x="98" y="193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105" y="153"/>
                    <a:pt x="111" y="152"/>
                    <a:pt x="118" y="149"/>
                  </a:cubicBezTo>
                  <a:cubicBezTo>
                    <a:pt x="147" y="138"/>
                    <a:pt x="162" y="105"/>
                    <a:pt x="151" y="76"/>
                  </a:cubicBezTo>
                  <a:cubicBezTo>
                    <a:pt x="142" y="54"/>
                    <a:pt x="121" y="40"/>
                    <a:pt x="98" y="40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100" y="28"/>
                    <a:pt x="102" y="28"/>
                    <a:pt x="104" y="29"/>
                  </a:cubicBezTo>
                  <a:close/>
                  <a:moveTo>
                    <a:pt x="98" y="193"/>
                  </a:moveTo>
                  <a:cubicBezTo>
                    <a:pt x="95" y="193"/>
                    <a:pt x="92" y="193"/>
                    <a:pt x="90" y="19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82" y="163"/>
                    <a:pt x="72" y="160"/>
                    <a:pt x="63" y="15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36" y="172"/>
                    <a:pt x="26" y="162"/>
                    <a:pt x="17" y="150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0"/>
                    <a:pt x="36" y="125"/>
                    <a:pt x="34" y="120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95"/>
                    <a:pt x="1" y="80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7" y="19"/>
                    <a:pt x="49" y="11"/>
                    <a:pt x="63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8" y="28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1" y="40"/>
                    <a:pt x="84" y="41"/>
                    <a:pt x="78" y="43"/>
                  </a:cubicBezTo>
                  <a:cubicBezTo>
                    <a:pt x="49" y="55"/>
                    <a:pt x="34" y="87"/>
                    <a:pt x="45" y="116"/>
                  </a:cubicBezTo>
                  <a:cubicBezTo>
                    <a:pt x="54" y="139"/>
                    <a:pt x="75" y="153"/>
                    <a:pt x="98" y="153"/>
                  </a:cubicBezTo>
                  <a:lnTo>
                    <a:pt x="98" y="1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37"/>
            <p:cNvSpPr>
              <a:spLocks noEditPoints="1"/>
            </p:cNvSpPr>
            <p:nvPr/>
          </p:nvSpPr>
          <p:spPr bwMode="auto">
            <a:xfrm>
              <a:off x="5255456" y="1891141"/>
              <a:ext cx="291233" cy="294817"/>
            </a:xfrm>
            <a:custGeom>
              <a:avLst/>
              <a:gdLst>
                <a:gd name="T0" fmla="*/ 89 w 137"/>
                <a:gd name="T1" fmla="*/ 26 h 139"/>
                <a:gd name="T2" fmla="*/ 98 w 137"/>
                <a:gd name="T3" fmla="*/ 7 h 139"/>
                <a:gd name="T4" fmla="*/ 122 w 137"/>
                <a:gd name="T5" fmla="*/ 26 h 139"/>
                <a:gd name="T6" fmla="*/ 106 w 137"/>
                <a:gd name="T7" fmla="*/ 39 h 139"/>
                <a:gd name="T8" fmla="*/ 115 w 137"/>
                <a:gd name="T9" fmla="*/ 59 h 139"/>
                <a:gd name="T10" fmla="*/ 135 w 137"/>
                <a:gd name="T11" fmla="*/ 54 h 139"/>
                <a:gd name="T12" fmla="*/ 137 w 137"/>
                <a:gd name="T13" fmla="*/ 70 h 139"/>
                <a:gd name="T14" fmla="*/ 135 w 137"/>
                <a:gd name="T15" fmla="*/ 85 h 139"/>
                <a:gd name="T16" fmla="*/ 115 w 137"/>
                <a:gd name="T17" fmla="*/ 81 h 139"/>
                <a:gd name="T18" fmla="*/ 106 w 137"/>
                <a:gd name="T19" fmla="*/ 100 h 139"/>
                <a:gd name="T20" fmla="*/ 122 w 137"/>
                <a:gd name="T21" fmla="*/ 113 h 139"/>
                <a:gd name="T22" fmla="*/ 98 w 137"/>
                <a:gd name="T23" fmla="*/ 133 h 139"/>
                <a:gd name="T24" fmla="*/ 89 w 137"/>
                <a:gd name="T25" fmla="*/ 114 h 139"/>
                <a:gd name="T26" fmla="*/ 68 w 137"/>
                <a:gd name="T27" fmla="*/ 119 h 139"/>
                <a:gd name="T28" fmla="*/ 68 w 137"/>
                <a:gd name="T29" fmla="*/ 99 h 139"/>
                <a:gd name="T30" fmla="*/ 97 w 137"/>
                <a:gd name="T31" fmla="*/ 70 h 139"/>
                <a:gd name="T32" fmla="*/ 68 w 137"/>
                <a:gd name="T33" fmla="*/ 40 h 139"/>
                <a:gd name="T34" fmla="*/ 68 w 137"/>
                <a:gd name="T35" fmla="*/ 21 h 139"/>
                <a:gd name="T36" fmla="*/ 89 w 137"/>
                <a:gd name="T37" fmla="*/ 26 h 139"/>
                <a:gd name="T38" fmla="*/ 68 w 137"/>
                <a:gd name="T39" fmla="*/ 119 h 139"/>
                <a:gd name="T40" fmla="*/ 68 w 137"/>
                <a:gd name="T41" fmla="*/ 119 h 139"/>
                <a:gd name="T42" fmla="*/ 68 w 137"/>
                <a:gd name="T43" fmla="*/ 139 h 139"/>
                <a:gd name="T44" fmla="*/ 37 w 137"/>
                <a:gd name="T45" fmla="*/ 133 h 139"/>
                <a:gd name="T46" fmla="*/ 46 w 137"/>
                <a:gd name="T47" fmla="*/ 114 h 139"/>
                <a:gd name="T48" fmla="*/ 29 w 137"/>
                <a:gd name="T49" fmla="*/ 100 h 139"/>
                <a:gd name="T50" fmla="*/ 13 w 137"/>
                <a:gd name="T51" fmla="*/ 113 h 139"/>
                <a:gd name="T52" fmla="*/ 0 w 137"/>
                <a:gd name="T53" fmla="*/ 85 h 139"/>
                <a:gd name="T54" fmla="*/ 20 w 137"/>
                <a:gd name="T55" fmla="*/ 81 h 139"/>
                <a:gd name="T56" fmla="*/ 19 w 137"/>
                <a:gd name="T57" fmla="*/ 70 h 139"/>
                <a:gd name="T58" fmla="*/ 20 w 137"/>
                <a:gd name="T59" fmla="*/ 59 h 139"/>
                <a:gd name="T60" fmla="*/ 0 w 137"/>
                <a:gd name="T61" fmla="*/ 54 h 139"/>
                <a:gd name="T62" fmla="*/ 13 w 137"/>
                <a:gd name="T63" fmla="*/ 26 h 139"/>
                <a:gd name="T64" fmla="*/ 29 w 137"/>
                <a:gd name="T65" fmla="*/ 39 h 139"/>
                <a:gd name="T66" fmla="*/ 46 w 137"/>
                <a:gd name="T67" fmla="*/ 26 h 139"/>
                <a:gd name="T68" fmla="*/ 37 w 137"/>
                <a:gd name="T69" fmla="*/ 7 h 139"/>
                <a:gd name="T70" fmla="*/ 68 w 137"/>
                <a:gd name="T71" fmla="*/ 0 h 139"/>
                <a:gd name="T72" fmla="*/ 68 w 137"/>
                <a:gd name="T73" fmla="*/ 21 h 139"/>
                <a:gd name="T74" fmla="*/ 68 w 137"/>
                <a:gd name="T75" fmla="*/ 40 h 139"/>
                <a:gd name="T76" fmla="*/ 38 w 137"/>
                <a:gd name="T77" fmla="*/ 70 h 139"/>
                <a:gd name="T78" fmla="*/ 68 w 137"/>
                <a:gd name="T79" fmla="*/ 99 h 139"/>
                <a:gd name="T80" fmla="*/ 68 w 137"/>
                <a:gd name="T81" fmla="*/ 1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" h="139">
                  <a:moveTo>
                    <a:pt x="89" y="26"/>
                  </a:moveTo>
                  <a:cubicBezTo>
                    <a:pt x="98" y="7"/>
                    <a:pt x="98" y="7"/>
                    <a:pt x="98" y="7"/>
                  </a:cubicBezTo>
                  <a:cubicBezTo>
                    <a:pt x="107" y="12"/>
                    <a:pt x="115" y="18"/>
                    <a:pt x="122" y="26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45"/>
                    <a:pt x="113" y="52"/>
                    <a:pt x="115" y="59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7" y="59"/>
                    <a:pt x="137" y="65"/>
                    <a:pt x="137" y="70"/>
                  </a:cubicBezTo>
                  <a:cubicBezTo>
                    <a:pt x="137" y="75"/>
                    <a:pt x="137" y="80"/>
                    <a:pt x="135" y="8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3" y="88"/>
                    <a:pt x="110" y="95"/>
                    <a:pt x="106" y="100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5" y="121"/>
                    <a:pt x="107" y="128"/>
                    <a:pt x="98" y="133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82" y="117"/>
                    <a:pt x="75" y="119"/>
                    <a:pt x="68" y="11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97" y="86"/>
                    <a:pt x="97" y="70"/>
                  </a:cubicBezTo>
                  <a:cubicBezTo>
                    <a:pt x="97" y="54"/>
                    <a:pt x="84" y="40"/>
                    <a:pt x="68" y="4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5" y="21"/>
                    <a:pt x="82" y="23"/>
                    <a:pt x="89" y="26"/>
                  </a:cubicBezTo>
                  <a:close/>
                  <a:moveTo>
                    <a:pt x="68" y="119"/>
                  </a:moveTo>
                  <a:cubicBezTo>
                    <a:pt x="68" y="119"/>
                    <a:pt x="68" y="119"/>
                    <a:pt x="68" y="11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57" y="139"/>
                    <a:pt x="46" y="137"/>
                    <a:pt x="37" y="133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0" y="111"/>
                    <a:pt x="34" y="106"/>
                    <a:pt x="29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7" y="105"/>
                    <a:pt x="2" y="96"/>
                    <a:pt x="0" y="85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19" y="77"/>
                    <a:pt x="19" y="74"/>
                    <a:pt x="19" y="70"/>
                  </a:cubicBezTo>
                  <a:cubicBezTo>
                    <a:pt x="19" y="66"/>
                    <a:pt x="19" y="62"/>
                    <a:pt x="20" y="5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44"/>
                    <a:pt x="7" y="34"/>
                    <a:pt x="13" y="26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4" y="34"/>
                    <a:pt x="40" y="29"/>
                    <a:pt x="46" y="2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6" y="3"/>
                    <a:pt x="57" y="0"/>
                    <a:pt x="68" y="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51" y="40"/>
                    <a:pt x="38" y="54"/>
                    <a:pt x="38" y="70"/>
                  </a:cubicBezTo>
                  <a:cubicBezTo>
                    <a:pt x="38" y="86"/>
                    <a:pt x="51" y="99"/>
                    <a:pt x="68" y="99"/>
                  </a:cubicBezTo>
                  <a:lnTo>
                    <a:pt x="68" y="11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38"/>
            <p:cNvSpPr>
              <a:spLocks noEditPoints="1"/>
            </p:cNvSpPr>
            <p:nvPr/>
          </p:nvSpPr>
          <p:spPr bwMode="auto">
            <a:xfrm>
              <a:off x="4979457" y="3962033"/>
              <a:ext cx="348583" cy="352169"/>
            </a:xfrm>
            <a:custGeom>
              <a:avLst/>
              <a:gdLst>
                <a:gd name="T0" fmla="*/ 106 w 164"/>
                <a:gd name="T1" fmla="*/ 31 h 166"/>
                <a:gd name="T2" fmla="*/ 117 w 164"/>
                <a:gd name="T3" fmla="*/ 8 h 166"/>
                <a:gd name="T4" fmla="*/ 146 w 164"/>
                <a:gd name="T5" fmla="*/ 32 h 166"/>
                <a:gd name="T6" fmla="*/ 126 w 164"/>
                <a:gd name="T7" fmla="*/ 47 h 166"/>
                <a:gd name="T8" fmla="*/ 138 w 164"/>
                <a:gd name="T9" fmla="*/ 70 h 166"/>
                <a:gd name="T10" fmla="*/ 162 w 164"/>
                <a:gd name="T11" fmla="*/ 65 h 166"/>
                <a:gd name="T12" fmla="*/ 164 w 164"/>
                <a:gd name="T13" fmla="*/ 83 h 166"/>
                <a:gd name="T14" fmla="*/ 162 w 164"/>
                <a:gd name="T15" fmla="*/ 102 h 166"/>
                <a:gd name="T16" fmla="*/ 138 w 164"/>
                <a:gd name="T17" fmla="*/ 96 h 166"/>
                <a:gd name="T18" fmla="*/ 126 w 164"/>
                <a:gd name="T19" fmla="*/ 120 h 166"/>
                <a:gd name="T20" fmla="*/ 146 w 164"/>
                <a:gd name="T21" fmla="*/ 135 h 166"/>
                <a:gd name="T22" fmla="*/ 117 w 164"/>
                <a:gd name="T23" fmla="*/ 158 h 166"/>
                <a:gd name="T24" fmla="*/ 106 w 164"/>
                <a:gd name="T25" fmla="*/ 136 h 166"/>
                <a:gd name="T26" fmla="*/ 81 w 164"/>
                <a:gd name="T27" fmla="*/ 142 h 166"/>
                <a:gd name="T28" fmla="*/ 81 w 164"/>
                <a:gd name="T29" fmla="*/ 119 h 166"/>
                <a:gd name="T30" fmla="*/ 116 w 164"/>
                <a:gd name="T31" fmla="*/ 83 h 166"/>
                <a:gd name="T32" fmla="*/ 81 w 164"/>
                <a:gd name="T33" fmla="*/ 48 h 166"/>
                <a:gd name="T34" fmla="*/ 81 w 164"/>
                <a:gd name="T35" fmla="*/ 25 h 166"/>
                <a:gd name="T36" fmla="*/ 106 w 164"/>
                <a:gd name="T37" fmla="*/ 31 h 166"/>
                <a:gd name="T38" fmla="*/ 81 w 164"/>
                <a:gd name="T39" fmla="*/ 142 h 166"/>
                <a:gd name="T40" fmla="*/ 81 w 164"/>
                <a:gd name="T41" fmla="*/ 142 h 166"/>
                <a:gd name="T42" fmla="*/ 81 w 164"/>
                <a:gd name="T43" fmla="*/ 166 h 166"/>
                <a:gd name="T44" fmla="*/ 45 w 164"/>
                <a:gd name="T45" fmla="*/ 158 h 166"/>
                <a:gd name="T46" fmla="*/ 55 w 164"/>
                <a:gd name="T47" fmla="*/ 136 h 166"/>
                <a:gd name="T48" fmla="*/ 35 w 164"/>
                <a:gd name="T49" fmla="*/ 120 h 166"/>
                <a:gd name="T50" fmla="*/ 16 w 164"/>
                <a:gd name="T51" fmla="*/ 135 h 166"/>
                <a:gd name="T52" fmla="*/ 0 w 164"/>
                <a:gd name="T53" fmla="*/ 102 h 166"/>
                <a:gd name="T54" fmla="*/ 24 w 164"/>
                <a:gd name="T55" fmla="*/ 96 h 166"/>
                <a:gd name="T56" fmla="*/ 22 w 164"/>
                <a:gd name="T57" fmla="*/ 83 h 166"/>
                <a:gd name="T58" fmla="*/ 24 w 164"/>
                <a:gd name="T59" fmla="*/ 70 h 166"/>
                <a:gd name="T60" fmla="*/ 0 w 164"/>
                <a:gd name="T61" fmla="*/ 65 h 166"/>
                <a:gd name="T62" fmla="*/ 16 w 164"/>
                <a:gd name="T63" fmla="*/ 32 h 166"/>
                <a:gd name="T64" fmla="*/ 35 w 164"/>
                <a:gd name="T65" fmla="*/ 47 h 166"/>
                <a:gd name="T66" fmla="*/ 55 w 164"/>
                <a:gd name="T67" fmla="*/ 31 h 166"/>
                <a:gd name="T68" fmla="*/ 45 w 164"/>
                <a:gd name="T69" fmla="*/ 8 h 166"/>
                <a:gd name="T70" fmla="*/ 81 w 164"/>
                <a:gd name="T71" fmla="*/ 0 h 166"/>
                <a:gd name="T72" fmla="*/ 81 w 164"/>
                <a:gd name="T73" fmla="*/ 25 h 166"/>
                <a:gd name="T74" fmla="*/ 81 w 164"/>
                <a:gd name="T75" fmla="*/ 48 h 166"/>
                <a:gd name="T76" fmla="*/ 45 w 164"/>
                <a:gd name="T77" fmla="*/ 83 h 166"/>
                <a:gd name="T78" fmla="*/ 81 w 164"/>
                <a:gd name="T79" fmla="*/ 119 h 166"/>
                <a:gd name="T80" fmla="*/ 81 w 164"/>
                <a:gd name="T81" fmla="*/ 14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" h="166">
                  <a:moveTo>
                    <a:pt x="106" y="31"/>
                  </a:moveTo>
                  <a:cubicBezTo>
                    <a:pt x="117" y="8"/>
                    <a:pt x="117" y="8"/>
                    <a:pt x="117" y="8"/>
                  </a:cubicBezTo>
                  <a:cubicBezTo>
                    <a:pt x="128" y="14"/>
                    <a:pt x="138" y="22"/>
                    <a:pt x="146" y="32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2" y="54"/>
                    <a:pt x="136" y="62"/>
                    <a:pt x="138" y="70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63" y="71"/>
                    <a:pt x="164" y="77"/>
                    <a:pt x="164" y="83"/>
                  </a:cubicBezTo>
                  <a:cubicBezTo>
                    <a:pt x="164" y="90"/>
                    <a:pt x="163" y="96"/>
                    <a:pt x="162" y="102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6" y="105"/>
                    <a:pt x="132" y="113"/>
                    <a:pt x="126" y="120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38" y="145"/>
                    <a:pt x="128" y="153"/>
                    <a:pt x="117" y="158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98" y="140"/>
                    <a:pt x="90" y="142"/>
                    <a:pt x="81" y="142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100" y="119"/>
                    <a:pt x="116" y="103"/>
                    <a:pt x="116" y="83"/>
                  </a:cubicBezTo>
                  <a:cubicBezTo>
                    <a:pt x="116" y="64"/>
                    <a:pt x="100" y="48"/>
                    <a:pt x="81" y="48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90" y="25"/>
                    <a:pt x="98" y="27"/>
                    <a:pt x="106" y="31"/>
                  </a:cubicBezTo>
                  <a:close/>
                  <a:moveTo>
                    <a:pt x="81" y="142"/>
                  </a:moveTo>
                  <a:cubicBezTo>
                    <a:pt x="81" y="142"/>
                    <a:pt x="81" y="142"/>
                    <a:pt x="81" y="142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68" y="166"/>
                    <a:pt x="56" y="163"/>
                    <a:pt x="45" y="158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48" y="132"/>
                    <a:pt x="41" y="126"/>
                    <a:pt x="35" y="120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8" y="126"/>
                    <a:pt x="2" y="114"/>
                    <a:pt x="0" y="102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3" y="92"/>
                    <a:pt x="22" y="88"/>
                    <a:pt x="22" y="83"/>
                  </a:cubicBezTo>
                  <a:cubicBezTo>
                    <a:pt x="22" y="79"/>
                    <a:pt x="23" y="75"/>
                    <a:pt x="24" y="7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52"/>
                    <a:pt x="8" y="41"/>
                    <a:pt x="16" y="3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0"/>
                    <a:pt x="48" y="35"/>
                    <a:pt x="55" y="3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6" y="3"/>
                    <a:pt x="68" y="0"/>
                    <a:pt x="81" y="0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61" y="48"/>
                    <a:pt x="45" y="64"/>
                    <a:pt x="45" y="83"/>
                  </a:cubicBezTo>
                  <a:cubicBezTo>
                    <a:pt x="45" y="103"/>
                    <a:pt x="61" y="119"/>
                    <a:pt x="81" y="119"/>
                  </a:cubicBezTo>
                  <a:lnTo>
                    <a:pt x="81" y="1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39"/>
            <p:cNvSpPr>
              <a:spLocks noEditPoints="1"/>
            </p:cNvSpPr>
            <p:nvPr/>
          </p:nvSpPr>
          <p:spPr bwMode="auto">
            <a:xfrm>
              <a:off x="6412323" y="4630526"/>
              <a:ext cx="254493" cy="251805"/>
            </a:xfrm>
            <a:custGeom>
              <a:avLst/>
              <a:gdLst>
                <a:gd name="T0" fmla="*/ 60 w 120"/>
                <a:gd name="T1" fmla="*/ 119 h 119"/>
                <a:gd name="T2" fmla="*/ 70 w 120"/>
                <a:gd name="T3" fmla="*/ 119 h 119"/>
                <a:gd name="T4" fmla="*/ 70 w 120"/>
                <a:gd name="T5" fmla="*/ 110 h 119"/>
                <a:gd name="T6" fmla="*/ 89 w 120"/>
                <a:gd name="T7" fmla="*/ 102 h 119"/>
                <a:gd name="T8" fmla="*/ 96 w 120"/>
                <a:gd name="T9" fmla="*/ 109 h 119"/>
                <a:gd name="T10" fmla="*/ 109 w 120"/>
                <a:gd name="T11" fmla="*/ 95 h 119"/>
                <a:gd name="T12" fmla="*/ 103 w 120"/>
                <a:gd name="T13" fmla="*/ 89 h 119"/>
                <a:gd name="T14" fmla="*/ 111 w 120"/>
                <a:gd name="T15" fmla="*/ 69 h 119"/>
                <a:gd name="T16" fmla="*/ 120 w 120"/>
                <a:gd name="T17" fmla="*/ 69 h 119"/>
                <a:gd name="T18" fmla="*/ 120 w 120"/>
                <a:gd name="T19" fmla="*/ 50 h 119"/>
                <a:gd name="T20" fmla="*/ 111 w 120"/>
                <a:gd name="T21" fmla="*/ 50 h 119"/>
                <a:gd name="T22" fmla="*/ 103 w 120"/>
                <a:gd name="T23" fmla="*/ 30 h 119"/>
                <a:gd name="T24" fmla="*/ 109 w 120"/>
                <a:gd name="T25" fmla="*/ 24 h 119"/>
                <a:gd name="T26" fmla="*/ 96 w 120"/>
                <a:gd name="T27" fmla="*/ 10 h 119"/>
                <a:gd name="T28" fmla="*/ 89 w 120"/>
                <a:gd name="T29" fmla="*/ 17 h 119"/>
                <a:gd name="T30" fmla="*/ 70 w 120"/>
                <a:gd name="T31" fmla="*/ 8 h 119"/>
                <a:gd name="T32" fmla="*/ 70 w 120"/>
                <a:gd name="T33" fmla="*/ 0 h 119"/>
                <a:gd name="T34" fmla="*/ 60 w 120"/>
                <a:gd name="T35" fmla="*/ 0 h 119"/>
                <a:gd name="T36" fmla="*/ 60 w 120"/>
                <a:gd name="T37" fmla="*/ 17 h 119"/>
                <a:gd name="T38" fmla="*/ 103 w 120"/>
                <a:gd name="T39" fmla="*/ 59 h 119"/>
                <a:gd name="T40" fmla="*/ 60 w 120"/>
                <a:gd name="T41" fmla="*/ 102 h 119"/>
                <a:gd name="T42" fmla="*/ 60 w 120"/>
                <a:gd name="T43" fmla="*/ 119 h 119"/>
                <a:gd name="T44" fmla="*/ 17 w 120"/>
                <a:gd name="T45" fmla="*/ 89 h 119"/>
                <a:gd name="T46" fmla="*/ 11 w 120"/>
                <a:gd name="T47" fmla="*/ 95 h 119"/>
                <a:gd name="T48" fmla="*/ 24 w 120"/>
                <a:gd name="T49" fmla="*/ 109 h 119"/>
                <a:gd name="T50" fmla="*/ 31 w 120"/>
                <a:gd name="T51" fmla="*/ 102 h 119"/>
                <a:gd name="T52" fmla="*/ 51 w 120"/>
                <a:gd name="T53" fmla="*/ 110 h 119"/>
                <a:gd name="T54" fmla="*/ 51 w 120"/>
                <a:gd name="T55" fmla="*/ 119 h 119"/>
                <a:gd name="T56" fmla="*/ 60 w 120"/>
                <a:gd name="T57" fmla="*/ 119 h 119"/>
                <a:gd name="T58" fmla="*/ 60 w 120"/>
                <a:gd name="T59" fmla="*/ 102 h 119"/>
                <a:gd name="T60" fmla="*/ 60 w 120"/>
                <a:gd name="T61" fmla="*/ 102 h 119"/>
                <a:gd name="T62" fmla="*/ 18 w 120"/>
                <a:gd name="T63" fmla="*/ 59 h 119"/>
                <a:gd name="T64" fmla="*/ 60 w 120"/>
                <a:gd name="T65" fmla="*/ 17 h 119"/>
                <a:gd name="T66" fmla="*/ 60 w 120"/>
                <a:gd name="T67" fmla="*/ 17 h 119"/>
                <a:gd name="T68" fmla="*/ 60 w 120"/>
                <a:gd name="T69" fmla="*/ 17 h 119"/>
                <a:gd name="T70" fmla="*/ 60 w 120"/>
                <a:gd name="T71" fmla="*/ 0 h 119"/>
                <a:gd name="T72" fmla="*/ 51 w 120"/>
                <a:gd name="T73" fmla="*/ 0 h 119"/>
                <a:gd name="T74" fmla="*/ 51 w 120"/>
                <a:gd name="T75" fmla="*/ 8 h 119"/>
                <a:gd name="T76" fmla="*/ 31 w 120"/>
                <a:gd name="T77" fmla="*/ 17 h 119"/>
                <a:gd name="T78" fmla="*/ 24 w 120"/>
                <a:gd name="T79" fmla="*/ 10 h 119"/>
                <a:gd name="T80" fmla="*/ 11 w 120"/>
                <a:gd name="T81" fmla="*/ 24 h 119"/>
                <a:gd name="T82" fmla="*/ 17 w 120"/>
                <a:gd name="T83" fmla="*/ 30 h 119"/>
                <a:gd name="T84" fmla="*/ 9 w 120"/>
                <a:gd name="T85" fmla="*/ 50 h 119"/>
                <a:gd name="T86" fmla="*/ 0 w 120"/>
                <a:gd name="T87" fmla="*/ 50 h 119"/>
                <a:gd name="T88" fmla="*/ 0 w 120"/>
                <a:gd name="T89" fmla="*/ 69 h 119"/>
                <a:gd name="T90" fmla="*/ 9 w 120"/>
                <a:gd name="T91" fmla="*/ 69 h 119"/>
                <a:gd name="T92" fmla="*/ 17 w 120"/>
                <a:gd name="T93" fmla="*/ 8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70" y="119"/>
                    <a:pt x="70" y="119"/>
                    <a:pt x="70" y="119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7" y="109"/>
                    <a:pt x="84" y="106"/>
                    <a:pt x="89" y="102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7" y="83"/>
                    <a:pt x="110" y="76"/>
                    <a:pt x="111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0" y="43"/>
                    <a:pt x="107" y="36"/>
                    <a:pt x="103" y="3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13"/>
                    <a:pt x="77" y="10"/>
                    <a:pt x="70" y="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84" y="17"/>
                    <a:pt x="103" y="36"/>
                    <a:pt x="103" y="59"/>
                  </a:cubicBezTo>
                  <a:cubicBezTo>
                    <a:pt x="103" y="83"/>
                    <a:pt x="84" y="102"/>
                    <a:pt x="60" y="102"/>
                  </a:cubicBezTo>
                  <a:lnTo>
                    <a:pt x="60" y="119"/>
                  </a:lnTo>
                  <a:close/>
                  <a:moveTo>
                    <a:pt x="17" y="89"/>
                  </a:moveTo>
                  <a:cubicBezTo>
                    <a:pt x="11" y="95"/>
                    <a:pt x="11" y="95"/>
                    <a:pt x="11" y="95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7" y="106"/>
                    <a:pt x="43" y="109"/>
                    <a:pt x="51" y="110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37" y="102"/>
                    <a:pt x="18" y="83"/>
                    <a:pt x="18" y="59"/>
                  </a:cubicBezTo>
                  <a:cubicBezTo>
                    <a:pt x="18" y="36"/>
                    <a:pt x="37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3" y="10"/>
                    <a:pt x="37" y="13"/>
                    <a:pt x="31" y="1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3" y="36"/>
                    <a:pt x="10" y="43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10" y="76"/>
                    <a:pt x="13" y="83"/>
                    <a:pt x="17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40"/>
            <p:cNvSpPr>
              <a:spLocks noEditPoints="1"/>
            </p:cNvSpPr>
            <p:nvPr/>
          </p:nvSpPr>
          <p:spPr bwMode="auto">
            <a:xfrm>
              <a:off x="6460714" y="4677123"/>
              <a:ext cx="156818" cy="158610"/>
            </a:xfrm>
            <a:custGeom>
              <a:avLst/>
              <a:gdLst>
                <a:gd name="T0" fmla="*/ 37 w 74"/>
                <a:gd name="T1" fmla="*/ 0 h 75"/>
                <a:gd name="T2" fmla="*/ 74 w 74"/>
                <a:gd name="T3" fmla="*/ 37 h 75"/>
                <a:gd name="T4" fmla="*/ 37 w 74"/>
                <a:gd name="T5" fmla="*/ 75 h 75"/>
                <a:gd name="T6" fmla="*/ 37 w 74"/>
                <a:gd name="T7" fmla="*/ 75 h 75"/>
                <a:gd name="T8" fmla="*/ 37 w 74"/>
                <a:gd name="T9" fmla="*/ 69 h 75"/>
                <a:gd name="T10" fmla="*/ 37 w 74"/>
                <a:gd name="T11" fmla="*/ 69 h 75"/>
                <a:gd name="T12" fmla="*/ 69 w 74"/>
                <a:gd name="T13" fmla="*/ 37 h 75"/>
                <a:gd name="T14" fmla="*/ 37 w 74"/>
                <a:gd name="T15" fmla="*/ 6 h 75"/>
                <a:gd name="T16" fmla="*/ 37 w 74"/>
                <a:gd name="T17" fmla="*/ 6 h 75"/>
                <a:gd name="T18" fmla="*/ 37 w 74"/>
                <a:gd name="T19" fmla="*/ 0 h 75"/>
                <a:gd name="T20" fmla="*/ 37 w 74"/>
                <a:gd name="T21" fmla="*/ 75 h 75"/>
                <a:gd name="T22" fmla="*/ 0 w 74"/>
                <a:gd name="T23" fmla="*/ 37 h 75"/>
                <a:gd name="T24" fmla="*/ 37 w 74"/>
                <a:gd name="T25" fmla="*/ 0 h 75"/>
                <a:gd name="T26" fmla="*/ 37 w 74"/>
                <a:gd name="T27" fmla="*/ 6 h 75"/>
                <a:gd name="T28" fmla="*/ 5 w 74"/>
                <a:gd name="T29" fmla="*/ 37 h 75"/>
                <a:gd name="T30" fmla="*/ 37 w 74"/>
                <a:gd name="T31" fmla="*/ 69 h 75"/>
                <a:gd name="T32" fmla="*/ 37 w 74"/>
                <a:gd name="T3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75">
                  <a:moveTo>
                    <a:pt x="37" y="0"/>
                  </a:moveTo>
                  <a:cubicBezTo>
                    <a:pt x="58" y="0"/>
                    <a:pt x="74" y="17"/>
                    <a:pt x="74" y="37"/>
                  </a:cubicBezTo>
                  <a:cubicBezTo>
                    <a:pt x="74" y="58"/>
                    <a:pt x="58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55" y="69"/>
                    <a:pt x="69" y="55"/>
                    <a:pt x="69" y="37"/>
                  </a:cubicBezTo>
                  <a:cubicBezTo>
                    <a:pt x="69" y="20"/>
                    <a:pt x="55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0"/>
                    <a:pt x="37" y="0"/>
                    <a:pt x="37" y="0"/>
                  </a:cubicBezTo>
                  <a:close/>
                  <a:moveTo>
                    <a:pt x="37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0" y="6"/>
                    <a:pt x="5" y="20"/>
                    <a:pt x="5" y="37"/>
                  </a:cubicBezTo>
                  <a:cubicBezTo>
                    <a:pt x="5" y="55"/>
                    <a:pt x="20" y="69"/>
                    <a:pt x="37" y="69"/>
                  </a:cubicBezTo>
                  <a:lnTo>
                    <a:pt x="37" y="75"/>
                  </a:lnTo>
                  <a:close/>
                </a:path>
              </a:pathLst>
            </a:custGeom>
            <a:solidFill>
              <a:srgbClr val="D9D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41"/>
            <p:cNvSpPr>
              <a:spLocks noEditPoints="1"/>
            </p:cNvSpPr>
            <p:nvPr/>
          </p:nvSpPr>
          <p:spPr bwMode="auto">
            <a:xfrm>
              <a:off x="6499246" y="4964772"/>
              <a:ext cx="386220" cy="383531"/>
            </a:xfrm>
            <a:custGeom>
              <a:avLst/>
              <a:gdLst>
                <a:gd name="T0" fmla="*/ 91 w 182"/>
                <a:gd name="T1" fmla="*/ 14 h 181"/>
                <a:gd name="T2" fmla="*/ 91 w 182"/>
                <a:gd name="T3" fmla="*/ 0 h 181"/>
                <a:gd name="T4" fmla="*/ 126 w 182"/>
                <a:gd name="T5" fmla="*/ 7 h 181"/>
                <a:gd name="T6" fmla="*/ 120 w 182"/>
                <a:gd name="T7" fmla="*/ 20 h 181"/>
                <a:gd name="T8" fmla="*/ 145 w 182"/>
                <a:gd name="T9" fmla="*/ 37 h 181"/>
                <a:gd name="T10" fmla="*/ 155 w 182"/>
                <a:gd name="T11" fmla="*/ 26 h 181"/>
                <a:gd name="T12" fmla="*/ 175 w 182"/>
                <a:gd name="T13" fmla="*/ 56 h 181"/>
                <a:gd name="T14" fmla="*/ 162 w 182"/>
                <a:gd name="T15" fmla="*/ 61 h 181"/>
                <a:gd name="T16" fmla="*/ 167 w 182"/>
                <a:gd name="T17" fmla="*/ 91 h 181"/>
                <a:gd name="T18" fmla="*/ 182 w 182"/>
                <a:gd name="T19" fmla="*/ 91 h 181"/>
                <a:gd name="T20" fmla="*/ 175 w 182"/>
                <a:gd name="T21" fmla="*/ 125 h 181"/>
                <a:gd name="T22" fmla="*/ 162 w 182"/>
                <a:gd name="T23" fmla="*/ 120 h 181"/>
                <a:gd name="T24" fmla="*/ 145 w 182"/>
                <a:gd name="T25" fmla="*/ 145 h 181"/>
                <a:gd name="T26" fmla="*/ 155 w 182"/>
                <a:gd name="T27" fmla="*/ 155 h 181"/>
                <a:gd name="T28" fmla="*/ 126 w 182"/>
                <a:gd name="T29" fmla="*/ 175 h 181"/>
                <a:gd name="T30" fmla="*/ 120 w 182"/>
                <a:gd name="T31" fmla="*/ 161 h 181"/>
                <a:gd name="T32" fmla="*/ 91 w 182"/>
                <a:gd name="T33" fmla="*/ 167 h 181"/>
                <a:gd name="T34" fmla="*/ 91 w 182"/>
                <a:gd name="T35" fmla="*/ 150 h 181"/>
                <a:gd name="T36" fmla="*/ 151 w 182"/>
                <a:gd name="T37" fmla="*/ 91 h 181"/>
                <a:gd name="T38" fmla="*/ 91 w 182"/>
                <a:gd name="T39" fmla="*/ 31 h 181"/>
                <a:gd name="T40" fmla="*/ 91 w 182"/>
                <a:gd name="T41" fmla="*/ 14 h 181"/>
                <a:gd name="T42" fmla="*/ 37 w 182"/>
                <a:gd name="T43" fmla="*/ 145 h 181"/>
                <a:gd name="T44" fmla="*/ 27 w 182"/>
                <a:gd name="T45" fmla="*/ 155 h 181"/>
                <a:gd name="T46" fmla="*/ 7 w 182"/>
                <a:gd name="T47" fmla="*/ 125 h 181"/>
                <a:gd name="T48" fmla="*/ 21 w 182"/>
                <a:gd name="T49" fmla="*/ 120 h 181"/>
                <a:gd name="T50" fmla="*/ 15 w 182"/>
                <a:gd name="T51" fmla="*/ 91 h 181"/>
                <a:gd name="T52" fmla="*/ 0 w 182"/>
                <a:gd name="T53" fmla="*/ 91 h 181"/>
                <a:gd name="T54" fmla="*/ 7 w 182"/>
                <a:gd name="T55" fmla="*/ 56 h 181"/>
                <a:gd name="T56" fmla="*/ 21 w 182"/>
                <a:gd name="T57" fmla="*/ 61 h 181"/>
                <a:gd name="T58" fmla="*/ 37 w 182"/>
                <a:gd name="T59" fmla="*/ 37 h 181"/>
                <a:gd name="T60" fmla="*/ 27 w 182"/>
                <a:gd name="T61" fmla="*/ 26 h 181"/>
                <a:gd name="T62" fmla="*/ 56 w 182"/>
                <a:gd name="T63" fmla="*/ 7 h 181"/>
                <a:gd name="T64" fmla="*/ 62 w 182"/>
                <a:gd name="T65" fmla="*/ 20 h 181"/>
                <a:gd name="T66" fmla="*/ 91 w 182"/>
                <a:gd name="T67" fmla="*/ 14 h 181"/>
                <a:gd name="T68" fmla="*/ 91 w 182"/>
                <a:gd name="T69" fmla="*/ 31 h 181"/>
                <a:gd name="T70" fmla="*/ 32 w 182"/>
                <a:gd name="T71" fmla="*/ 91 h 181"/>
                <a:gd name="T72" fmla="*/ 91 w 182"/>
                <a:gd name="T73" fmla="*/ 150 h 181"/>
                <a:gd name="T74" fmla="*/ 91 w 182"/>
                <a:gd name="T75" fmla="*/ 167 h 181"/>
                <a:gd name="T76" fmla="*/ 91 w 182"/>
                <a:gd name="T77" fmla="*/ 181 h 181"/>
                <a:gd name="T78" fmla="*/ 56 w 182"/>
                <a:gd name="T79" fmla="*/ 175 h 181"/>
                <a:gd name="T80" fmla="*/ 62 w 182"/>
                <a:gd name="T81" fmla="*/ 161 h 181"/>
                <a:gd name="T82" fmla="*/ 37 w 182"/>
                <a:gd name="T83" fmla="*/ 1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181">
                  <a:moveTo>
                    <a:pt x="91" y="1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103" y="0"/>
                    <a:pt x="115" y="2"/>
                    <a:pt x="126" y="7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30" y="24"/>
                    <a:pt x="138" y="30"/>
                    <a:pt x="145" y="37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64" y="35"/>
                    <a:pt x="170" y="45"/>
                    <a:pt x="175" y="56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5" y="70"/>
                    <a:pt x="167" y="80"/>
                    <a:pt x="167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103"/>
                    <a:pt x="179" y="115"/>
                    <a:pt x="175" y="125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8" y="129"/>
                    <a:pt x="152" y="138"/>
                    <a:pt x="145" y="14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47" y="163"/>
                    <a:pt x="137" y="170"/>
                    <a:pt x="126" y="175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1" y="165"/>
                    <a:pt x="101" y="167"/>
                    <a:pt x="91" y="167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124" y="150"/>
                    <a:pt x="151" y="124"/>
                    <a:pt x="151" y="91"/>
                  </a:cubicBezTo>
                  <a:cubicBezTo>
                    <a:pt x="151" y="58"/>
                    <a:pt x="124" y="31"/>
                    <a:pt x="91" y="31"/>
                  </a:cubicBezTo>
                  <a:lnTo>
                    <a:pt x="91" y="14"/>
                  </a:lnTo>
                  <a:close/>
                  <a:moveTo>
                    <a:pt x="37" y="145"/>
                  </a:moveTo>
                  <a:cubicBezTo>
                    <a:pt x="27" y="155"/>
                    <a:pt x="27" y="155"/>
                    <a:pt x="27" y="155"/>
                  </a:cubicBezTo>
                  <a:cubicBezTo>
                    <a:pt x="19" y="147"/>
                    <a:pt x="12" y="137"/>
                    <a:pt x="7" y="125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17" y="111"/>
                    <a:pt x="15" y="101"/>
                    <a:pt x="15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8"/>
                    <a:pt x="3" y="67"/>
                    <a:pt x="7" y="56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4" y="52"/>
                    <a:pt x="30" y="44"/>
                    <a:pt x="37" y="3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5" y="18"/>
                    <a:pt x="45" y="11"/>
                    <a:pt x="56" y="7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71" y="16"/>
                    <a:pt x="81" y="14"/>
                    <a:pt x="91" y="14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58" y="31"/>
                    <a:pt x="32" y="58"/>
                    <a:pt x="32" y="91"/>
                  </a:cubicBezTo>
                  <a:cubicBezTo>
                    <a:pt x="32" y="124"/>
                    <a:pt x="58" y="150"/>
                    <a:pt x="91" y="150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79" y="181"/>
                    <a:pt x="67" y="179"/>
                    <a:pt x="56" y="17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53" y="157"/>
                    <a:pt x="44" y="152"/>
                    <a:pt x="37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42"/>
            <p:cNvSpPr>
              <a:spLocks/>
            </p:cNvSpPr>
            <p:nvPr/>
          </p:nvSpPr>
          <p:spPr bwMode="auto">
            <a:xfrm>
              <a:off x="6541362" y="5005097"/>
              <a:ext cx="301090" cy="302883"/>
            </a:xfrm>
            <a:custGeom>
              <a:avLst/>
              <a:gdLst>
                <a:gd name="T0" fmla="*/ 180 w 336"/>
                <a:gd name="T1" fmla="*/ 156 h 338"/>
                <a:gd name="T2" fmla="*/ 310 w 336"/>
                <a:gd name="T3" fmla="*/ 74 h 338"/>
                <a:gd name="T4" fmla="*/ 313 w 336"/>
                <a:gd name="T5" fmla="*/ 78 h 338"/>
                <a:gd name="T6" fmla="*/ 185 w 336"/>
                <a:gd name="T7" fmla="*/ 163 h 338"/>
                <a:gd name="T8" fmla="*/ 336 w 336"/>
                <a:gd name="T9" fmla="*/ 135 h 338"/>
                <a:gd name="T10" fmla="*/ 336 w 336"/>
                <a:gd name="T11" fmla="*/ 142 h 338"/>
                <a:gd name="T12" fmla="*/ 187 w 336"/>
                <a:gd name="T13" fmla="*/ 171 h 338"/>
                <a:gd name="T14" fmla="*/ 336 w 336"/>
                <a:gd name="T15" fmla="*/ 201 h 338"/>
                <a:gd name="T16" fmla="*/ 336 w 336"/>
                <a:gd name="T17" fmla="*/ 208 h 338"/>
                <a:gd name="T18" fmla="*/ 185 w 336"/>
                <a:gd name="T19" fmla="*/ 178 h 338"/>
                <a:gd name="T20" fmla="*/ 313 w 336"/>
                <a:gd name="T21" fmla="*/ 263 h 338"/>
                <a:gd name="T22" fmla="*/ 308 w 336"/>
                <a:gd name="T23" fmla="*/ 270 h 338"/>
                <a:gd name="T24" fmla="*/ 180 w 336"/>
                <a:gd name="T25" fmla="*/ 182 h 338"/>
                <a:gd name="T26" fmla="*/ 265 w 336"/>
                <a:gd name="T27" fmla="*/ 310 h 338"/>
                <a:gd name="T28" fmla="*/ 261 w 336"/>
                <a:gd name="T29" fmla="*/ 315 h 338"/>
                <a:gd name="T30" fmla="*/ 175 w 336"/>
                <a:gd name="T31" fmla="*/ 187 h 338"/>
                <a:gd name="T32" fmla="*/ 204 w 336"/>
                <a:gd name="T33" fmla="*/ 338 h 338"/>
                <a:gd name="T34" fmla="*/ 197 w 336"/>
                <a:gd name="T35" fmla="*/ 338 h 338"/>
                <a:gd name="T36" fmla="*/ 168 w 336"/>
                <a:gd name="T37" fmla="*/ 187 h 338"/>
                <a:gd name="T38" fmla="*/ 138 w 336"/>
                <a:gd name="T39" fmla="*/ 338 h 338"/>
                <a:gd name="T40" fmla="*/ 130 w 336"/>
                <a:gd name="T41" fmla="*/ 336 h 338"/>
                <a:gd name="T42" fmla="*/ 161 w 336"/>
                <a:gd name="T43" fmla="*/ 187 h 338"/>
                <a:gd name="T44" fmla="*/ 76 w 336"/>
                <a:gd name="T45" fmla="*/ 312 h 338"/>
                <a:gd name="T46" fmla="*/ 69 w 336"/>
                <a:gd name="T47" fmla="*/ 310 h 338"/>
                <a:gd name="T48" fmla="*/ 156 w 336"/>
                <a:gd name="T49" fmla="*/ 182 h 338"/>
                <a:gd name="T50" fmla="*/ 26 w 336"/>
                <a:gd name="T51" fmla="*/ 268 h 338"/>
                <a:gd name="T52" fmla="*/ 24 w 336"/>
                <a:gd name="T53" fmla="*/ 260 h 338"/>
                <a:gd name="T54" fmla="*/ 152 w 336"/>
                <a:gd name="T55" fmla="*/ 175 h 338"/>
                <a:gd name="T56" fmla="*/ 0 w 336"/>
                <a:gd name="T57" fmla="*/ 206 h 338"/>
                <a:gd name="T58" fmla="*/ 0 w 336"/>
                <a:gd name="T59" fmla="*/ 199 h 338"/>
                <a:gd name="T60" fmla="*/ 152 w 336"/>
                <a:gd name="T61" fmla="*/ 171 h 338"/>
                <a:gd name="T62" fmla="*/ 0 w 336"/>
                <a:gd name="T63" fmla="*/ 137 h 338"/>
                <a:gd name="T64" fmla="*/ 0 w 336"/>
                <a:gd name="T65" fmla="*/ 133 h 338"/>
                <a:gd name="T66" fmla="*/ 152 w 336"/>
                <a:gd name="T67" fmla="*/ 163 h 338"/>
                <a:gd name="T68" fmla="*/ 24 w 336"/>
                <a:gd name="T69" fmla="*/ 76 h 338"/>
                <a:gd name="T70" fmla="*/ 29 w 336"/>
                <a:gd name="T71" fmla="*/ 71 h 338"/>
                <a:gd name="T72" fmla="*/ 156 w 336"/>
                <a:gd name="T73" fmla="*/ 156 h 338"/>
                <a:gd name="T74" fmla="*/ 71 w 336"/>
                <a:gd name="T75" fmla="*/ 29 h 338"/>
                <a:gd name="T76" fmla="*/ 78 w 336"/>
                <a:gd name="T77" fmla="*/ 24 h 338"/>
                <a:gd name="T78" fmla="*/ 161 w 336"/>
                <a:gd name="T79" fmla="*/ 154 h 338"/>
                <a:gd name="T80" fmla="*/ 133 w 336"/>
                <a:gd name="T81" fmla="*/ 3 h 338"/>
                <a:gd name="T82" fmla="*/ 140 w 336"/>
                <a:gd name="T83" fmla="*/ 0 h 338"/>
                <a:gd name="T84" fmla="*/ 168 w 336"/>
                <a:gd name="T85" fmla="*/ 152 h 338"/>
                <a:gd name="T86" fmla="*/ 199 w 336"/>
                <a:gd name="T87" fmla="*/ 3 h 338"/>
                <a:gd name="T88" fmla="*/ 206 w 336"/>
                <a:gd name="T89" fmla="*/ 3 h 338"/>
                <a:gd name="T90" fmla="*/ 175 w 336"/>
                <a:gd name="T91" fmla="*/ 154 h 338"/>
                <a:gd name="T92" fmla="*/ 263 w 336"/>
                <a:gd name="T93" fmla="*/ 26 h 338"/>
                <a:gd name="T94" fmla="*/ 268 w 336"/>
                <a:gd name="T95" fmla="*/ 31 h 338"/>
                <a:gd name="T96" fmla="*/ 180 w 336"/>
                <a:gd name="T97" fmla="*/ 15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6" h="338">
                  <a:moveTo>
                    <a:pt x="180" y="156"/>
                  </a:moveTo>
                  <a:lnTo>
                    <a:pt x="310" y="74"/>
                  </a:lnTo>
                  <a:lnTo>
                    <a:pt x="313" y="78"/>
                  </a:lnTo>
                  <a:lnTo>
                    <a:pt x="185" y="163"/>
                  </a:lnTo>
                  <a:lnTo>
                    <a:pt x="336" y="135"/>
                  </a:lnTo>
                  <a:lnTo>
                    <a:pt x="336" y="142"/>
                  </a:lnTo>
                  <a:lnTo>
                    <a:pt x="187" y="171"/>
                  </a:lnTo>
                  <a:lnTo>
                    <a:pt x="336" y="201"/>
                  </a:lnTo>
                  <a:lnTo>
                    <a:pt x="336" y="208"/>
                  </a:lnTo>
                  <a:lnTo>
                    <a:pt x="185" y="178"/>
                  </a:lnTo>
                  <a:lnTo>
                    <a:pt x="313" y="263"/>
                  </a:lnTo>
                  <a:lnTo>
                    <a:pt x="308" y="270"/>
                  </a:lnTo>
                  <a:lnTo>
                    <a:pt x="180" y="182"/>
                  </a:lnTo>
                  <a:lnTo>
                    <a:pt x="265" y="310"/>
                  </a:lnTo>
                  <a:lnTo>
                    <a:pt x="261" y="315"/>
                  </a:lnTo>
                  <a:lnTo>
                    <a:pt x="175" y="187"/>
                  </a:lnTo>
                  <a:lnTo>
                    <a:pt x="204" y="338"/>
                  </a:lnTo>
                  <a:lnTo>
                    <a:pt x="197" y="338"/>
                  </a:lnTo>
                  <a:lnTo>
                    <a:pt x="168" y="187"/>
                  </a:lnTo>
                  <a:lnTo>
                    <a:pt x="138" y="338"/>
                  </a:lnTo>
                  <a:lnTo>
                    <a:pt x="130" y="336"/>
                  </a:lnTo>
                  <a:lnTo>
                    <a:pt x="161" y="187"/>
                  </a:lnTo>
                  <a:lnTo>
                    <a:pt x="76" y="312"/>
                  </a:lnTo>
                  <a:lnTo>
                    <a:pt x="69" y="310"/>
                  </a:lnTo>
                  <a:lnTo>
                    <a:pt x="156" y="182"/>
                  </a:lnTo>
                  <a:lnTo>
                    <a:pt x="26" y="268"/>
                  </a:lnTo>
                  <a:lnTo>
                    <a:pt x="24" y="260"/>
                  </a:lnTo>
                  <a:lnTo>
                    <a:pt x="152" y="175"/>
                  </a:lnTo>
                  <a:lnTo>
                    <a:pt x="0" y="206"/>
                  </a:lnTo>
                  <a:lnTo>
                    <a:pt x="0" y="199"/>
                  </a:lnTo>
                  <a:lnTo>
                    <a:pt x="152" y="17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152" y="163"/>
                  </a:lnTo>
                  <a:lnTo>
                    <a:pt x="24" y="76"/>
                  </a:lnTo>
                  <a:lnTo>
                    <a:pt x="29" y="71"/>
                  </a:lnTo>
                  <a:lnTo>
                    <a:pt x="156" y="156"/>
                  </a:lnTo>
                  <a:lnTo>
                    <a:pt x="71" y="29"/>
                  </a:lnTo>
                  <a:lnTo>
                    <a:pt x="78" y="24"/>
                  </a:lnTo>
                  <a:lnTo>
                    <a:pt x="161" y="154"/>
                  </a:lnTo>
                  <a:lnTo>
                    <a:pt x="133" y="3"/>
                  </a:lnTo>
                  <a:lnTo>
                    <a:pt x="140" y="0"/>
                  </a:lnTo>
                  <a:lnTo>
                    <a:pt x="168" y="152"/>
                  </a:lnTo>
                  <a:lnTo>
                    <a:pt x="199" y="3"/>
                  </a:lnTo>
                  <a:lnTo>
                    <a:pt x="206" y="3"/>
                  </a:lnTo>
                  <a:lnTo>
                    <a:pt x="175" y="154"/>
                  </a:lnTo>
                  <a:lnTo>
                    <a:pt x="263" y="26"/>
                  </a:lnTo>
                  <a:lnTo>
                    <a:pt x="268" y="31"/>
                  </a:lnTo>
                  <a:lnTo>
                    <a:pt x="180" y="1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44"/>
            <p:cNvSpPr>
              <a:spLocks noEditPoints="1"/>
            </p:cNvSpPr>
            <p:nvPr/>
          </p:nvSpPr>
          <p:spPr bwMode="auto">
            <a:xfrm>
              <a:off x="4661340" y="2868789"/>
              <a:ext cx="407726" cy="406831"/>
            </a:xfrm>
            <a:custGeom>
              <a:avLst/>
              <a:gdLst>
                <a:gd name="T0" fmla="*/ 96 w 192"/>
                <a:gd name="T1" fmla="*/ 192 h 192"/>
                <a:gd name="T2" fmla="*/ 111 w 192"/>
                <a:gd name="T3" fmla="*/ 192 h 192"/>
                <a:gd name="T4" fmla="*/ 111 w 192"/>
                <a:gd name="T5" fmla="*/ 178 h 192"/>
                <a:gd name="T6" fmla="*/ 143 w 192"/>
                <a:gd name="T7" fmla="*/ 165 h 192"/>
                <a:gd name="T8" fmla="*/ 153 w 192"/>
                <a:gd name="T9" fmla="*/ 175 h 192"/>
                <a:gd name="T10" fmla="*/ 174 w 192"/>
                <a:gd name="T11" fmla="*/ 153 h 192"/>
                <a:gd name="T12" fmla="*/ 164 w 192"/>
                <a:gd name="T13" fmla="*/ 143 h 192"/>
                <a:gd name="T14" fmla="*/ 177 w 192"/>
                <a:gd name="T15" fmla="*/ 111 h 192"/>
                <a:gd name="T16" fmla="*/ 192 w 192"/>
                <a:gd name="T17" fmla="*/ 111 h 192"/>
                <a:gd name="T18" fmla="*/ 192 w 192"/>
                <a:gd name="T19" fmla="*/ 81 h 192"/>
                <a:gd name="T20" fmla="*/ 177 w 192"/>
                <a:gd name="T21" fmla="*/ 81 h 192"/>
                <a:gd name="T22" fmla="*/ 164 w 192"/>
                <a:gd name="T23" fmla="*/ 49 h 192"/>
                <a:gd name="T24" fmla="*/ 174 w 192"/>
                <a:gd name="T25" fmla="*/ 39 h 192"/>
                <a:gd name="T26" fmla="*/ 153 w 192"/>
                <a:gd name="T27" fmla="*/ 18 h 192"/>
                <a:gd name="T28" fmla="*/ 143 w 192"/>
                <a:gd name="T29" fmla="*/ 28 h 192"/>
                <a:gd name="T30" fmla="*/ 111 w 192"/>
                <a:gd name="T31" fmla="*/ 14 h 192"/>
                <a:gd name="T32" fmla="*/ 111 w 192"/>
                <a:gd name="T33" fmla="*/ 0 h 192"/>
                <a:gd name="T34" fmla="*/ 96 w 192"/>
                <a:gd name="T35" fmla="*/ 0 h 192"/>
                <a:gd name="T36" fmla="*/ 96 w 192"/>
                <a:gd name="T37" fmla="*/ 28 h 192"/>
                <a:gd name="T38" fmla="*/ 164 w 192"/>
                <a:gd name="T39" fmla="*/ 96 h 192"/>
                <a:gd name="T40" fmla="*/ 96 w 192"/>
                <a:gd name="T41" fmla="*/ 164 h 192"/>
                <a:gd name="T42" fmla="*/ 96 w 192"/>
                <a:gd name="T43" fmla="*/ 192 h 192"/>
                <a:gd name="T44" fmla="*/ 27 w 192"/>
                <a:gd name="T45" fmla="*/ 143 h 192"/>
                <a:gd name="T46" fmla="*/ 17 w 192"/>
                <a:gd name="T47" fmla="*/ 153 h 192"/>
                <a:gd name="T48" fmla="*/ 38 w 192"/>
                <a:gd name="T49" fmla="*/ 175 h 192"/>
                <a:gd name="T50" fmla="*/ 49 w 192"/>
                <a:gd name="T51" fmla="*/ 165 h 192"/>
                <a:gd name="T52" fmla="*/ 80 w 192"/>
                <a:gd name="T53" fmla="*/ 178 h 192"/>
                <a:gd name="T54" fmla="*/ 80 w 192"/>
                <a:gd name="T55" fmla="*/ 192 h 192"/>
                <a:gd name="T56" fmla="*/ 96 w 192"/>
                <a:gd name="T57" fmla="*/ 192 h 192"/>
                <a:gd name="T58" fmla="*/ 96 w 192"/>
                <a:gd name="T59" fmla="*/ 164 h 192"/>
                <a:gd name="T60" fmla="*/ 96 w 192"/>
                <a:gd name="T61" fmla="*/ 164 h 192"/>
                <a:gd name="T62" fmla="*/ 28 w 192"/>
                <a:gd name="T63" fmla="*/ 96 h 192"/>
                <a:gd name="T64" fmla="*/ 96 w 192"/>
                <a:gd name="T65" fmla="*/ 28 h 192"/>
                <a:gd name="T66" fmla="*/ 96 w 192"/>
                <a:gd name="T67" fmla="*/ 28 h 192"/>
                <a:gd name="T68" fmla="*/ 96 w 192"/>
                <a:gd name="T69" fmla="*/ 28 h 192"/>
                <a:gd name="T70" fmla="*/ 96 w 192"/>
                <a:gd name="T71" fmla="*/ 0 h 192"/>
                <a:gd name="T72" fmla="*/ 80 w 192"/>
                <a:gd name="T73" fmla="*/ 0 h 192"/>
                <a:gd name="T74" fmla="*/ 80 w 192"/>
                <a:gd name="T75" fmla="*/ 14 h 192"/>
                <a:gd name="T76" fmla="*/ 49 w 192"/>
                <a:gd name="T77" fmla="*/ 28 h 192"/>
                <a:gd name="T78" fmla="*/ 38 w 192"/>
                <a:gd name="T79" fmla="*/ 18 h 192"/>
                <a:gd name="T80" fmla="*/ 17 w 192"/>
                <a:gd name="T81" fmla="*/ 39 h 192"/>
                <a:gd name="T82" fmla="*/ 27 w 192"/>
                <a:gd name="T83" fmla="*/ 49 h 192"/>
                <a:gd name="T84" fmla="*/ 14 w 192"/>
                <a:gd name="T85" fmla="*/ 81 h 192"/>
                <a:gd name="T86" fmla="*/ 0 w 192"/>
                <a:gd name="T87" fmla="*/ 81 h 192"/>
                <a:gd name="T88" fmla="*/ 0 w 192"/>
                <a:gd name="T89" fmla="*/ 111 h 192"/>
                <a:gd name="T90" fmla="*/ 14 w 192"/>
                <a:gd name="T91" fmla="*/ 111 h 192"/>
                <a:gd name="T92" fmla="*/ 27 w 192"/>
                <a:gd name="T93" fmla="*/ 14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11" y="192"/>
                    <a:pt x="111" y="192"/>
                    <a:pt x="111" y="192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22" y="176"/>
                    <a:pt x="133" y="171"/>
                    <a:pt x="143" y="165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64" y="143"/>
                    <a:pt x="164" y="143"/>
                    <a:pt x="164" y="143"/>
                  </a:cubicBezTo>
                  <a:cubicBezTo>
                    <a:pt x="170" y="134"/>
                    <a:pt x="175" y="123"/>
                    <a:pt x="177" y="111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5" y="69"/>
                    <a:pt x="170" y="59"/>
                    <a:pt x="164" y="49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33" y="21"/>
                    <a:pt x="122" y="17"/>
                    <a:pt x="111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33" y="28"/>
                    <a:pt x="164" y="59"/>
                    <a:pt x="164" y="96"/>
                  </a:cubicBezTo>
                  <a:cubicBezTo>
                    <a:pt x="164" y="134"/>
                    <a:pt x="133" y="164"/>
                    <a:pt x="96" y="164"/>
                  </a:cubicBezTo>
                  <a:lnTo>
                    <a:pt x="96" y="192"/>
                  </a:lnTo>
                  <a:close/>
                  <a:moveTo>
                    <a:pt x="27" y="143"/>
                  </a:moveTo>
                  <a:cubicBezTo>
                    <a:pt x="17" y="153"/>
                    <a:pt x="17" y="153"/>
                    <a:pt x="17" y="153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49" y="165"/>
                    <a:pt x="49" y="165"/>
                    <a:pt x="49" y="165"/>
                  </a:cubicBezTo>
                  <a:cubicBezTo>
                    <a:pt x="58" y="171"/>
                    <a:pt x="69" y="176"/>
                    <a:pt x="80" y="178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58" y="164"/>
                    <a:pt x="28" y="134"/>
                    <a:pt x="28" y="96"/>
                  </a:cubicBezTo>
                  <a:cubicBezTo>
                    <a:pt x="28" y="59"/>
                    <a:pt x="58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69" y="17"/>
                    <a:pt x="58" y="21"/>
                    <a:pt x="49" y="2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1" y="59"/>
                    <a:pt x="16" y="69"/>
                    <a:pt x="14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23"/>
                    <a:pt x="21" y="134"/>
                    <a:pt x="27" y="1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45"/>
            <p:cNvSpPr>
              <a:spLocks noEditPoints="1"/>
            </p:cNvSpPr>
            <p:nvPr/>
          </p:nvSpPr>
          <p:spPr bwMode="auto">
            <a:xfrm>
              <a:off x="4737509" y="2946750"/>
              <a:ext cx="252701" cy="252701"/>
            </a:xfrm>
            <a:custGeom>
              <a:avLst/>
              <a:gdLst>
                <a:gd name="T0" fmla="*/ 60 w 119"/>
                <a:gd name="T1" fmla="*/ 0 h 119"/>
                <a:gd name="T2" fmla="*/ 119 w 119"/>
                <a:gd name="T3" fmla="*/ 59 h 119"/>
                <a:gd name="T4" fmla="*/ 60 w 119"/>
                <a:gd name="T5" fmla="*/ 119 h 119"/>
                <a:gd name="T6" fmla="*/ 60 w 119"/>
                <a:gd name="T7" fmla="*/ 110 h 119"/>
                <a:gd name="T8" fmla="*/ 110 w 119"/>
                <a:gd name="T9" fmla="*/ 59 h 119"/>
                <a:gd name="T10" fmla="*/ 60 w 119"/>
                <a:gd name="T11" fmla="*/ 8 h 119"/>
                <a:gd name="T12" fmla="*/ 60 w 119"/>
                <a:gd name="T13" fmla="*/ 0 h 119"/>
                <a:gd name="T14" fmla="*/ 60 w 119"/>
                <a:gd name="T15" fmla="*/ 0 h 119"/>
                <a:gd name="T16" fmla="*/ 60 w 119"/>
                <a:gd name="T17" fmla="*/ 0 h 119"/>
                <a:gd name="T18" fmla="*/ 60 w 119"/>
                <a:gd name="T19" fmla="*/ 8 h 119"/>
                <a:gd name="T20" fmla="*/ 60 w 119"/>
                <a:gd name="T21" fmla="*/ 8 h 119"/>
                <a:gd name="T22" fmla="*/ 9 w 119"/>
                <a:gd name="T23" fmla="*/ 59 h 119"/>
                <a:gd name="T24" fmla="*/ 60 w 119"/>
                <a:gd name="T25" fmla="*/ 110 h 119"/>
                <a:gd name="T26" fmla="*/ 60 w 119"/>
                <a:gd name="T27" fmla="*/ 110 h 119"/>
                <a:gd name="T28" fmla="*/ 60 w 119"/>
                <a:gd name="T29" fmla="*/ 119 h 119"/>
                <a:gd name="T30" fmla="*/ 60 w 119"/>
                <a:gd name="T31" fmla="*/ 119 h 119"/>
                <a:gd name="T32" fmla="*/ 0 w 119"/>
                <a:gd name="T33" fmla="*/ 59 h 119"/>
                <a:gd name="T34" fmla="*/ 60 w 119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cubicBezTo>
                    <a:pt x="92" y="0"/>
                    <a:pt x="119" y="26"/>
                    <a:pt x="119" y="59"/>
                  </a:cubicBezTo>
                  <a:cubicBezTo>
                    <a:pt x="119" y="92"/>
                    <a:pt x="92" y="119"/>
                    <a:pt x="60" y="119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88" y="110"/>
                    <a:pt x="110" y="87"/>
                    <a:pt x="110" y="59"/>
                  </a:cubicBezTo>
                  <a:cubicBezTo>
                    <a:pt x="110" y="31"/>
                    <a:pt x="88" y="8"/>
                    <a:pt x="60" y="8"/>
                  </a:cubicBezTo>
                  <a:lnTo>
                    <a:pt x="60" y="0"/>
                  </a:lnTo>
                  <a:close/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32" y="8"/>
                    <a:pt x="9" y="31"/>
                    <a:pt x="9" y="59"/>
                  </a:cubicBezTo>
                  <a:cubicBezTo>
                    <a:pt x="9" y="87"/>
                    <a:pt x="32" y="110"/>
                    <a:pt x="60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27" y="119"/>
                    <a:pt x="0" y="92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46"/>
            <p:cNvSpPr>
              <a:spLocks noEditPoints="1"/>
            </p:cNvSpPr>
            <p:nvPr/>
          </p:nvSpPr>
          <p:spPr bwMode="auto">
            <a:xfrm>
              <a:off x="4731236" y="3326697"/>
              <a:ext cx="517947" cy="517051"/>
            </a:xfrm>
            <a:custGeom>
              <a:avLst/>
              <a:gdLst>
                <a:gd name="T0" fmla="*/ 122 w 244"/>
                <a:gd name="T1" fmla="*/ 244 h 244"/>
                <a:gd name="T2" fmla="*/ 141 w 244"/>
                <a:gd name="T3" fmla="*/ 244 h 244"/>
                <a:gd name="T4" fmla="*/ 141 w 244"/>
                <a:gd name="T5" fmla="*/ 226 h 244"/>
                <a:gd name="T6" fmla="*/ 182 w 244"/>
                <a:gd name="T7" fmla="*/ 209 h 244"/>
                <a:gd name="T8" fmla="*/ 195 w 244"/>
                <a:gd name="T9" fmla="*/ 222 h 244"/>
                <a:gd name="T10" fmla="*/ 222 w 244"/>
                <a:gd name="T11" fmla="*/ 195 h 244"/>
                <a:gd name="T12" fmla="*/ 209 w 244"/>
                <a:gd name="T13" fmla="*/ 182 h 244"/>
                <a:gd name="T14" fmla="*/ 226 w 244"/>
                <a:gd name="T15" fmla="*/ 141 h 244"/>
                <a:gd name="T16" fmla="*/ 244 w 244"/>
                <a:gd name="T17" fmla="*/ 141 h 244"/>
                <a:gd name="T18" fmla="*/ 244 w 244"/>
                <a:gd name="T19" fmla="*/ 103 h 244"/>
                <a:gd name="T20" fmla="*/ 226 w 244"/>
                <a:gd name="T21" fmla="*/ 103 h 244"/>
                <a:gd name="T22" fmla="*/ 209 w 244"/>
                <a:gd name="T23" fmla="*/ 62 h 244"/>
                <a:gd name="T24" fmla="*/ 222 w 244"/>
                <a:gd name="T25" fmla="*/ 49 h 244"/>
                <a:gd name="T26" fmla="*/ 195 w 244"/>
                <a:gd name="T27" fmla="*/ 22 h 244"/>
                <a:gd name="T28" fmla="*/ 182 w 244"/>
                <a:gd name="T29" fmla="*/ 35 h 244"/>
                <a:gd name="T30" fmla="*/ 141 w 244"/>
                <a:gd name="T31" fmla="*/ 18 h 244"/>
                <a:gd name="T32" fmla="*/ 141 w 244"/>
                <a:gd name="T33" fmla="*/ 0 h 244"/>
                <a:gd name="T34" fmla="*/ 122 w 244"/>
                <a:gd name="T35" fmla="*/ 0 h 244"/>
                <a:gd name="T36" fmla="*/ 122 w 244"/>
                <a:gd name="T37" fmla="*/ 25 h 244"/>
                <a:gd name="T38" fmla="*/ 219 w 244"/>
                <a:gd name="T39" fmla="*/ 122 h 244"/>
                <a:gd name="T40" fmla="*/ 122 w 244"/>
                <a:gd name="T41" fmla="*/ 219 h 244"/>
                <a:gd name="T42" fmla="*/ 122 w 244"/>
                <a:gd name="T43" fmla="*/ 244 h 244"/>
                <a:gd name="T44" fmla="*/ 35 w 244"/>
                <a:gd name="T45" fmla="*/ 182 h 244"/>
                <a:gd name="T46" fmla="*/ 22 w 244"/>
                <a:gd name="T47" fmla="*/ 195 h 244"/>
                <a:gd name="T48" fmla="*/ 49 w 244"/>
                <a:gd name="T49" fmla="*/ 222 h 244"/>
                <a:gd name="T50" fmla="*/ 62 w 244"/>
                <a:gd name="T51" fmla="*/ 209 h 244"/>
                <a:gd name="T52" fmla="*/ 103 w 244"/>
                <a:gd name="T53" fmla="*/ 226 h 244"/>
                <a:gd name="T54" fmla="*/ 103 w 244"/>
                <a:gd name="T55" fmla="*/ 244 h 244"/>
                <a:gd name="T56" fmla="*/ 122 w 244"/>
                <a:gd name="T57" fmla="*/ 244 h 244"/>
                <a:gd name="T58" fmla="*/ 122 w 244"/>
                <a:gd name="T59" fmla="*/ 219 h 244"/>
                <a:gd name="T60" fmla="*/ 122 w 244"/>
                <a:gd name="T61" fmla="*/ 219 h 244"/>
                <a:gd name="T62" fmla="*/ 25 w 244"/>
                <a:gd name="T63" fmla="*/ 122 h 244"/>
                <a:gd name="T64" fmla="*/ 122 w 244"/>
                <a:gd name="T65" fmla="*/ 25 h 244"/>
                <a:gd name="T66" fmla="*/ 122 w 244"/>
                <a:gd name="T67" fmla="*/ 25 h 244"/>
                <a:gd name="T68" fmla="*/ 122 w 244"/>
                <a:gd name="T69" fmla="*/ 25 h 244"/>
                <a:gd name="T70" fmla="*/ 122 w 244"/>
                <a:gd name="T71" fmla="*/ 0 h 244"/>
                <a:gd name="T72" fmla="*/ 103 w 244"/>
                <a:gd name="T73" fmla="*/ 0 h 244"/>
                <a:gd name="T74" fmla="*/ 103 w 244"/>
                <a:gd name="T75" fmla="*/ 18 h 244"/>
                <a:gd name="T76" fmla="*/ 62 w 244"/>
                <a:gd name="T77" fmla="*/ 35 h 244"/>
                <a:gd name="T78" fmla="*/ 49 w 244"/>
                <a:gd name="T79" fmla="*/ 22 h 244"/>
                <a:gd name="T80" fmla="*/ 22 w 244"/>
                <a:gd name="T81" fmla="*/ 49 h 244"/>
                <a:gd name="T82" fmla="*/ 35 w 244"/>
                <a:gd name="T83" fmla="*/ 62 h 244"/>
                <a:gd name="T84" fmla="*/ 18 w 244"/>
                <a:gd name="T85" fmla="*/ 103 h 244"/>
                <a:gd name="T86" fmla="*/ 0 w 244"/>
                <a:gd name="T87" fmla="*/ 103 h 244"/>
                <a:gd name="T88" fmla="*/ 0 w 244"/>
                <a:gd name="T89" fmla="*/ 141 h 244"/>
                <a:gd name="T90" fmla="*/ 18 w 244"/>
                <a:gd name="T91" fmla="*/ 141 h 244"/>
                <a:gd name="T92" fmla="*/ 35 w 244"/>
                <a:gd name="T93" fmla="*/ 18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cubicBezTo>
                    <a:pt x="141" y="244"/>
                    <a:pt x="141" y="244"/>
                    <a:pt x="141" y="244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56" y="223"/>
                    <a:pt x="170" y="217"/>
                    <a:pt x="182" y="209"/>
                  </a:cubicBezTo>
                  <a:cubicBezTo>
                    <a:pt x="195" y="222"/>
                    <a:pt x="195" y="222"/>
                    <a:pt x="195" y="222"/>
                  </a:cubicBezTo>
                  <a:cubicBezTo>
                    <a:pt x="222" y="195"/>
                    <a:pt x="222" y="195"/>
                    <a:pt x="222" y="195"/>
                  </a:cubicBezTo>
                  <a:cubicBezTo>
                    <a:pt x="209" y="182"/>
                    <a:pt x="209" y="182"/>
                    <a:pt x="209" y="182"/>
                  </a:cubicBezTo>
                  <a:cubicBezTo>
                    <a:pt x="217" y="170"/>
                    <a:pt x="223" y="156"/>
                    <a:pt x="226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26" y="103"/>
                    <a:pt x="226" y="103"/>
                    <a:pt x="226" y="103"/>
                  </a:cubicBezTo>
                  <a:cubicBezTo>
                    <a:pt x="223" y="88"/>
                    <a:pt x="217" y="74"/>
                    <a:pt x="209" y="62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2" y="35"/>
                    <a:pt x="182" y="35"/>
                    <a:pt x="182" y="35"/>
                  </a:cubicBezTo>
                  <a:cubicBezTo>
                    <a:pt x="170" y="27"/>
                    <a:pt x="156" y="21"/>
                    <a:pt x="141" y="18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76" y="25"/>
                    <a:pt x="219" y="68"/>
                    <a:pt x="219" y="122"/>
                  </a:cubicBezTo>
                  <a:cubicBezTo>
                    <a:pt x="219" y="176"/>
                    <a:pt x="176" y="219"/>
                    <a:pt x="122" y="219"/>
                  </a:cubicBezTo>
                  <a:lnTo>
                    <a:pt x="122" y="244"/>
                  </a:lnTo>
                  <a:close/>
                  <a:moveTo>
                    <a:pt x="35" y="182"/>
                  </a:moveTo>
                  <a:cubicBezTo>
                    <a:pt x="22" y="195"/>
                    <a:pt x="22" y="195"/>
                    <a:pt x="22" y="195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74" y="217"/>
                    <a:pt x="88" y="223"/>
                    <a:pt x="103" y="226"/>
                  </a:cubicBezTo>
                  <a:cubicBezTo>
                    <a:pt x="103" y="244"/>
                    <a:pt x="103" y="244"/>
                    <a:pt x="103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68" y="219"/>
                    <a:pt x="25" y="176"/>
                    <a:pt x="25" y="122"/>
                  </a:cubicBezTo>
                  <a:cubicBezTo>
                    <a:pt x="25" y="68"/>
                    <a:pt x="68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88" y="21"/>
                    <a:pt x="74" y="27"/>
                    <a:pt x="62" y="3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74"/>
                    <a:pt x="21" y="88"/>
                    <a:pt x="18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21" y="156"/>
                    <a:pt x="27" y="170"/>
                    <a:pt x="35" y="1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47"/>
            <p:cNvSpPr>
              <a:spLocks noEditPoints="1"/>
            </p:cNvSpPr>
            <p:nvPr/>
          </p:nvSpPr>
          <p:spPr bwMode="auto">
            <a:xfrm>
              <a:off x="5328040" y="4994343"/>
              <a:ext cx="343207" cy="347688"/>
            </a:xfrm>
            <a:custGeom>
              <a:avLst/>
              <a:gdLst>
                <a:gd name="T0" fmla="*/ 105 w 162"/>
                <a:gd name="T1" fmla="*/ 30 h 164"/>
                <a:gd name="T2" fmla="*/ 116 w 162"/>
                <a:gd name="T3" fmla="*/ 8 h 164"/>
                <a:gd name="T4" fmla="*/ 144 w 162"/>
                <a:gd name="T5" fmla="*/ 31 h 164"/>
                <a:gd name="T6" fmla="*/ 125 w 162"/>
                <a:gd name="T7" fmla="*/ 46 h 164"/>
                <a:gd name="T8" fmla="*/ 136 w 162"/>
                <a:gd name="T9" fmla="*/ 69 h 164"/>
                <a:gd name="T10" fmla="*/ 160 w 162"/>
                <a:gd name="T11" fmla="*/ 64 h 164"/>
                <a:gd name="T12" fmla="*/ 162 w 162"/>
                <a:gd name="T13" fmla="*/ 82 h 164"/>
                <a:gd name="T14" fmla="*/ 160 w 162"/>
                <a:gd name="T15" fmla="*/ 100 h 164"/>
                <a:gd name="T16" fmla="*/ 136 w 162"/>
                <a:gd name="T17" fmla="*/ 95 h 164"/>
                <a:gd name="T18" fmla="*/ 125 w 162"/>
                <a:gd name="T19" fmla="*/ 118 h 164"/>
                <a:gd name="T20" fmla="*/ 144 w 162"/>
                <a:gd name="T21" fmla="*/ 133 h 164"/>
                <a:gd name="T22" fmla="*/ 116 w 162"/>
                <a:gd name="T23" fmla="*/ 156 h 164"/>
                <a:gd name="T24" fmla="*/ 105 w 162"/>
                <a:gd name="T25" fmla="*/ 134 h 164"/>
                <a:gd name="T26" fmla="*/ 80 w 162"/>
                <a:gd name="T27" fmla="*/ 139 h 164"/>
                <a:gd name="T28" fmla="*/ 80 w 162"/>
                <a:gd name="T29" fmla="*/ 130 h 164"/>
                <a:gd name="T30" fmla="*/ 128 w 162"/>
                <a:gd name="T31" fmla="*/ 82 h 164"/>
                <a:gd name="T32" fmla="*/ 80 w 162"/>
                <a:gd name="T33" fmla="*/ 34 h 164"/>
                <a:gd name="T34" fmla="*/ 80 w 162"/>
                <a:gd name="T35" fmla="*/ 25 h 164"/>
                <a:gd name="T36" fmla="*/ 105 w 162"/>
                <a:gd name="T37" fmla="*/ 30 h 164"/>
                <a:gd name="T38" fmla="*/ 80 w 162"/>
                <a:gd name="T39" fmla="*/ 139 h 164"/>
                <a:gd name="T40" fmla="*/ 80 w 162"/>
                <a:gd name="T41" fmla="*/ 139 h 164"/>
                <a:gd name="T42" fmla="*/ 80 w 162"/>
                <a:gd name="T43" fmla="*/ 164 h 164"/>
                <a:gd name="T44" fmla="*/ 45 w 162"/>
                <a:gd name="T45" fmla="*/ 156 h 164"/>
                <a:gd name="T46" fmla="*/ 55 w 162"/>
                <a:gd name="T47" fmla="*/ 134 h 164"/>
                <a:gd name="T48" fmla="*/ 35 w 162"/>
                <a:gd name="T49" fmla="*/ 118 h 164"/>
                <a:gd name="T50" fmla="*/ 16 w 162"/>
                <a:gd name="T51" fmla="*/ 133 h 164"/>
                <a:gd name="T52" fmla="*/ 0 w 162"/>
                <a:gd name="T53" fmla="*/ 100 h 164"/>
                <a:gd name="T54" fmla="*/ 24 w 162"/>
                <a:gd name="T55" fmla="*/ 95 h 164"/>
                <a:gd name="T56" fmla="*/ 23 w 162"/>
                <a:gd name="T57" fmla="*/ 82 h 164"/>
                <a:gd name="T58" fmla="*/ 24 w 162"/>
                <a:gd name="T59" fmla="*/ 69 h 164"/>
                <a:gd name="T60" fmla="*/ 0 w 162"/>
                <a:gd name="T61" fmla="*/ 64 h 164"/>
                <a:gd name="T62" fmla="*/ 16 w 162"/>
                <a:gd name="T63" fmla="*/ 31 h 164"/>
                <a:gd name="T64" fmla="*/ 35 w 162"/>
                <a:gd name="T65" fmla="*/ 46 h 164"/>
                <a:gd name="T66" fmla="*/ 55 w 162"/>
                <a:gd name="T67" fmla="*/ 30 h 164"/>
                <a:gd name="T68" fmla="*/ 45 w 162"/>
                <a:gd name="T69" fmla="*/ 8 h 164"/>
                <a:gd name="T70" fmla="*/ 80 w 162"/>
                <a:gd name="T71" fmla="*/ 0 h 164"/>
                <a:gd name="T72" fmla="*/ 80 w 162"/>
                <a:gd name="T73" fmla="*/ 25 h 164"/>
                <a:gd name="T74" fmla="*/ 80 w 162"/>
                <a:gd name="T75" fmla="*/ 34 h 164"/>
                <a:gd name="T76" fmla="*/ 33 w 162"/>
                <a:gd name="T77" fmla="*/ 82 h 164"/>
                <a:gd name="T78" fmla="*/ 80 w 162"/>
                <a:gd name="T79" fmla="*/ 130 h 164"/>
                <a:gd name="T80" fmla="*/ 80 w 162"/>
                <a:gd name="T81" fmla="*/ 1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2" h="164">
                  <a:moveTo>
                    <a:pt x="105" y="30"/>
                  </a:moveTo>
                  <a:cubicBezTo>
                    <a:pt x="116" y="8"/>
                    <a:pt x="116" y="8"/>
                    <a:pt x="116" y="8"/>
                  </a:cubicBezTo>
                  <a:cubicBezTo>
                    <a:pt x="127" y="14"/>
                    <a:pt x="136" y="22"/>
                    <a:pt x="144" y="31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30" y="53"/>
                    <a:pt x="134" y="61"/>
                    <a:pt x="136" y="69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1" y="70"/>
                    <a:pt x="162" y="76"/>
                    <a:pt x="162" y="82"/>
                  </a:cubicBezTo>
                  <a:cubicBezTo>
                    <a:pt x="162" y="88"/>
                    <a:pt x="161" y="94"/>
                    <a:pt x="160" y="100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4" y="103"/>
                    <a:pt x="130" y="111"/>
                    <a:pt x="125" y="118"/>
                  </a:cubicBezTo>
                  <a:cubicBezTo>
                    <a:pt x="144" y="133"/>
                    <a:pt x="144" y="133"/>
                    <a:pt x="144" y="133"/>
                  </a:cubicBezTo>
                  <a:cubicBezTo>
                    <a:pt x="136" y="143"/>
                    <a:pt x="127" y="150"/>
                    <a:pt x="116" y="156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98" y="137"/>
                    <a:pt x="89" y="139"/>
                    <a:pt x="80" y="139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106" y="130"/>
                    <a:pt x="128" y="108"/>
                    <a:pt x="128" y="82"/>
                  </a:cubicBezTo>
                  <a:cubicBezTo>
                    <a:pt x="128" y="56"/>
                    <a:pt x="106" y="34"/>
                    <a:pt x="80" y="3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9" y="25"/>
                    <a:pt x="98" y="27"/>
                    <a:pt x="105" y="30"/>
                  </a:cubicBezTo>
                  <a:close/>
                  <a:moveTo>
                    <a:pt x="80" y="139"/>
                  </a:moveTo>
                  <a:cubicBezTo>
                    <a:pt x="80" y="139"/>
                    <a:pt x="80" y="139"/>
                    <a:pt x="80" y="139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7" y="164"/>
                    <a:pt x="55" y="161"/>
                    <a:pt x="45" y="156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48" y="130"/>
                    <a:pt x="41" y="124"/>
                    <a:pt x="35" y="118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9" y="124"/>
                    <a:pt x="3" y="112"/>
                    <a:pt x="0" y="10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3" y="91"/>
                    <a:pt x="23" y="86"/>
                    <a:pt x="23" y="82"/>
                  </a:cubicBezTo>
                  <a:cubicBezTo>
                    <a:pt x="23" y="78"/>
                    <a:pt x="23" y="73"/>
                    <a:pt x="24" y="6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52"/>
                    <a:pt x="9" y="41"/>
                    <a:pt x="16" y="31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40"/>
                    <a:pt x="48" y="34"/>
                    <a:pt x="55" y="3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3"/>
                    <a:pt x="67" y="0"/>
                    <a:pt x="80" y="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54" y="34"/>
                    <a:pt x="33" y="56"/>
                    <a:pt x="33" y="82"/>
                  </a:cubicBezTo>
                  <a:cubicBezTo>
                    <a:pt x="33" y="108"/>
                    <a:pt x="54" y="130"/>
                    <a:pt x="80" y="130"/>
                  </a:cubicBezTo>
                  <a:lnTo>
                    <a:pt x="80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48"/>
            <p:cNvSpPr>
              <a:spLocks noEditPoints="1"/>
            </p:cNvSpPr>
            <p:nvPr/>
          </p:nvSpPr>
          <p:spPr bwMode="auto">
            <a:xfrm>
              <a:off x="7037803" y="3703956"/>
              <a:ext cx="291233" cy="294817"/>
            </a:xfrm>
            <a:custGeom>
              <a:avLst/>
              <a:gdLst>
                <a:gd name="T0" fmla="*/ 89 w 137"/>
                <a:gd name="T1" fmla="*/ 25 h 139"/>
                <a:gd name="T2" fmla="*/ 98 w 137"/>
                <a:gd name="T3" fmla="*/ 7 h 139"/>
                <a:gd name="T4" fmla="*/ 122 w 137"/>
                <a:gd name="T5" fmla="*/ 26 h 139"/>
                <a:gd name="T6" fmla="*/ 106 w 137"/>
                <a:gd name="T7" fmla="*/ 39 h 139"/>
                <a:gd name="T8" fmla="*/ 115 w 137"/>
                <a:gd name="T9" fmla="*/ 58 h 139"/>
                <a:gd name="T10" fmla="*/ 135 w 137"/>
                <a:gd name="T11" fmla="*/ 54 h 139"/>
                <a:gd name="T12" fmla="*/ 137 w 137"/>
                <a:gd name="T13" fmla="*/ 69 h 139"/>
                <a:gd name="T14" fmla="*/ 135 w 137"/>
                <a:gd name="T15" fmla="*/ 85 h 139"/>
                <a:gd name="T16" fmla="*/ 115 w 137"/>
                <a:gd name="T17" fmla="*/ 80 h 139"/>
                <a:gd name="T18" fmla="*/ 106 w 137"/>
                <a:gd name="T19" fmla="*/ 100 h 139"/>
                <a:gd name="T20" fmla="*/ 122 w 137"/>
                <a:gd name="T21" fmla="*/ 113 h 139"/>
                <a:gd name="T22" fmla="*/ 98 w 137"/>
                <a:gd name="T23" fmla="*/ 132 h 139"/>
                <a:gd name="T24" fmla="*/ 89 w 137"/>
                <a:gd name="T25" fmla="*/ 113 h 139"/>
                <a:gd name="T26" fmla="*/ 68 w 137"/>
                <a:gd name="T27" fmla="*/ 118 h 139"/>
                <a:gd name="T28" fmla="*/ 68 w 137"/>
                <a:gd name="T29" fmla="*/ 99 h 139"/>
                <a:gd name="T30" fmla="*/ 97 w 137"/>
                <a:gd name="T31" fmla="*/ 69 h 139"/>
                <a:gd name="T32" fmla="*/ 68 w 137"/>
                <a:gd name="T33" fmla="*/ 40 h 139"/>
                <a:gd name="T34" fmla="*/ 68 w 137"/>
                <a:gd name="T35" fmla="*/ 20 h 139"/>
                <a:gd name="T36" fmla="*/ 89 w 137"/>
                <a:gd name="T37" fmla="*/ 25 h 139"/>
                <a:gd name="T38" fmla="*/ 68 w 137"/>
                <a:gd name="T39" fmla="*/ 118 h 139"/>
                <a:gd name="T40" fmla="*/ 68 w 137"/>
                <a:gd name="T41" fmla="*/ 118 h 139"/>
                <a:gd name="T42" fmla="*/ 68 w 137"/>
                <a:gd name="T43" fmla="*/ 139 h 139"/>
                <a:gd name="T44" fmla="*/ 37 w 137"/>
                <a:gd name="T45" fmla="*/ 132 h 139"/>
                <a:gd name="T46" fmla="*/ 46 w 137"/>
                <a:gd name="T47" fmla="*/ 113 h 139"/>
                <a:gd name="T48" fmla="*/ 29 w 137"/>
                <a:gd name="T49" fmla="*/ 100 h 139"/>
                <a:gd name="T50" fmla="*/ 13 w 137"/>
                <a:gd name="T51" fmla="*/ 113 h 139"/>
                <a:gd name="T52" fmla="*/ 0 w 137"/>
                <a:gd name="T53" fmla="*/ 85 h 139"/>
                <a:gd name="T54" fmla="*/ 20 w 137"/>
                <a:gd name="T55" fmla="*/ 80 h 139"/>
                <a:gd name="T56" fmla="*/ 19 w 137"/>
                <a:gd name="T57" fmla="*/ 69 h 139"/>
                <a:gd name="T58" fmla="*/ 20 w 137"/>
                <a:gd name="T59" fmla="*/ 58 h 139"/>
                <a:gd name="T60" fmla="*/ 0 w 137"/>
                <a:gd name="T61" fmla="*/ 54 h 139"/>
                <a:gd name="T62" fmla="*/ 13 w 137"/>
                <a:gd name="T63" fmla="*/ 26 h 139"/>
                <a:gd name="T64" fmla="*/ 29 w 137"/>
                <a:gd name="T65" fmla="*/ 39 h 139"/>
                <a:gd name="T66" fmla="*/ 46 w 137"/>
                <a:gd name="T67" fmla="*/ 25 h 139"/>
                <a:gd name="T68" fmla="*/ 37 w 137"/>
                <a:gd name="T69" fmla="*/ 7 h 139"/>
                <a:gd name="T70" fmla="*/ 68 w 137"/>
                <a:gd name="T71" fmla="*/ 0 h 139"/>
                <a:gd name="T72" fmla="*/ 68 w 137"/>
                <a:gd name="T73" fmla="*/ 20 h 139"/>
                <a:gd name="T74" fmla="*/ 68 w 137"/>
                <a:gd name="T75" fmla="*/ 40 h 139"/>
                <a:gd name="T76" fmla="*/ 38 w 137"/>
                <a:gd name="T77" fmla="*/ 69 h 139"/>
                <a:gd name="T78" fmla="*/ 68 w 137"/>
                <a:gd name="T79" fmla="*/ 99 h 139"/>
                <a:gd name="T80" fmla="*/ 68 w 137"/>
                <a:gd name="T81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" h="139">
                  <a:moveTo>
                    <a:pt x="89" y="25"/>
                  </a:moveTo>
                  <a:cubicBezTo>
                    <a:pt x="98" y="7"/>
                    <a:pt x="98" y="7"/>
                    <a:pt x="98" y="7"/>
                  </a:cubicBezTo>
                  <a:cubicBezTo>
                    <a:pt x="107" y="11"/>
                    <a:pt x="115" y="18"/>
                    <a:pt x="122" y="26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44"/>
                    <a:pt x="113" y="51"/>
                    <a:pt x="115" y="58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7" y="59"/>
                    <a:pt x="137" y="64"/>
                    <a:pt x="137" y="69"/>
                  </a:cubicBezTo>
                  <a:cubicBezTo>
                    <a:pt x="137" y="75"/>
                    <a:pt x="137" y="80"/>
                    <a:pt x="135" y="85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13" y="87"/>
                    <a:pt x="110" y="94"/>
                    <a:pt x="106" y="100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5" y="121"/>
                    <a:pt x="107" y="127"/>
                    <a:pt x="98" y="132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2" y="116"/>
                    <a:pt x="75" y="118"/>
                    <a:pt x="68" y="118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97" y="86"/>
                    <a:pt x="97" y="69"/>
                  </a:cubicBezTo>
                  <a:cubicBezTo>
                    <a:pt x="97" y="53"/>
                    <a:pt x="84" y="40"/>
                    <a:pt x="68" y="4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5" y="20"/>
                    <a:pt x="82" y="22"/>
                    <a:pt x="89" y="25"/>
                  </a:cubicBezTo>
                  <a:close/>
                  <a:moveTo>
                    <a:pt x="68" y="118"/>
                  </a:moveTo>
                  <a:cubicBezTo>
                    <a:pt x="68" y="118"/>
                    <a:pt x="68" y="118"/>
                    <a:pt x="68" y="118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57" y="139"/>
                    <a:pt x="46" y="136"/>
                    <a:pt x="37" y="13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0" y="110"/>
                    <a:pt x="34" y="105"/>
                    <a:pt x="29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7" y="105"/>
                    <a:pt x="2" y="95"/>
                    <a:pt x="0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77"/>
                    <a:pt x="19" y="73"/>
                    <a:pt x="19" y="69"/>
                  </a:cubicBezTo>
                  <a:cubicBezTo>
                    <a:pt x="19" y="66"/>
                    <a:pt x="19" y="62"/>
                    <a:pt x="20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43"/>
                    <a:pt x="7" y="34"/>
                    <a:pt x="13" y="26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4" y="33"/>
                    <a:pt x="40" y="28"/>
                    <a:pt x="46" y="2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6" y="2"/>
                    <a:pt x="57" y="0"/>
                    <a:pt x="68" y="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51" y="40"/>
                    <a:pt x="38" y="53"/>
                    <a:pt x="38" y="69"/>
                  </a:cubicBezTo>
                  <a:cubicBezTo>
                    <a:pt x="38" y="86"/>
                    <a:pt x="51" y="99"/>
                    <a:pt x="68" y="99"/>
                  </a:cubicBezTo>
                  <a:lnTo>
                    <a:pt x="68" y="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49"/>
            <p:cNvSpPr>
              <a:spLocks noEditPoints="1"/>
            </p:cNvSpPr>
            <p:nvPr/>
          </p:nvSpPr>
          <p:spPr bwMode="auto">
            <a:xfrm>
              <a:off x="6725960" y="4110786"/>
              <a:ext cx="409519" cy="409519"/>
            </a:xfrm>
            <a:custGeom>
              <a:avLst/>
              <a:gdLst>
                <a:gd name="T0" fmla="*/ 97 w 193"/>
                <a:gd name="T1" fmla="*/ 15 h 193"/>
                <a:gd name="T2" fmla="*/ 97 w 193"/>
                <a:gd name="T3" fmla="*/ 0 h 193"/>
                <a:gd name="T4" fmla="*/ 133 w 193"/>
                <a:gd name="T5" fmla="*/ 7 h 193"/>
                <a:gd name="T6" fmla="*/ 128 w 193"/>
                <a:gd name="T7" fmla="*/ 22 h 193"/>
                <a:gd name="T8" fmla="*/ 154 w 193"/>
                <a:gd name="T9" fmla="*/ 39 h 193"/>
                <a:gd name="T10" fmla="*/ 165 w 193"/>
                <a:gd name="T11" fmla="*/ 28 h 193"/>
                <a:gd name="T12" fmla="*/ 186 w 193"/>
                <a:gd name="T13" fmla="*/ 60 h 193"/>
                <a:gd name="T14" fmla="*/ 171 w 193"/>
                <a:gd name="T15" fmla="*/ 66 h 193"/>
                <a:gd name="T16" fmla="*/ 178 w 193"/>
                <a:gd name="T17" fmla="*/ 97 h 193"/>
                <a:gd name="T18" fmla="*/ 193 w 193"/>
                <a:gd name="T19" fmla="*/ 97 h 193"/>
                <a:gd name="T20" fmla="*/ 186 w 193"/>
                <a:gd name="T21" fmla="*/ 134 h 193"/>
                <a:gd name="T22" fmla="*/ 171 w 193"/>
                <a:gd name="T23" fmla="*/ 128 h 193"/>
                <a:gd name="T24" fmla="*/ 154 w 193"/>
                <a:gd name="T25" fmla="*/ 154 h 193"/>
                <a:gd name="T26" fmla="*/ 165 w 193"/>
                <a:gd name="T27" fmla="*/ 165 h 193"/>
                <a:gd name="T28" fmla="*/ 133 w 193"/>
                <a:gd name="T29" fmla="*/ 186 h 193"/>
                <a:gd name="T30" fmla="*/ 128 w 193"/>
                <a:gd name="T31" fmla="*/ 172 h 193"/>
                <a:gd name="T32" fmla="*/ 97 w 193"/>
                <a:gd name="T33" fmla="*/ 178 h 193"/>
                <a:gd name="T34" fmla="*/ 97 w 193"/>
                <a:gd name="T35" fmla="*/ 160 h 193"/>
                <a:gd name="T36" fmla="*/ 160 w 193"/>
                <a:gd name="T37" fmla="*/ 97 h 193"/>
                <a:gd name="T38" fmla="*/ 97 w 193"/>
                <a:gd name="T39" fmla="*/ 33 h 193"/>
                <a:gd name="T40" fmla="*/ 97 w 193"/>
                <a:gd name="T41" fmla="*/ 15 h 193"/>
                <a:gd name="T42" fmla="*/ 39 w 193"/>
                <a:gd name="T43" fmla="*/ 154 h 193"/>
                <a:gd name="T44" fmla="*/ 28 w 193"/>
                <a:gd name="T45" fmla="*/ 165 h 193"/>
                <a:gd name="T46" fmla="*/ 7 w 193"/>
                <a:gd name="T47" fmla="*/ 134 h 193"/>
                <a:gd name="T48" fmla="*/ 22 w 193"/>
                <a:gd name="T49" fmla="*/ 128 h 193"/>
                <a:gd name="T50" fmla="*/ 15 w 193"/>
                <a:gd name="T51" fmla="*/ 97 h 193"/>
                <a:gd name="T52" fmla="*/ 0 w 193"/>
                <a:gd name="T53" fmla="*/ 97 h 193"/>
                <a:gd name="T54" fmla="*/ 7 w 193"/>
                <a:gd name="T55" fmla="*/ 60 h 193"/>
                <a:gd name="T56" fmla="*/ 22 w 193"/>
                <a:gd name="T57" fmla="*/ 66 h 193"/>
                <a:gd name="T58" fmla="*/ 39 w 193"/>
                <a:gd name="T59" fmla="*/ 39 h 193"/>
                <a:gd name="T60" fmla="*/ 28 w 193"/>
                <a:gd name="T61" fmla="*/ 28 h 193"/>
                <a:gd name="T62" fmla="*/ 60 w 193"/>
                <a:gd name="T63" fmla="*/ 7 h 193"/>
                <a:gd name="T64" fmla="*/ 66 w 193"/>
                <a:gd name="T65" fmla="*/ 22 h 193"/>
                <a:gd name="T66" fmla="*/ 97 w 193"/>
                <a:gd name="T67" fmla="*/ 15 h 193"/>
                <a:gd name="T68" fmla="*/ 97 w 193"/>
                <a:gd name="T69" fmla="*/ 33 h 193"/>
                <a:gd name="T70" fmla="*/ 33 w 193"/>
                <a:gd name="T71" fmla="*/ 97 h 193"/>
                <a:gd name="T72" fmla="*/ 97 w 193"/>
                <a:gd name="T73" fmla="*/ 160 h 193"/>
                <a:gd name="T74" fmla="*/ 97 w 193"/>
                <a:gd name="T75" fmla="*/ 178 h 193"/>
                <a:gd name="T76" fmla="*/ 97 w 193"/>
                <a:gd name="T77" fmla="*/ 193 h 193"/>
                <a:gd name="T78" fmla="*/ 60 w 193"/>
                <a:gd name="T79" fmla="*/ 186 h 193"/>
                <a:gd name="T80" fmla="*/ 66 w 193"/>
                <a:gd name="T81" fmla="*/ 172 h 193"/>
                <a:gd name="T82" fmla="*/ 39 w 193"/>
                <a:gd name="T83" fmla="*/ 15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" h="193">
                  <a:moveTo>
                    <a:pt x="97" y="15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10" y="0"/>
                    <a:pt x="122" y="3"/>
                    <a:pt x="133" y="7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38" y="26"/>
                    <a:pt x="146" y="32"/>
                    <a:pt x="154" y="39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4" y="37"/>
                    <a:pt x="181" y="48"/>
                    <a:pt x="186" y="60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5" y="75"/>
                    <a:pt x="178" y="86"/>
                    <a:pt x="178" y="97"/>
                  </a:cubicBezTo>
                  <a:cubicBezTo>
                    <a:pt x="193" y="97"/>
                    <a:pt x="193" y="97"/>
                    <a:pt x="193" y="97"/>
                  </a:cubicBezTo>
                  <a:cubicBezTo>
                    <a:pt x="193" y="110"/>
                    <a:pt x="190" y="122"/>
                    <a:pt x="186" y="134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67" y="138"/>
                    <a:pt x="161" y="146"/>
                    <a:pt x="154" y="15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56" y="174"/>
                    <a:pt x="145" y="181"/>
                    <a:pt x="133" y="186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18" y="176"/>
                    <a:pt x="108" y="178"/>
                    <a:pt x="97" y="178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131" y="160"/>
                    <a:pt x="160" y="132"/>
                    <a:pt x="160" y="97"/>
                  </a:cubicBezTo>
                  <a:cubicBezTo>
                    <a:pt x="160" y="62"/>
                    <a:pt x="131" y="33"/>
                    <a:pt x="97" y="33"/>
                  </a:cubicBezTo>
                  <a:lnTo>
                    <a:pt x="97" y="15"/>
                  </a:lnTo>
                  <a:close/>
                  <a:moveTo>
                    <a:pt x="39" y="154"/>
                  </a:moveTo>
                  <a:cubicBezTo>
                    <a:pt x="28" y="165"/>
                    <a:pt x="28" y="165"/>
                    <a:pt x="28" y="165"/>
                  </a:cubicBezTo>
                  <a:cubicBezTo>
                    <a:pt x="19" y="156"/>
                    <a:pt x="12" y="145"/>
                    <a:pt x="7" y="134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8" y="118"/>
                    <a:pt x="15" y="108"/>
                    <a:pt x="15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84"/>
                    <a:pt x="3" y="71"/>
                    <a:pt x="7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6" y="56"/>
                    <a:pt x="32" y="47"/>
                    <a:pt x="39" y="3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0"/>
                    <a:pt x="48" y="12"/>
                    <a:pt x="60" y="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75" y="18"/>
                    <a:pt x="86" y="15"/>
                    <a:pt x="97" y="15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2" y="33"/>
                    <a:pt x="33" y="62"/>
                    <a:pt x="33" y="97"/>
                  </a:cubicBezTo>
                  <a:cubicBezTo>
                    <a:pt x="33" y="132"/>
                    <a:pt x="62" y="160"/>
                    <a:pt x="97" y="16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83" y="193"/>
                    <a:pt x="71" y="190"/>
                    <a:pt x="60" y="186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56" y="167"/>
                    <a:pt x="47" y="161"/>
                    <a:pt x="39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50"/>
            <p:cNvSpPr>
              <a:spLocks noEditPoints="1"/>
            </p:cNvSpPr>
            <p:nvPr/>
          </p:nvSpPr>
          <p:spPr bwMode="auto">
            <a:xfrm>
              <a:off x="6617531" y="1912647"/>
              <a:ext cx="457012" cy="457908"/>
            </a:xfrm>
            <a:custGeom>
              <a:avLst/>
              <a:gdLst>
                <a:gd name="T0" fmla="*/ 107 w 215"/>
                <a:gd name="T1" fmla="*/ 18 h 216"/>
                <a:gd name="T2" fmla="*/ 107 w 215"/>
                <a:gd name="T3" fmla="*/ 0 h 216"/>
                <a:gd name="T4" fmla="*/ 149 w 215"/>
                <a:gd name="T5" fmla="*/ 9 h 216"/>
                <a:gd name="T6" fmla="*/ 142 w 215"/>
                <a:gd name="T7" fmla="*/ 24 h 216"/>
                <a:gd name="T8" fmla="*/ 171 w 215"/>
                <a:gd name="T9" fmla="*/ 44 h 216"/>
                <a:gd name="T10" fmla="*/ 184 w 215"/>
                <a:gd name="T11" fmla="*/ 32 h 216"/>
                <a:gd name="T12" fmla="*/ 207 w 215"/>
                <a:gd name="T13" fmla="*/ 67 h 216"/>
                <a:gd name="T14" fmla="*/ 191 w 215"/>
                <a:gd name="T15" fmla="*/ 73 h 216"/>
                <a:gd name="T16" fmla="*/ 198 w 215"/>
                <a:gd name="T17" fmla="*/ 108 h 216"/>
                <a:gd name="T18" fmla="*/ 215 w 215"/>
                <a:gd name="T19" fmla="*/ 108 h 216"/>
                <a:gd name="T20" fmla="*/ 207 w 215"/>
                <a:gd name="T21" fmla="*/ 149 h 216"/>
                <a:gd name="T22" fmla="*/ 191 w 215"/>
                <a:gd name="T23" fmla="*/ 143 h 216"/>
                <a:gd name="T24" fmla="*/ 171 w 215"/>
                <a:gd name="T25" fmla="*/ 172 h 216"/>
                <a:gd name="T26" fmla="*/ 184 w 215"/>
                <a:gd name="T27" fmla="*/ 184 h 216"/>
                <a:gd name="T28" fmla="*/ 149 w 215"/>
                <a:gd name="T29" fmla="*/ 208 h 216"/>
                <a:gd name="T30" fmla="*/ 142 w 215"/>
                <a:gd name="T31" fmla="*/ 192 h 216"/>
                <a:gd name="T32" fmla="*/ 107 w 215"/>
                <a:gd name="T33" fmla="*/ 199 h 216"/>
                <a:gd name="T34" fmla="*/ 107 w 215"/>
                <a:gd name="T35" fmla="*/ 179 h 216"/>
                <a:gd name="T36" fmla="*/ 178 w 215"/>
                <a:gd name="T37" fmla="*/ 108 h 216"/>
                <a:gd name="T38" fmla="*/ 107 w 215"/>
                <a:gd name="T39" fmla="*/ 37 h 216"/>
                <a:gd name="T40" fmla="*/ 107 w 215"/>
                <a:gd name="T41" fmla="*/ 18 h 216"/>
                <a:gd name="T42" fmla="*/ 43 w 215"/>
                <a:gd name="T43" fmla="*/ 172 h 216"/>
                <a:gd name="T44" fmla="*/ 31 w 215"/>
                <a:gd name="T45" fmla="*/ 184 h 216"/>
                <a:gd name="T46" fmla="*/ 8 w 215"/>
                <a:gd name="T47" fmla="*/ 149 h 216"/>
                <a:gd name="T48" fmla="*/ 24 w 215"/>
                <a:gd name="T49" fmla="*/ 143 h 216"/>
                <a:gd name="T50" fmla="*/ 17 w 215"/>
                <a:gd name="T51" fmla="*/ 108 h 216"/>
                <a:gd name="T52" fmla="*/ 0 w 215"/>
                <a:gd name="T53" fmla="*/ 108 h 216"/>
                <a:gd name="T54" fmla="*/ 8 w 215"/>
                <a:gd name="T55" fmla="*/ 67 h 216"/>
                <a:gd name="T56" fmla="*/ 24 w 215"/>
                <a:gd name="T57" fmla="*/ 73 h 216"/>
                <a:gd name="T58" fmla="*/ 43 w 215"/>
                <a:gd name="T59" fmla="*/ 44 h 216"/>
                <a:gd name="T60" fmla="*/ 31 w 215"/>
                <a:gd name="T61" fmla="*/ 32 h 216"/>
                <a:gd name="T62" fmla="*/ 66 w 215"/>
                <a:gd name="T63" fmla="*/ 9 h 216"/>
                <a:gd name="T64" fmla="*/ 73 w 215"/>
                <a:gd name="T65" fmla="*/ 24 h 216"/>
                <a:gd name="T66" fmla="*/ 107 w 215"/>
                <a:gd name="T67" fmla="*/ 18 h 216"/>
                <a:gd name="T68" fmla="*/ 107 w 215"/>
                <a:gd name="T69" fmla="*/ 37 h 216"/>
                <a:gd name="T70" fmla="*/ 37 w 215"/>
                <a:gd name="T71" fmla="*/ 108 h 216"/>
                <a:gd name="T72" fmla="*/ 107 w 215"/>
                <a:gd name="T73" fmla="*/ 179 h 216"/>
                <a:gd name="T74" fmla="*/ 107 w 215"/>
                <a:gd name="T75" fmla="*/ 199 h 216"/>
                <a:gd name="T76" fmla="*/ 107 w 215"/>
                <a:gd name="T77" fmla="*/ 216 h 216"/>
                <a:gd name="T78" fmla="*/ 66 w 215"/>
                <a:gd name="T79" fmla="*/ 208 h 216"/>
                <a:gd name="T80" fmla="*/ 73 w 215"/>
                <a:gd name="T81" fmla="*/ 192 h 216"/>
                <a:gd name="T82" fmla="*/ 43 w 215"/>
                <a:gd name="T83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5" h="216">
                  <a:moveTo>
                    <a:pt x="107" y="18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6" y="3"/>
                    <a:pt x="149" y="9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53" y="29"/>
                    <a:pt x="163" y="36"/>
                    <a:pt x="171" y="44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94" y="42"/>
                    <a:pt x="202" y="54"/>
                    <a:pt x="207" y="67"/>
                  </a:cubicBezTo>
                  <a:cubicBezTo>
                    <a:pt x="191" y="73"/>
                    <a:pt x="191" y="73"/>
                    <a:pt x="191" y="73"/>
                  </a:cubicBezTo>
                  <a:cubicBezTo>
                    <a:pt x="196" y="84"/>
                    <a:pt x="198" y="96"/>
                    <a:pt x="198" y="108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5" y="123"/>
                    <a:pt x="212" y="137"/>
                    <a:pt x="207" y="149"/>
                  </a:cubicBezTo>
                  <a:cubicBezTo>
                    <a:pt x="191" y="143"/>
                    <a:pt x="191" y="143"/>
                    <a:pt x="191" y="143"/>
                  </a:cubicBezTo>
                  <a:cubicBezTo>
                    <a:pt x="187" y="154"/>
                    <a:pt x="180" y="164"/>
                    <a:pt x="171" y="172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74" y="194"/>
                    <a:pt x="162" y="202"/>
                    <a:pt x="149" y="208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31" y="196"/>
                    <a:pt x="120" y="199"/>
                    <a:pt x="107" y="199"/>
                  </a:cubicBezTo>
                  <a:cubicBezTo>
                    <a:pt x="107" y="179"/>
                    <a:pt x="107" y="179"/>
                    <a:pt x="107" y="179"/>
                  </a:cubicBezTo>
                  <a:cubicBezTo>
                    <a:pt x="146" y="179"/>
                    <a:pt x="178" y="147"/>
                    <a:pt x="178" y="108"/>
                  </a:cubicBezTo>
                  <a:cubicBezTo>
                    <a:pt x="178" y="69"/>
                    <a:pt x="146" y="37"/>
                    <a:pt x="107" y="37"/>
                  </a:cubicBezTo>
                  <a:lnTo>
                    <a:pt x="107" y="18"/>
                  </a:lnTo>
                  <a:close/>
                  <a:moveTo>
                    <a:pt x="43" y="172"/>
                  </a:moveTo>
                  <a:cubicBezTo>
                    <a:pt x="31" y="184"/>
                    <a:pt x="31" y="184"/>
                    <a:pt x="31" y="184"/>
                  </a:cubicBezTo>
                  <a:cubicBezTo>
                    <a:pt x="21" y="174"/>
                    <a:pt x="13" y="163"/>
                    <a:pt x="8" y="149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32"/>
                    <a:pt x="17" y="120"/>
                    <a:pt x="17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94"/>
                    <a:pt x="3" y="80"/>
                    <a:pt x="8" y="67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8" y="62"/>
                    <a:pt x="35" y="52"/>
                    <a:pt x="43" y="4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1" y="22"/>
                    <a:pt x="53" y="14"/>
                    <a:pt x="66" y="9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3" y="20"/>
                    <a:pt x="95" y="18"/>
                    <a:pt x="107" y="18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68" y="37"/>
                    <a:pt x="37" y="69"/>
                    <a:pt x="37" y="108"/>
                  </a:cubicBezTo>
                  <a:cubicBezTo>
                    <a:pt x="37" y="147"/>
                    <a:pt x="68" y="179"/>
                    <a:pt x="107" y="179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216"/>
                    <a:pt x="107" y="216"/>
                    <a:pt x="107" y="216"/>
                  </a:cubicBezTo>
                  <a:cubicBezTo>
                    <a:pt x="93" y="216"/>
                    <a:pt x="79" y="213"/>
                    <a:pt x="66" y="208"/>
                  </a:cubicBezTo>
                  <a:cubicBezTo>
                    <a:pt x="73" y="192"/>
                    <a:pt x="73" y="192"/>
                    <a:pt x="73" y="192"/>
                  </a:cubicBezTo>
                  <a:cubicBezTo>
                    <a:pt x="62" y="187"/>
                    <a:pt x="52" y="181"/>
                    <a:pt x="43" y="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51"/>
            <p:cNvSpPr>
              <a:spLocks noEditPoints="1"/>
            </p:cNvSpPr>
            <p:nvPr/>
          </p:nvSpPr>
          <p:spPr bwMode="auto">
            <a:xfrm>
              <a:off x="7031530" y="2268400"/>
              <a:ext cx="316324" cy="316324"/>
            </a:xfrm>
            <a:custGeom>
              <a:avLst/>
              <a:gdLst>
                <a:gd name="T0" fmla="*/ 74 w 149"/>
                <a:gd name="T1" fmla="*/ 149 h 149"/>
                <a:gd name="T2" fmla="*/ 86 w 149"/>
                <a:gd name="T3" fmla="*/ 149 h 149"/>
                <a:gd name="T4" fmla="*/ 86 w 149"/>
                <a:gd name="T5" fmla="*/ 138 h 149"/>
                <a:gd name="T6" fmla="*/ 111 w 149"/>
                <a:gd name="T7" fmla="*/ 127 h 149"/>
                <a:gd name="T8" fmla="*/ 119 w 149"/>
                <a:gd name="T9" fmla="*/ 135 h 149"/>
                <a:gd name="T10" fmla="*/ 135 w 149"/>
                <a:gd name="T11" fmla="*/ 119 h 149"/>
                <a:gd name="T12" fmla="*/ 127 w 149"/>
                <a:gd name="T13" fmla="*/ 111 h 149"/>
                <a:gd name="T14" fmla="*/ 138 w 149"/>
                <a:gd name="T15" fmla="*/ 86 h 149"/>
                <a:gd name="T16" fmla="*/ 149 w 149"/>
                <a:gd name="T17" fmla="*/ 86 h 149"/>
                <a:gd name="T18" fmla="*/ 149 w 149"/>
                <a:gd name="T19" fmla="*/ 63 h 149"/>
                <a:gd name="T20" fmla="*/ 138 w 149"/>
                <a:gd name="T21" fmla="*/ 63 h 149"/>
                <a:gd name="T22" fmla="*/ 127 w 149"/>
                <a:gd name="T23" fmla="*/ 38 h 149"/>
                <a:gd name="T24" fmla="*/ 135 w 149"/>
                <a:gd name="T25" fmla="*/ 30 h 149"/>
                <a:gd name="T26" fmla="*/ 119 w 149"/>
                <a:gd name="T27" fmla="*/ 13 h 149"/>
                <a:gd name="T28" fmla="*/ 111 w 149"/>
                <a:gd name="T29" fmla="*/ 21 h 149"/>
                <a:gd name="T30" fmla="*/ 86 w 149"/>
                <a:gd name="T31" fmla="*/ 11 h 149"/>
                <a:gd name="T32" fmla="*/ 86 w 149"/>
                <a:gd name="T33" fmla="*/ 0 h 149"/>
                <a:gd name="T34" fmla="*/ 74 w 149"/>
                <a:gd name="T35" fmla="*/ 0 h 149"/>
                <a:gd name="T36" fmla="*/ 74 w 149"/>
                <a:gd name="T37" fmla="*/ 15 h 149"/>
                <a:gd name="T38" fmla="*/ 134 w 149"/>
                <a:gd name="T39" fmla="*/ 74 h 149"/>
                <a:gd name="T40" fmla="*/ 74 w 149"/>
                <a:gd name="T41" fmla="*/ 134 h 149"/>
                <a:gd name="T42" fmla="*/ 74 w 149"/>
                <a:gd name="T43" fmla="*/ 149 h 149"/>
                <a:gd name="T44" fmla="*/ 21 w 149"/>
                <a:gd name="T45" fmla="*/ 111 h 149"/>
                <a:gd name="T46" fmla="*/ 13 w 149"/>
                <a:gd name="T47" fmla="*/ 119 h 149"/>
                <a:gd name="T48" fmla="*/ 30 w 149"/>
                <a:gd name="T49" fmla="*/ 135 h 149"/>
                <a:gd name="T50" fmla="*/ 38 w 149"/>
                <a:gd name="T51" fmla="*/ 127 h 149"/>
                <a:gd name="T52" fmla="*/ 63 w 149"/>
                <a:gd name="T53" fmla="*/ 138 h 149"/>
                <a:gd name="T54" fmla="*/ 63 w 149"/>
                <a:gd name="T55" fmla="*/ 149 h 149"/>
                <a:gd name="T56" fmla="*/ 74 w 149"/>
                <a:gd name="T57" fmla="*/ 149 h 149"/>
                <a:gd name="T58" fmla="*/ 74 w 149"/>
                <a:gd name="T59" fmla="*/ 134 h 149"/>
                <a:gd name="T60" fmla="*/ 74 w 149"/>
                <a:gd name="T61" fmla="*/ 134 h 149"/>
                <a:gd name="T62" fmla="*/ 15 w 149"/>
                <a:gd name="T63" fmla="*/ 74 h 149"/>
                <a:gd name="T64" fmla="*/ 74 w 149"/>
                <a:gd name="T65" fmla="*/ 15 h 149"/>
                <a:gd name="T66" fmla="*/ 74 w 149"/>
                <a:gd name="T67" fmla="*/ 15 h 149"/>
                <a:gd name="T68" fmla="*/ 74 w 149"/>
                <a:gd name="T69" fmla="*/ 15 h 149"/>
                <a:gd name="T70" fmla="*/ 74 w 149"/>
                <a:gd name="T71" fmla="*/ 0 h 149"/>
                <a:gd name="T72" fmla="*/ 63 w 149"/>
                <a:gd name="T73" fmla="*/ 0 h 149"/>
                <a:gd name="T74" fmla="*/ 63 w 149"/>
                <a:gd name="T75" fmla="*/ 11 h 149"/>
                <a:gd name="T76" fmla="*/ 38 w 149"/>
                <a:gd name="T77" fmla="*/ 21 h 149"/>
                <a:gd name="T78" fmla="*/ 30 w 149"/>
                <a:gd name="T79" fmla="*/ 13 h 149"/>
                <a:gd name="T80" fmla="*/ 13 w 149"/>
                <a:gd name="T81" fmla="*/ 30 h 149"/>
                <a:gd name="T82" fmla="*/ 21 w 149"/>
                <a:gd name="T83" fmla="*/ 38 h 149"/>
                <a:gd name="T84" fmla="*/ 11 w 149"/>
                <a:gd name="T85" fmla="*/ 63 h 149"/>
                <a:gd name="T86" fmla="*/ 0 w 149"/>
                <a:gd name="T87" fmla="*/ 63 h 149"/>
                <a:gd name="T88" fmla="*/ 0 w 149"/>
                <a:gd name="T89" fmla="*/ 86 h 149"/>
                <a:gd name="T90" fmla="*/ 11 w 149"/>
                <a:gd name="T91" fmla="*/ 86 h 149"/>
                <a:gd name="T92" fmla="*/ 21 w 149"/>
                <a:gd name="T93" fmla="*/ 1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9" h="149">
                  <a:moveTo>
                    <a:pt x="74" y="149"/>
                  </a:moveTo>
                  <a:cubicBezTo>
                    <a:pt x="86" y="149"/>
                    <a:pt x="86" y="149"/>
                    <a:pt x="86" y="149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95" y="136"/>
                    <a:pt x="103" y="132"/>
                    <a:pt x="111" y="127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32" y="103"/>
                    <a:pt x="136" y="95"/>
                    <a:pt x="138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38" y="63"/>
                    <a:pt x="138" y="63"/>
                    <a:pt x="138" y="63"/>
                  </a:cubicBezTo>
                  <a:cubicBezTo>
                    <a:pt x="136" y="54"/>
                    <a:pt x="132" y="45"/>
                    <a:pt x="127" y="38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3" y="16"/>
                    <a:pt x="95" y="13"/>
                    <a:pt x="86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107" y="15"/>
                    <a:pt x="134" y="42"/>
                    <a:pt x="134" y="74"/>
                  </a:cubicBezTo>
                  <a:cubicBezTo>
                    <a:pt x="134" y="107"/>
                    <a:pt x="107" y="134"/>
                    <a:pt x="74" y="134"/>
                  </a:cubicBezTo>
                  <a:lnTo>
                    <a:pt x="74" y="149"/>
                  </a:lnTo>
                  <a:close/>
                  <a:moveTo>
                    <a:pt x="21" y="111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5" y="132"/>
                    <a:pt x="54" y="136"/>
                    <a:pt x="63" y="138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42" y="134"/>
                    <a:pt x="15" y="107"/>
                    <a:pt x="15" y="74"/>
                  </a:cubicBezTo>
                  <a:cubicBezTo>
                    <a:pt x="15" y="42"/>
                    <a:pt x="42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4" y="13"/>
                    <a:pt x="45" y="16"/>
                    <a:pt x="38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6" y="45"/>
                    <a:pt x="13" y="54"/>
                    <a:pt x="1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3" y="95"/>
                    <a:pt x="16" y="103"/>
                    <a:pt x="21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52"/>
            <p:cNvSpPr>
              <a:spLocks noEditPoints="1"/>
            </p:cNvSpPr>
            <p:nvPr/>
          </p:nvSpPr>
          <p:spPr bwMode="auto">
            <a:xfrm>
              <a:off x="7175803" y="2665374"/>
              <a:ext cx="327078" cy="326181"/>
            </a:xfrm>
            <a:custGeom>
              <a:avLst/>
              <a:gdLst>
                <a:gd name="T0" fmla="*/ 77 w 154"/>
                <a:gd name="T1" fmla="*/ 154 h 154"/>
                <a:gd name="T2" fmla="*/ 89 w 154"/>
                <a:gd name="T3" fmla="*/ 154 h 154"/>
                <a:gd name="T4" fmla="*/ 89 w 154"/>
                <a:gd name="T5" fmla="*/ 142 h 154"/>
                <a:gd name="T6" fmla="*/ 115 w 154"/>
                <a:gd name="T7" fmla="*/ 132 h 154"/>
                <a:gd name="T8" fmla="*/ 123 w 154"/>
                <a:gd name="T9" fmla="*/ 140 h 154"/>
                <a:gd name="T10" fmla="*/ 140 w 154"/>
                <a:gd name="T11" fmla="*/ 123 h 154"/>
                <a:gd name="T12" fmla="*/ 132 w 154"/>
                <a:gd name="T13" fmla="*/ 115 h 154"/>
                <a:gd name="T14" fmla="*/ 142 w 154"/>
                <a:gd name="T15" fmla="*/ 89 h 154"/>
                <a:gd name="T16" fmla="*/ 154 w 154"/>
                <a:gd name="T17" fmla="*/ 89 h 154"/>
                <a:gd name="T18" fmla="*/ 154 w 154"/>
                <a:gd name="T19" fmla="*/ 65 h 154"/>
                <a:gd name="T20" fmla="*/ 142 w 154"/>
                <a:gd name="T21" fmla="*/ 65 h 154"/>
                <a:gd name="T22" fmla="*/ 132 w 154"/>
                <a:gd name="T23" fmla="*/ 39 h 154"/>
                <a:gd name="T24" fmla="*/ 140 w 154"/>
                <a:gd name="T25" fmla="*/ 31 h 154"/>
                <a:gd name="T26" fmla="*/ 123 w 154"/>
                <a:gd name="T27" fmla="*/ 14 h 154"/>
                <a:gd name="T28" fmla="*/ 115 w 154"/>
                <a:gd name="T29" fmla="*/ 22 h 154"/>
                <a:gd name="T30" fmla="*/ 89 w 154"/>
                <a:gd name="T31" fmla="*/ 12 h 154"/>
                <a:gd name="T32" fmla="*/ 89 w 154"/>
                <a:gd name="T33" fmla="*/ 0 h 154"/>
                <a:gd name="T34" fmla="*/ 77 w 154"/>
                <a:gd name="T35" fmla="*/ 0 h 154"/>
                <a:gd name="T36" fmla="*/ 77 w 154"/>
                <a:gd name="T37" fmla="*/ 23 h 154"/>
                <a:gd name="T38" fmla="*/ 131 w 154"/>
                <a:gd name="T39" fmla="*/ 77 h 154"/>
                <a:gd name="T40" fmla="*/ 77 w 154"/>
                <a:gd name="T41" fmla="*/ 131 h 154"/>
                <a:gd name="T42" fmla="*/ 77 w 154"/>
                <a:gd name="T43" fmla="*/ 154 h 154"/>
                <a:gd name="T44" fmla="*/ 22 w 154"/>
                <a:gd name="T45" fmla="*/ 115 h 154"/>
                <a:gd name="T46" fmla="*/ 14 w 154"/>
                <a:gd name="T47" fmla="*/ 123 h 154"/>
                <a:gd name="T48" fmla="*/ 31 w 154"/>
                <a:gd name="T49" fmla="*/ 140 h 154"/>
                <a:gd name="T50" fmla="*/ 39 w 154"/>
                <a:gd name="T51" fmla="*/ 132 h 154"/>
                <a:gd name="T52" fmla="*/ 65 w 154"/>
                <a:gd name="T53" fmla="*/ 142 h 154"/>
                <a:gd name="T54" fmla="*/ 65 w 154"/>
                <a:gd name="T55" fmla="*/ 154 h 154"/>
                <a:gd name="T56" fmla="*/ 77 w 154"/>
                <a:gd name="T57" fmla="*/ 154 h 154"/>
                <a:gd name="T58" fmla="*/ 77 w 154"/>
                <a:gd name="T59" fmla="*/ 131 h 154"/>
                <a:gd name="T60" fmla="*/ 77 w 154"/>
                <a:gd name="T61" fmla="*/ 131 h 154"/>
                <a:gd name="T62" fmla="*/ 23 w 154"/>
                <a:gd name="T63" fmla="*/ 77 h 154"/>
                <a:gd name="T64" fmla="*/ 77 w 154"/>
                <a:gd name="T65" fmla="*/ 23 h 154"/>
                <a:gd name="T66" fmla="*/ 77 w 154"/>
                <a:gd name="T67" fmla="*/ 23 h 154"/>
                <a:gd name="T68" fmla="*/ 77 w 154"/>
                <a:gd name="T69" fmla="*/ 23 h 154"/>
                <a:gd name="T70" fmla="*/ 77 w 154"/>
                <a:gd name="T71" fmla="*/ 0 h 154"/>
                <a:gd name="T72" fmla="*/ 65 w 154"/>
                <a:gd name="T73" fmla="*/ 0 h 154"/>
                <a:gd name="T74" fmla="*/ 65 w 154"/>
                <a:gd name="T75" fmla="*/ 12 h 154"/>
                <a:gd name="T76" fmla="*/ 39 w 154"/>
                <a:gd name="T77" fmla="*/ 22 h 154"/>
                <a:gd name="T78" fmla="*/ 31 w 154"/>
                <a:gd name="T79" fmla="*/ 14 h 154"/>
                <a:gd name="T80" fmla="*/ 14 w 154"/>
                <a:gd name="T81" fmla="*/ 31 h 154"/>
                <a:gd name="T82" fmla="*/ 22 w 154"/>
                <a:gd name="T83" fmla="*/ 39 h 154"/>
                <a:gd name="T84" fmla="*/ 12 w 154"/>
                <a:gd name="T85" fmla="*/ 65 h 154"/>
                <a:gd name="T86" fmla="*/ 0 w 154"/>
                <a:gd name="T87" fmla="*/ 65 h 154"/>
                <a:gd name="T88" fmla="*/ 0 w 154"/>
                <a:gd name="T89" fmla="*/ 89 h 154"/>
                <a:gd name="T90" fmla="*/ 12 w 154"/>
                <a:gd name="T91" fmla="*/ 89 h 154"/>
                <a:gd name="T92" fmla="*/ 22 w 154"/>
                <a:gd name="T93" fmla="*/ 1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4" h="154">
                  <a:moveTo>
                    <a:pt x="77" y="154"/>
                  </a:moveTo>
                  <a:cubicBezTo>
                    <a:pt x="89" y="154"/>
                    <a:pt x="89" y="154"/>
                    <a:pt x="89" y="154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8" y="140"/>
                    <a:pt x="107" y="137"/>
                    <a:pt x="115" y="132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7" y="107"/>
                    <a:pt x="141" y="98"/>
                    <a:pt x="142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65"/>
                    <a:pt x="154" y="65"/>
                    <a:pt x="154" y="65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41" y="55"/>
                    <a:pt x="137" y="47"/>
                    <a:pt x="132" y="39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07" y="17"/>
                    <a:pt x="98" y="13"/>
                    <a:pt x="89" y="1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107" y="23"/>
                    <a:pt x="131" y="47"/>
                    <a:pt x="131" y="77"/>
                  </a:cubicBezTo>
                  <a:cubicBezTo>
                    <a:pt x="131" y="107"/>
                    <a:pt x="107" y="131"/>
                    <a:pt x="77" y="131"/>
                  </a:cubicBezTo>
                  <a:lnTo>
                    <a:pt x="77" y="154"/>
                  </a:lnTo>
                  <a:close/>
                  <a:moveTo>
                    <a:pt x="22" y="115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47" y="137"/>
                    <a:pt x="56" y="140"/>
                    <a:pt x="65" y="142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47" y="131"/>
                    <a:pt x="23" y="107"/>
                    <a:pt x="23" y="77"/>
                  </a:cubicBezTo>
                  <a:cubicBezTo>
                    <a:pt x="23" y="47"/>
                    <a:pt x="4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56" y="13"/>
                    <a:pt x="47" y="17"/>
                    <a:pt x="39" y="2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17" y="47"/>
                    <a:pt x="13" y="55"/>
                    <a:pt x="1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3" y="98"/>
                    <a:pt x="17" y="107"/>
                    <a:pt x="22" y="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53"/>
            <p:cNvSpPr>
              <a:spLocks noEditPoints="1"/>
            </p:cNvSpPr>
            <p:nvPr/>
          </p:nvSpPr>
          <p:spPr bwMode="auto">
            <a:xfrm>
              <a:off x="7237634" y="2726308"/>
              <a:ext cx="203415" cy="201623"/>
            </a:xfrm>
            <a:custGeom>
              <a:avLst/>
              <a:gdLst>
                <a:gd name="T0" fmla="*/ 48 w 96"/>
                <a:gd name="T1" fmla="*/ 0 h 95"/>
                <a:gd name="T2" fmla="*/ 96 w 96"/>
                <a:gd name="T3" fmla="*/ 48 h 95"/>
                <a:gd name="T4" fmla="*/ 48 w 96"/>
                <a:gd name="T5" fmla="*/ 95 h 95"/>
                <a:gd name="T6" fmla="*/ 48 w 96"/>
                <a:gd name="T7" fmla="*/ 89 h 95"/>
                <a:gd name="T8" fmla="*/ 89 w 96"/>
                <a:gd name="T9" fmla="*/ 48 h 95"/>
                <a:gd name="T10" fmla="*/ 48 w 96"/>
                <a:gd name="T11" fmla="*/ 7 h 95"/>
                <a:gd name="T12" fmla="*/ 48 w 96"/>
                <a:gd name="T13" fmla="*/ 0 h 95"/>
                <a:gd name="T14" fmla="*/ 48 w 96"/>
                <a:gd name="T15" fmla="*/ 95 h 95"/>
                <a:gd name="T16" fmla="*/ 0 w 96"/>
                <a:gd name="T17" fmla="*/ 48 h 95"/>
                <a:gd name="T18" fmla="*/ 48 w 96"/>
                <a:gd name="T19" fmla="*/ 0 h 95"/>
                <a:gd name="T20" fmla="*/ 48 w 96"/>
                <a:gd name="T21" fmla="*/ 7 h 95"/>
                <a:gd name="T22" fmla="*/ 7 w 96"/>
                <a:gd name="T23" fmla="*/ 48 h 95"/>
                <a:gd name="T24" fmla="*/ 48 w 96"/>
                <a:gd name="T25" fmla="*/ 89 h 95"/>
                <a:gd name="T26" fmla="*/ 48 w 96"/>
                <a:gd name="T2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5">
                  <a:moveTo>
                    <a:pt x="48" y="0"/>
                  </a:move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5"/>
                    <a:pt x="48" y="9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70" y="89"/>
                    <a:pt x="89" y="70"/>
                    <a:pt x="89" y="48"/>
                  </a:cubicBezTo>
                  <a:cubicBezTo>
                    <a:pt x="89" y="25"/>
                    <a:pt x="70" y="7"/>
                    <a:pt x="48" y="7"/>
                  </a:cubicBezTo>
                  <a:lnTo>
                    <a:pt x="48" y="0"/>
                  </a:lnTo>
                  <a:close/>
                  <a:moveTo>
                    <a:pt x="48" y="95"/>
                  </a:moveTo>
                  <a:cubicBezTo>
                    <a:pt x="22" y="95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26" y="7"/>
                    <a:pt x="7" y="25"/>
                    <a:pt x="7" y="48"/>
                  </a:cubicBezTo>
                  <a:cubicBezTo>
                    <a:pt x="7" y="70"/>
                    <a:pt x="26" y="89"/>
                    <a:pt x="48" y="89"/>
                  </a:cubicBezTo>
                  <a:lnTo>
                    <a:pt x="48" y="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54"/>
            <p:cNvSpPr>
              <a:spLocks noEditPoints="1"/>
            </p:cNvSpPr>
            <p:nvPr/>
          </p:nvSpPr>
          <p:spPr bwMode="auto">
            <a:xfrm>
              <a:off x="6736713" y="4593785"/>
              <a:ext cx="241948" cy="241948"/>
            </a:xfrm>
            <a:custGeom>
              <a:avLst/>
              <a:gdLst>
                <a:gd name="T0" fmla="*/ 57 w 114"/>
                <a:gd name="T1" fmla="*/ 9 h 114"/>
                <a:gd name="T2" fmla="*/ 72 w 114"/>
                <a:gd name="T3" fmla="*/ 11 h 114"/>
                <a:gd name="T4" fmla="*/ 75 w 114"/>
                <a:gd name="T5" fmla="*/ 2 h 114"/>
                <a:gd name="T6" fmla="*/ 95 w 114"/>
                <a:gd name="T7" fmla="*/ 13 h 114"/>
                <a:gd name="T8" fmla="*/ 89 w 114"/>
                <a:gd name="T9" fmla="*/ 20 h 114"/>
                <a:gd name="T10" fmla="*/ 100 w 114"/>
                <a:gd name="T11" fmla="*/ 35 h 114"/>
                <a:gd name="T12" fmla="*/ 108 w 114"/>
                <a:gd name="T13" fmla="*/ 31 h 114"/>
                <a:gd name="T14" fmla="*/ 114 w 114"/>
                <a:gd name="T15" fmla="*/ 53 h 114"/>
                <a:gd name="T16" fmla="*/ 105 w 114"/>
                <a:gd name="T17" fmla="*/ 53 h 114"/>
                <a:gd name="T18" fmla="*/ 103 w 114"/>
                <a:gd name="T19" fmla="*/ 72 h 114"/>
                <a:gd name="T20" fmla="*/ 111 w 114"/>
                <a:gd name="T21" fmla="*/ 75 h 114"/>
                <a:gd name="T22" fmla="*/ 100 w 114"/>
                <a:gd name="T23" fmla="*/ 95 h 114"/>
                <a:gd name="T24" fmla="*/ 93 w 114"/>
                <a:gd name="T25" fmla="*/ 89 h 114"/>
                <a:gd name="T26" fmla="*/ 78 w 114"/>
                <a:gd name="T27" fmla="*/ 100 h 114"/>
                <a:gd name="T28" fmla="*/ 83 w 114"/>
                <a:gd name="T29" fmla="*/ 108 h 114"/>
                <a:gd name="T30" fmla="*/ 61 w 114"/>
                <a:gd name="T31" fmla="*/ 114 h 114"/>
                <a:gd name="T32" fmla="*/ 60 w 114"/>
                <a:gd name="T33" fmla="*/ 105 h 114"/>
                <a:gd name="T34" fmla="*/ 57 w 114"/>
                <a:gd name="T35" fmla="*/ 105 h 114"/>
                <a:gd name="T36" fmla="*/ 57 w 114"/>
                <a:gd name="T37" fmla="*/ 80 h 114"/>
                <a:gd name="T38" fmla="*/ 79 w 114"/>
                <a:gd name="T39" fmla="*/ 64 h 114"/>
                <a:gd name="T40" fmla="*/ 64 w 114"/>
                <a:gd name="T41" fmla="*/ 35 h 114"/>
                <a:gd name="T42" fmla="*/ 57 w 114"/>
                <a:gd name="T43" fmla="*/ 33 h 114"/>
                <a:gd name="T44" fmla="*/ 57 w 114"/>
                <a:gd name="T45" fmla="*/ 9 h 114"/>
                <a:gd name="T46" fmla="*/ 14 w 114"/>
                <a:gd name="T47" fmla="*/ 78 h 114"/>
                <a:gd name="T48" fmla="*/ 6 w 114"/>
                <a:gd name="T49" fmla="*/ 83 h 114"/>
                <a:gd name="T50" fmla="*/ 0 w 114"/>
                <a:gd name="T51" fmla="*/ 61 h 114"/>
                <a:gd name="T52" fmla="*/ 9 w 114"/>
                <a:gd name="T53" fmla="*/ 60 h 114"/>
                <a:gd name="T54" fmla="*/ 11 w 114"/>
                <a:gd name="T55" fmla="*/ 42 h 114"/>
                <a:gd name="T56" fmla="*/ 2 w 114"/>
                <a:gd name="T57" fmla="*/ 39 h 114"/>
                <a:gd name="T58" fmla="*/ 14 w 114"/>
                <a:gd name="T59" fmla="*/ 19 h 114"/>
                <a:gd name="T60" fmla="*/ 20 w 114"/>
                <a:gd name="T61" fmla="*/ 25 h 114"/>
                <a:gd name="T62" fmla="*/ 35 w 114"/>
                <a:gd name="T63" fmla="*/ 14 h 114"/>
                <a:gd name="T64" fmla="*/ 31 w 114"/>
                <a:gd name="T65" fmla="*/ 5 h 114"/>
                <a:gd name="T66" fmla="*/ 53 w 114"/>
                <a:gd name="T67" fmla="*/ 0 h 114"/>
                <a:gd name="T68" fmla="*/ 53 w 114"/>
                <a:gd name="T69" fmla="*/ 9 h 114"/>
                <a:gd name="T70" fmla="*/ 57 w 114"/>
                <a:gd name="T71" fmla="*/ 9 h 114"/>
                <a:gd name="T72" fmla="*/ 57 w 114"/>
                <a:gd name="T73" fmla="*/ 33 h 114"/>
                <a:gd name="T74" fmla="*/ 35 w 114"/>
                <a:gd name="T75" fmla="*/ 49 h 114"/>
                <a:gd name="T76" fmla="*/ 49 w 114"/>
                <a:gd name="T77" fmla="*/ 79 h 114"/>
                <a:gd name="T78" fmla="*/ 57 w 114"/>
                <a:gd name="T79" fmla="*/ 80 h 114"/>
                <a:gd name="T80" fmla="*/ 57 w 114"/>
                <a:gd name="T81" fmla="*/ 105 h 114"/>
                <a:gd name="T82" fmla="*/ 42 w 114"/>
                <a:gd name="T83" fmla="*/ 103 h 114"/>
                <a:gd name="T84" fmla="*/ 39 w 114"/>
                <a:gd name="T85" fmla="*/ 111 h 114"/>
                <a:gd name="T86" fmla="*/ 19 w 114"/>
                <a:gd name="T87" fmla="*/ 100 h 114"/>
                <a:gd name="T88" fmla="*/ 25 w 114"/>
                <a:gd name="T89" fmla="*/ 93 h 114"/>
                <a:gd name="T90" fmla="*/ 14 w 114"/>
                <a:gd name="T91" fmla="*/ 7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" h="114">
                  <a:moveTo>
                    <a:pt x="57" y="9"/>
                  </a:moveTo>
                  <a:cubicBezTo>
                    <a:pt x="62" y="9"/>
                    <a:pt x="67" y="9"/>
                    <a:pt x="72" y="1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82" y="5"/>
                    <a:pt x="89" y="9"/>
                    <a:pt x="95" y="13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3" y="25"/>
                    <a:pt x="97" y="30"/>
                    <a:pt x="100" y="35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12" y="38"/>
                    <a:pt x="114" y="45"/>
                    <a:pt x="114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6" y="60"/>
                    <a:pt x="105" y="66"/>
                    <a:pt x="103" y="72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9" y="82"/>
                    <a:pt x="105" y="89"/>
                    <a:pt x="100" y="95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89" y="93"/>
                    <a:pt x="84" y="97"/>
                    <a:pt x="78" y="100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76" y="112"/>
                    <a:pt x="69" y="114"/>
                    <a:pt x="61" y="11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8" y="105"/>
                    <a:pt x="57" y="10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67" y="80"/>
                    <a:pt x="76" y="74"/>
                    <a:pt x="79" y="64"/>
                  </a:cubicBezTo>
                  <a:cubicBezTo>
                    <a:pt x="83" y="52"/>
                    <a:pt x="77" y="39"/>
                    <a:pt x="64" y="35"/>
                  </a:cubicBezTo>
                  <a:cubicBezTo>
                    <a:pt x="62" y="34"/>
                    <a:pt x="59" y="33"/>
                    <a:pt x="57" y="33"/>
                  </a:cubicBezTo>
                  <a:lnTo>
                    <a:pt x="57" y="9"/>
                  </a:lnTo>
                  <a:close/>
                  <a:moveTo>
                    <a:pt x="14" y="78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" y="76"/>
                    <a:pt x="0" y="68"/>
                    <a:pt x="0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54"/>
                    <a:pt x="9" y="48"/>
                    <a:pt x="11" y="42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5" y="31"/>
                    <a:pt x="9" y="25"/>
                    <a:pt x="14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5" y="20"/>
                    <a:pt x="30" y="16"/>
                    <a:pt x="35" y="1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8" y="2"/>
                    <a:pt x="45" y="0"/>
                    <a:pt x="53" y="0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9"/>
                    <a:pt x="56" y="9"/>
                    <a:pt x="57" y="9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7" y="33"/>
                    <a:pt x="38" y="40"/>
                    <a:pt x="35" y="49"/>
                  </a:cubicBezTo>
                  <a:cubicBezTo>
                    <a:pt x="31" y="62"/>
                    <a:pt x="37" y="75"/>
                    <a:pt x="49" y="79"/>
                  </a:cubicBezTo>
                  <a:cubicBezTo>
                    <a:pt x="52" y="80"/>
                    <a:pt x="54" y="80"/>
                    <a:pt x="57" y="80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2" y="105"/>
                    <a:pt x="47" y="104"/>
                    <a:pt x="42" y="103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31" y="109"/>
                    <a:pt x="25" y="105"/>
                    <a:pt x="19" y="100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0" y="89"/>
                    <a:pt x="16" y="84"/>
                    <a:pt x="14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701481" y="2456107"/>
            <a:ext cx="8900931" cy="696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2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82155" y="2898594"/>
            <a:ext cx="2506642" cy="3607219"/>
            <a:chOff x="999702" y="2525317"/>
            <a:chExt cx="2506642" cy="3607219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16772" y="3585162"/>
              <a:ext cx="857814" cy="680223"/>
            </a:xfrm>
            <a:custGeom>
              <a:avLst/>
              <a:gdLst>
                <a:gd name="T0" fmla="*/ 57 w 445"/>
                <a:gd name="T1" fmla="*/ 82 h 353"/>
                <a:gd name="T2" fmla="*/ 247 w 445"/>
                <a:gd name="T3" fmla="*/ 239 h 353"/>
                <a:gd name="T4" fmla="*/ 366 w 445"/>
                <a:gd name="T5" fmla="*/ 0 h 353"/>
                <a:gd name="T6" fmla="*/ 445 w 445"/>
                <a:gd name="T7" fmla="*/ 39 h 353"/>
                <a:gd name="T8" fmla="*/ 301 w 445"/>
                <a:gd name="T9" fmla="*/ 328 h 353"/>
                <a:gd name="T10" fmla="*/ 271 w 445"/>
                <a:gd name="T11" fmla="*/ 352 h 353"/>
                <a:gd name="T12" fmla="*/ 261 w 445"/>
                <a:gd name="T13" fmla="*/ 353 h 353"/>
                <a:gd name="T14" fmla="*/ 233 w 445"/>
                <a:gd name="T15" fmla="*/ 343 h 353"/>
                <a:gd name="T16" fmla="*/ 0 w 445"/>
                <a:gd name="T17" fmla="*/ 151 h 353"/>
                <a:gd name="T18" fmla="*/ 57 w 445"/>
                <a:gd name="T19" fmla="*/ 8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" h="353">
                  <a:moveTo>
                    <a:pt x="57" y="82"/>
                  </a:moveTo>
                  <a:cubicBezTo>
                    <a:pt x="247" y="239"/>
                    <a:pt x="247" y="239"/>
                    <a:pt x="247" y="239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445" y="39"/>
                    <a:pt x="445" y="39"/>
                    <a:pt x="445" y="39"/>
                  </a:cubicBezTo>
                  <a:cubicBezTo>
                    <a:pt x="301" y="328"/>
                    <a:pt x="301" y="328"/>
                    <a:pt x="301" y="328"/>
                  </a:cubicBezTo>
                  <a:cubicBezTo>
                    <a:pt x="295" y="340"/>
                    <a:pt x="284" y="349"/>
                    <a:pt x="271" y="352"/>
                  </a:cubicBezTo>
                  <a:cubicBezTo>
                    <a:pt x="268" y="352"/>
                    <a:pt x="264" y="353"/>
                    <a:pt x="261" y="353"/>
                  </a:cubicBezTo>
                  <a:cubicBezTo>
                    <a:pt x="251" y="353"/>
                    <a:pt x="241" y="349"/>
                    <a:pt x="233" y="343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57" y="82"/>
                  </a:lnTo>
                  <a:close/>
                </a:path>
              </a:pathLst>
            </a:custGeom>
            <a:solidFill>
              <a:srgbClr val="63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06608" y="3579460"/>
              <a:ext cx="348665" cy="90425"/>
            </a:xfrm>
            <a:prstGeom prst="rect">
              <a:avLst/>
            </a:prstGeom>
            <a:solidFill>
              <a:srgbClr val="F4C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270977" y="2779485"/>
              <a:ext cx="618310" cy="863517"/>
            </a:xfrm>
            <a:custGeom>
              <a:avLst/>
              <a:gdLst>
                <a:gd name="T0" fmla="*/ 303 w 321"/>
                <a:gd name="T1" fmla="*/ 310 h 448"/>
                <a:gd name="T2" fmla="*/ 277 w 321"/>
                <a:gd name="T3" fmla="*/ 296 h 448"/>
                <a:gd name="T4" fmla="*/ 277 w 321"/>
                <a:gd name="T5" fmla="*/ 32 h 448"/>
                <a:gd name="T6" fmla="*/ 321 w 321"/>
                <a:gd name="T7" fmla="*/ 0 h 448"/>
                <a:gd name="T8" fmla="*/ 261 w 321"/>
                <a:gd name="T9" fmla="*/ 0 h 448"/>
                <a:gd name="T10" fmla="*/ 63 w 321"/>
                <a:gd name="T11" fmla="*/ 0 h 448"/>
                <a:gd name="T12" fmla="*/ 57 w 321"/>
                <a:gd name="T13" fmla="*/ 171 h 448"/>
                <a:gd name="T14" fmla="*/ 55 w 321"/>
                <a:gd name="T15" fmla="*/ 172 h 448"/>
                <a:gd name="T16" fmla="*/ 0 w 321"/>
                <a:gd name="T17" fmla="*/ 224 h 448"/>
                <a:gd name="T18" fmla="*/ 55 w 321"/>
                <a:gd name="T19" fmla="*/ 275 h 448"/>
                <a:gd name="T20" fmla="*/ 58 w 321"/>
                <a:gd name="T21" fmla="*/ 275 h 448"/>
                <a:gd name="T22" fmla="*/ 58 w 321"/>
                <a:gd name="T23" fmla="*/ 276 h 448"/>
                <a:gd name="T24" fmla="*/ 58 w 321"/>
                <a:gd name="T25" fmla="*/ 275 h 448"/>
                <a:gd name="T26" fmla="*/ 211 w 321"/>
                <a:gd name="T27" fmla="*/ 446 h 448"/>
                <a:gd name="T28" fmla="*/ 212 w 321"/>
                <a:gd name="T29" fmla="*/ 446 h 448"/>
                <a:gd name="T30" fmla="*/ 261 w 321"/>
                <a:gd name="T31" fmla="*/ 446 h 448"/>
                <a:gd name="T32" fmla="*/ 277 w 321"/>
                <a:gd name="T33" fmla="*/ 447 h 448"/>
                <a:gd name="T34" fmla="*/ 277 w 321"/>
                <a:gd name="T35" fmla="*/ 326 h 448"/>
                <a:gd name="T36" fmla="*/ 303 w 321"/>
                <a:gd name="T37" fmla="*/ 31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1" h="448">
                  <a:moveTo>
                    <a:pt x="303" y="310"/>
                  </a:moveTo>
                  <a:cubicBezTo>
                    <a:pt x="277" y="296"/>
                    <a:pt x="277" y="296"/>
                    <a:pt x="277" y="296"/>
                  </a:cubicBezTo>
                  <a:cubicBezTo>
                    <a:pt x="277" y="32"/>
                    <a:pt x="277" y="32"/>
                    <a:pt x="277" y="32"/>
                  </a:cubicBezTo>
                  <a:cubicBezTo>
                    <a:pt x="277" y="32"/>
                    <a:pt x="295" y="24"/>
                    <a:pt x="32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58" y="89"/>
                    <a:pt x="57" y="171"/>
                  </a:cubicBezTo>
                  <a:cubicBezTo>
                    <a:pt x="56" y="171"/>
                    <a:pt x="56" y="172"/>
                    <a:pt x="55" y="172"/>
                  </a:cubicBezTo>
                  <a:cubicBezTo>
                    <a:pt x="24" y="172"/>
                    <a:pt x="0" y="196"/>
                    <a:pt x="0" y="224"/>
                  </a:cubicBezTo>
                  <a:cubicBezTo>
                    <a:pt x="0" y="252"/>
                    <a:pt x="24" y="275"/>
                    <a:pt x="55" y="275"/>
                  </a:cubicBezTo>
                  <a:cubicBezTo>
                    <a:pt x="56" y="275"/>
                    <a:pt x="57" y="275"/>
                    <a:pt x="58" y="275"/>
                  </a:cubicBezTo>
                  <a:cubicBezTo>
                    <a:pt x="58" y="275"/>
                    <a:pt x="58" y="276"/>
                    <a:pt x="58" y="276"/>
                  </a:cubicBezTo>
                  <a:cubicBezTo>
                    <a:pt x="58" y="276"/>
                    <a:pt x="58" y="275"/>
                    <a:pt x="58" y="275"/>
                  </a:cubicBezTo>
                  <a:cubicBezTo>
                    <a:pt x="58" y="275"/>
                    <a:pt x="112" y="411"/>
                    <a:pt x="211" y="446"/>
                  </a:cubicBezTo>
                  <a:cubicBezTo>
                    <a:pt x="212" y="446"/>
                    <a:pt x="212" y="446"/>
                    <a:pt x="212" y="446"/>
                  </a:cubicBezTo>
                  <a:cubicBezTo>
                    <a:pt x="224" y="448"/>
                    <a:pt x="261" y="446"/>
                    <a:pt x="261" y="446"/>
                  </a:cubicBezTo>
                  <a:cubicBezTo>
                    <a:pt x="261" y="446"/>
                    <a:pt x="268" y="446"/>
                    <a:pt x="277" y="447"/>
                  </a:cubicBezTo>
                  <a:cubicBezTo>
                    <a:pt x="277" y="326"/>
                    <a:pt x="277" y="326"/>
                    <a:pt x="277" y="326"/>
                  </a:cubicBezTo>
                  <a:lnTo>
                    <a:pt x="303" y="310"/>
                  </a:ln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829818" y="3629153"/>
              <a:ext cx="61913" cy="12220"/>
            </a:xfrm>
            <a:custGeom>
              <a:avLst/>
              <a:gdLst>
                <a:gd name="T0" fmla="*/ 20 w 32"/>
                <a:gd name="T1" fmla="*/ 5 h 6"/>
                <a:gd name="T2" fmla="*/ 32 w 32"/>
                <a:gd name="T3" fmla="*/ 0 h 6"/>
                <a:gd name="T4" fmla="*/ 0 w 32"/>
                <a:gd name="T5" fmla="*/ 6 h 6"/>
                <a:gd name="T6" fmla="*/ 20 w 32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">
                  <a:moveTo>
                    <a:pt x="20" y="5"/>
                  </a:moveTo>
                  <a:cubicBezTo>
                    <a:pt x="24" y="4"/>
                    <a:pt x="28" y="2"/>
                    <a:pt x="32" y="0"/>
                  </a:cubicBezTo>
                  <a:cubicBezTo>
                    <a:pt x="19" y="3"/>
                    <a:pt x="8" y="5"/>
                    <a:pt x="0" y="6"/>
                  </a:cubicBezTo>
                  <a:cubicBezTo>
                    <a:pt x="8" y="6"/>
                    <a:pt x="16" y="6"/>
                    <a:pt x="20" y="5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802935" y="3641372"/>
              <a:ext cx="25254" cy="3259"/>
            </a:xfrm>
            <a:custGeom>
              <a:avLst/>
              <a:gdLst>
                <a:gd name="T0" fmla="*/ 0 w 13"/>
                <a:gd name="T1" fmla="*/ 2 h 2"/>
                <a:gd name="T2" fmla="*/ 13 w 13"/>
                <a:gd name="T3" fmla="*/ 0 h 2"/>
                <a:gd name="T4" fmla="*/ 0 w 13"/>
                <a:gd name="T5" fmla="*/ 0 h 2"/>
                <a:gd name="T6" fmla="*/ 0 w 1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0" y="2"/>
                  </a:moveTo>
                  <a:cubicBezTo>
                    <a:pt x="0" y="2"/>
                    <a:pt x="5" y="1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E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802935" y="2779485"/>
              <a:ext cx="474119" cy="861888"/>
            </a:xfrm>
            <a:custGeom>
              <a:avLst/>
              <a:gdLst>
                <a:gd name="T0" fmla="*/ 187 w 246"/>
                <a:gd name="T1" fmla="*/ 276 h 447"/>
                <a:gd name="T2" fmla="*/ 191 w 246"/>
                <a:gd name="T3" fmla="*/ 276 h 447"/>
                <a:gd name="T4" fmla="*/ 246 w 246"/>
                <a:gd name="T5" fmla="*/ 225 h 447"/>
                <a:gd name="T6" fmla="*/ 191 w 246"/>
                <a:gd name="T7" fmla="*/ 174 h 447"/>
                <a:gd name="T8" fmla="*/ 189 w 246"/>
                <a:gd name="T9" fmla="*/ 171 h 447"/>
                <a:gd name="T10" fmla="*/ 182 w 246"/>
                <a:gd name="T11" fmla="*/ 0 h 447"/>
                <a:gd name="T12" fmla="*/ 45 w 246"/>
                <a:gd name="T13" fmla="*/ 0 h 447"/>
                <a:gd name="T14" fmla="*/ 0 w 246"/>
                <a:gd name="T15" fmla="*/ 32 h 447"/>
                <a:gd name="T16" fmla="*/ 0 w 246"/>
                <a:gd name="T17" fmla="*/ 447 h 447"/>
                <a:gd name="T18" fmla="*/ 13 w 246"/>
                <a:gd name="T19" fmla="*/ 447 h 447"/>
                <a:gd name="T20" fmla="*/ 45 w 246"/>
                <a:gd name="T21" fmla="*/ 441 h 447"/>
                <a:gd name="T22" fmla="*/ 187 w 246"/>
                <a:gd name="T23" fmla="*/ 27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447">
                  <a:moveTo>
                    <a:pt x="187" y="276"/>
                  </a:moveTo>
                  <a:cubicBezTo>
                    <a:pt x="189" y="276"/>
                    <a:pt x="190" y="276"/>
                    <a:pt x="191" y="276"/>
                  </a:cubicBezTo>
                  <a:cubicBezTo>
                    <a:pt x="221" y="276"/>
                    <a:pt x="246" y="253"/>
                    <a:pt x="246" y="225"/>
                  </a:cubicBezTo>
                  <a:cubicBezTo>
                    <a:pt x="246" y="196"/>
                    <a:pt x="221" y="174"/>
                    <a:pt x="191" y="174"/>
                  </a:cubicBezTo>
                  <a:cubicBezTo>
                    <a:pt x="190" y="174"/>
                    <a:pt x="189" y="171"/>
                    <a:pt x="189" y="171"/>
                  </a:cubicBezTo>
                  <a:cubicBezTo>
                    <a:pt x="187" y="89"/>
                    <a:pt x="182" y="0"/>
                    <a:pt x="18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9" y="24"/>
                    <a:pt x="0" y="32"/>
                    <a:pt x="0" y="3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4" y="447"/>
                    <a:pt x="9" y="447"/>
                    <a:pt x="13" y="447"/>
                  </a:cubicBezTo>
                  <a:cubicBezTo>
                    <a:pt x="21" y="446"/>
                    <a:pt x="33" y="444"/>
                    <a:pt x="45" y="441"/>
                  </a:cubicBezTo>
                  <a:cubicBezTo>
                    <a:pt x="137" y="400"/>
                    <a:pt x="187" y="276"/>
                    <a:pt x="187" y="276"/>
                  </a:cubicBezTo>
                  <a:close/>
                </a:path>
              </a:pathLst>
            </a:custGeom>
            <a:solidFill>
              <a:srgbClr val="FFE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56501" y="4760685"/>
              <a:ext cx="317709" cy="1281426"/>
            </a:xfrm>
            <a:custGeom>
              <a:avLst/>
              <a:gdLst>
                <a:gd name="T0" fmla="*/ 109 w 390"/>
                <a:gd name="T1" fmla="*/ 1573 h 1573"/>
                <a:gd name="T2" fmla="*/ 336 w 390"/>
                <a:gd name="T3" fmla="*/ 1573 h 1573"/>
                <a:gd name="T4" fmla="*/ 390 w 390"/>
                <a:gd name="T5" fmla="*/ 0 h 1573"/>
                <a:gd name="T6" fmla="*/ 0 w 390"/>
                <a:gd name="T7" fmla="*/ 0 h 1573"/>
                <a:gd name="T8" fmla="*/ 109 w 390"/>
                <a:gd name="T9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573">
                  <a:moveTo>
                    <a:pt x="109" y="1573"/>
                  </a:moveTo>
                  <a:lnTo>
                    <a:pt x="336" y="1573"/>
                  </a:lnTo>
                  <a:lnTo>
                    <a:pt x="390" y="0"/>
                  </a:lnTo>
                  <a:lnTo>
                    <a:pt x="0" y="0"/>
                  </a:lnTo>
                  <a:lnTo>
                    <a:pt x="109" y="1573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485226" y="4760685"/>
              <a:ext cx="319338" cy="1281426"/>
            </a:xfrm>
            <a:custGeom>
              <a:avLst/>
              <a:gdLst>
                <a:gd name="T0" fmla="*/ 283 w 392"/>
                <a:gd name="T1" fmla="*/ 1573 h 1573"/>
                <a:gd name="T2" fmla="*/ 56 w 392"/>
                <a:gd name="T3" fmla="*/ 1573 h 1573"/>
                <a:gd name="T4" fmla="*/ 0 w 392"/>
                <a:gd name="T5" fmla="*/ 0 h 1573"/>
                <a:gd name="T6" fmla="*/ 392 w 392"/>
                <a:gd name="T7" fmla="*/ 0 h 1573"/>
                <a:gd name="T8" fmla="*/ 283 w 392"/>
                <a:gd name="T9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573">
                  <a:moveTo>
                    <a:pt x="283" y="1573"/>
                  </a:moveTo>
                  <a:lnTo>
                    <a:pt x="56" y="1573"/>
                  </a:lnTo>
                  <a:lnTo>
                    <a:pt x="0" y="0"/>
                  </a:lnTo>
                  <a:lnTo>
                    <a:pt x="392" y="0"/>
                  </a:lnTo>
                  <a:lnTo>
                    <a:pt x="283" y="1573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457529" y="3743202"/>
              <a:ext cx="634603" cy="618311"/>
            </a:xfrm>
            <a:prstGeom prst="rect">
              <a:avLst/>
            </a:prstGeom>
            <a:solidFill>
              <a:srgbClr val="E8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694588" y="3669884"/>
              <a:ext cx="160484" cy="92869"/>
            </a:xfrm>
            <a:prstGeom prst="rect">
              <a:avLst/>
            </a:pr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677481" y="3743202"/>
              <a:ext cx="194699" cy="1017484"/>
            </a:xfrm>
            <a:custGeom>
              <a:avLst/>
              <a:gdLst>
                <a:gd name="T0" fmla="*/ 0 w 239"/>
                <a:gd name="T1" fmla="*/ 1145 h 1249"/>
                <a:gd name="T2" fmla="*/ 121 w 239"/>
                <a:gd name="T3" fmla="*/ 1249 h 1249"/>
                <a:gd name="T4" fmla="*/ 239 w 239"/>
                <a:gd name="T5" fmla="*/ 1145 h 1249"/>
                <a:gd name="T6" fmla="*/ 154 w 239"/>
                <a:gd name="T7" fmla="*/ 0 h 1249"/>
                <a:gd name="T8" fmla="*/ 85 w 239"/>
                <a:gd name="T9" fmla="*/ 0 h 1249"/>
                <a:gd name="T10" fmla="*/ 0 w 239"/>
                <a:gd name="T11" fmla="*/ 1145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" h="1249">
                  <a:moveTo>
                    <a:pt x="0" y="1145"/>
                  </a:moveTo>
                  <a:lnTo>
                    <a:pt x="121" y="1249"/>
                  </a:lnTo>
                  <a:lnTo>
                    <a:pt x="239" y="1145"/>
                  </a:lnTo>
                  <a:lnTo>
                    <a:pt x="154" y="0"/>
                  </a:lnTo>
                  <a:lnTo>
                    <a:pt x="85" y="0"/>
                  </a:lnTo>
                  <a:lnTo>
                    <a:pt x="0" y="1145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825745" y="3669884"/>
              <a:ext cx="183294" cy="125454"/>
            </a:xfrm>
            <a:custGeom>
              <a:avLst/>
              <a:gdLst>
                <a:gd name="T0" fmla="*/ 50 w 225"/>
                <a:gd name="T1" fmla="*/ 154 h 154"/>
                <a:gd name="T2" fmla="*/ 225 w 225"/>
                <a:gd name="T3" fmla="*/ 90 h 154"/>
                <a:gd name="T4" fmla="*/ 225 w 225"/>
                <a:gd name="T5" fmla="*/ 0 h 154"/>
                <a:gd name="T6" fmla="*/ 0 w 225"/>
                <a:gd name="T7" fmla="*/ 0 h 154"/>
                <a:gd name="T8" fmla="*/ 50 w 225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54">
                  <a:moveTo>
                    <a:pt x="50" y="154"/>
                  </a:moveTo>
                  <a:lnTo>
                    <a:pt x="225" y="90"/>
                  </a:lnTo>
                  <a:lnTo>
                    <a:pt x="225" y="0"/>
                  </a:lnTo>
                  <a:lnTo>
                    <a:pt x="0" y="0"/>
                  </a:lnTo>
                  <a:lnTo>
                    <a:pt x="50" y="154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540622" y="3669884"/>
              <a:ext cx="183294" cy="125454"/>
            </a:xfrm>
            <a:custGeom>
              <a:avLst/>
              <a:gdLst>
                <a:gd name="T0" fmla="*/ 175 w 225"/>
                <a:gd name="T1" fmla="*/ 154 h 154"/>
                <a:gd name="T2" fmla="*/ 0 w 225"/>
                <a:gd name="T3" fmla="*/ 90 h 154"/>
                <a:gd name="T4" fmla="*/ 0 w 225"/>
                <a:gd name="T5" fmla="*/ 0 h 154"/>
                <a:gd name="T6" fmla="*/ 225 w 225"/>
                <a:gd name="T7" fmla="*/ 0 h 154"/>
                <a:gd name="T8" fmla="*/ 175 w 225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54">
                  <a:moveTo>
                    <a:pt x="175" y="154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175" y="154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99702" y="3743202"/>
              <a:ext cx="382880" cy="1152714"/>
            </a:xfrm>
            <a:custGeom>
              <a:avLst/>
              <a:gdLst>
                <a:gd name="T0" fmla="*/ 126 w 199"/>
                <a:gd name="T1" fmla="*/ 590 h 598"/>
                <a:gd name="T2" fmla="*/ 40 w 199"/>
                <a:gd name="T3" fmla="*/ 598 h 598"/>
                <a:gd name="T4" fmla="*/ 117 w 199"/>
                <a:gd name="T5" fmla="*/ 0 h 598"/>
                <a:gd name="T6" fmla="*/ 199 w 199"/>
                <a:gd name="T7" fmla="*/ 21 h 598"/>
                <a:gd name="T8" fmla="*/ 126 w 199"/>
                <a:gd name="T9" fmla="*/ 59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8">
                  <a:moveTo>
                    <a:pt x="126" y="590"/>
                  </a:moveTo>
                  <a:cubicBezTo>
                    <a:pt x="98" y="593"/>
                    <a:pt x="69" y="596"/>
                    <a:pt x="40" y="598"/>
                  </a:cubicBezTo>
                  <a:cubicBezTo>
                    <a:pt x="0" y="397"/>
                    <a:pt x="27" y="192"/>
                    <a:pt x="117" y="0"/>
                  </a:cubicBezTo>
                  <a:cubicBezTo>
                    <a:pt x="144" y="7"/>
                    <a:pt x="172" y="14"/>
                    <a:pt x="199" y="21"/>
                  </a:cubicBezTo>
                  <a:cubicBezTo>
                    <a:pt x="113" y="204"/>
                    <a:pt x="88" y="398"/>
                    <a:pt x="126" y="590"/>
                  </a:cubicBezTo>
                </a:path>
              </a:pathLst>
            </a:custGeom>
            <a:solidFill>
              <a:srgbClr val="63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078722" y="4880437"/>
              <a:ext cx="223211" cy="163742"/>
            </a:xfrm>
            <a:custGeom>
              <a:avLst/>
              <a:gdLst>
                <a:gd name="T0" fmla="*/ 97 w 116"/>
                <a:gd name="T1" fmla="*/ 10 h 85"/>
                <a:gd name="T2" fmla="*/ 86 w 116"/>
                <a:gd name="T3" fmla="*/ 5 h 85"/>
                <a:gd name="T4" fmla="*/ 84 w 116"/>
                <a:gd name="T5" fmla="*/ 0 h 85"/>
                <a:gd name="T6" fmla="*/ 1 w 116"/>
                <a:gd name="T7" fmla="*/ 8 h 85"/>
                <a:gd name="T8" fmla="*/ 1 w 116"/>
                <a:gd name="T9" fmla="*/ 30 h 85"/>
                <a:gd name="T10" fmla="*/ 54 w 116"/>
                <a:gd name="T11" fmla="*/ 83 h 85"/>
                <a:gd name="T12" fmla="*/ 91 w 116"/>
                <a:gd name="T13" fmla="*/ 32 h 85"/>
                <a:gd name="T14" fmla="*/ 112 w 116"/>
                <a:gd name="T15" fmla="*/ 31 h 85"/>
                <a:gd name="T16" fmla="*/ 97 w 116"/>
                <a:gd name="T17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5">
                  <a:moveTo>
                    <a:pt x="97" y="10"/>
                  </a:moveTo>
                  <a:cubicBezTo>
                    <a:pt x="93" y="8"/>
                    <a:pt x="90" y="6"/>
                    <a:pt x="86" y="5"/>
                  </a:cubicBezTo>
                  <a:cubicBezTo>
                    <a:pt x="85" y="3"/>
                    <a:pt x="84" y="2"/>
                    <a:pt x="84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5"/>
                    <a:pt x="0" y="22"/>
                    <a:pt x="1" y="30"/>
                  </a:cubicBezTo>
                  <a:cubicBezTo>
                    <a:pt x="5" y="62"/>
                    <a:pt x="29" y="85"/>
                    <a:pt x="54" y="83"/>
                  </a:cubicBezTo>
                  <a:cubicBezTo>
                    <a:pt x="76" y="82"/>
                    <a:pt x="91" y="60"/>
                    <a:pt x="91" y="32"/>
                  </a:cubicBezTo>
                  <a:cubicBezTo>
                    <a:pt x="100" y="35"/>
                    <a:pt x="108" y="35"/>
                    <a:pt x="112" y="31"/>
                  </a:cubicBezTo>
                  <a:cubicBezTo>
                    <a:pt x="116" y="26"/>
                    <a:pt x="110" y="17"/>
                    <a:pt x="97" y="10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745096" y="3743202"/>
              <a:ext cx="581652" cy="1191002"/>
            </a:xfrm>
            <a:custGeom>
              <a:avLst/>
              <a:gdLst>
                <a:gd name="T0" fmla="*/ 55 w 302"/>
                <a:gd name="T1" fmla="*/ 618 h 618"/>
                <a:gd name="T2" fmla="*/ 54 w 302"/>
                <a:gd name="T3" fmla="*/ 618 h 618"/>
                <a:gd name="T4" fmla="*/ 52 w 302"/>
                <a:gd name="T5" fmla="*/ 618 h 618"/>
                <a:gd name="T6" fmla="*/ 1 w 302"/>
                <a:gd name="T7" fmla="*/ 580 h 618"/>
                <a:gd name="T8" fmla="*/ 0 w 302"/>
                <a:gd name="T9" fmla="*/ 580 h 618"/>
                <a:gd name="T10" fmla="*/ 0 w 302"/>
                <a:gd name="T11" fmla="*/ 304 h 618"/>
                <a:gd name="T12" fmla="*/ 134 w 302"/>
                <a:gd name="T13" fmla="*/ 0 h 618"/>
                <a:gd name="T14" fmla="*/ 302 w 302"/>
                <a:gd name="T15" fmla="*/ 0 h 618"/>
                <a:gd name="T16" fmla="*/ 236 w 302"/>
                <a:gd name="T17" fmla="*/ 304 h 618"/>
                <a:gd name="T18" fmla="*/ 236 w 302"/>
                <a:gd name="T19" fmla="*/ 618 h 618"/>
                <a:gd name="T20" fmla="*/ 55 w 302"/>
                <a:gd name="T21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618">
                  <a:moveTo>
                    <a:pt x="55" y="618"/>
                  </a:moveTo>
                  <a:cubicBezTo>
                    <a:pt x="54" y="618"/>
                    <a:pt x="54" y="618"/>
                    <a:pt x="54" y="618"/>
                  </a:cubicBezTo>
                  <a:cubicBezTo>
                    <a:pt x="54" y="618"/>
                    <a:pt x="53" y="618"/>
                    <a:pt x="52" y="618"/>
                  </a:cubicBezTo>
                  <a:cubicBezTo>
                    <a:pt x="26" y="618"/>
                    <a:pt x="4" y="602"/>
                    <a:pt x="1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236" y="304"/>
                    <a:pt x="236" y="304"/>
                    <a:pt x="236" y="304"/>
                  </a:cubicBezTo>
                  <a:cubicBezTo>
                    <a:pt x="236" y="618"/>
                    <a:pt x="236" y="618"/>
                    <a:pt x="236" y="618"/>
                  </a:cubicBezTo>
                  <a:lnTo>
                    <a:pt x="55" y="618"/>
                  </a:lnTo>
                  <a:close/>
                </a:path>
              </a:pathLst>
            </a:custGeom>
            <a:solidFill>
              <a:srgbClr val="98D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745096" y="3704914"/>
              <a:ext cx="402431" cy="624013"/>
            </a:xfrm>
            <a:custGeom>
              <a:avLst/>
              <a:gdLst>
                <a:gd name="T0" fmla="*/ 265 w 494"/>
                <a:gd name="T1" fmla="*/ 383 h 766"/>
                <a:gd name="T2" fmla="*/ 0 w 494"/>
                <a:gd name="T3" fmla="*/ 766 h 766"/>
                <a:gd name="T4" fmla="*/ 333 w 494"/>
                <a:gd name="T5" fmla="*/ 0 h 766"/>
                <a:gd name="T6" fmla="*/ 494 w 494"/>
                <a:gd name="T7" fmla="*/ 47 h 766"/>
                <a:gd name="T8" fmla="*/ 385 w 494"/>
                <a:gd name="T9" fmla="*/ 203 h 766"/>
                <a:gd name="T10" fmla="*/ 272 w 494"/>
                <a:gd name="T11" fmla="*/ 371 h 766"/>
                <a:gd name="T12" fmla="*/ 265 w 494"/>
                <a:gd name="T13" fmla="*/ 383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766">
                  <a:moveTo>
                    <a:pt x="265" y="383"/>
                  </a:moveTo>
                  <a:lnTo>
                    <a:pt x="0" y="766"/>
                  </a:lnTo>
                  <a:lnTo>
                    <a:pt x="333" y="0"/>
                  </a:lnTo>
                  <a:lnTo>
                    <a:pt x="494" y="47"/>
                  </a:lnTo>
                  <a:lnTo>
                    <a:pt x="385" y="203"/>
                  </a:lnTo>
                  <a:lnTo>
                    <a:pt x="272" y="371"/>
                  </a:lnTo>
                  <a:lnTo>
                    <a:pt x="265" y="383"/>
                  </a:lnTo>
                  <a:close/>
                </a:path>
              </a:pathLst>
            </a:custGeom>
            <a:solidFill>
              <a:srgbClr val="63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22913" y="3743202"/>
              <a:ext cx="581652" cy="1191002"/>
            </a:xfrm>
            <a:custGeom>
              <a:avLst/>
              <a:gdLst>
                <a:gd name="T0" fmla="*/ 248 w 302"/>
                <a:gd name="T1" fmla="*/ 618 h 618"/>
                <a:gd name="T2" fmla="*/ 248 w 302"/>
                <a:gd name="T3" fmla="*/ 618 h 618"/>
                <a:gd name="T4" fmla="*/ 250 w 302"/>
                <a:gd name="T5" fmla="*/ 618 h 618"/>
                <a:gd name="T6" fmla="*/ 301 w 302"/>
                <a:gd name="T7" fmla="*/ 580 h 618"/>
                <a:gd name="T8" fmla="*/ 302 w 302"/>
                <a:gd name="T9" fmla="*/ 580 h 618"/>
                <a:gd name="T10" fmla="*/ 302 w 302"/>
                <a:gd name="T11" fmla="*/ 304 h 618"/>
                <a:gd name="T12" fmla="*/ 168 w 302"/>
                <a:gd name="T13" fmla="*/ 0 h 618"/>
                <a:gd name="T14" fmla="*/ 0 w 302"/>
                <a:gd name="T15" fmla="*/ 0 h 618"/>
                <a:gd name="T16" fmla="*/ 66 w 302"/>
                <a:gd name="T17" fmla="*/ 304 h 618"/>
                <a:gd name="T18" fmla="*/ 66 w 302"/>
                <a:gd name="T19" fmla="*/ 618 h 618"/>
                <a:gd name="T20" fmla="*/ 248 w 302"/>
                <a:gd name="T21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618">
                  <a:moveTo>
                    <a:pt x="248" y="618"/>
                  </a:moveTo>
                  <a:cubicBezTo>
                    <a:pt x="248" y="618"/>
                    <a:pt x="248" y="618"/>
                    <a:pt x="248" y="618"/>
                  </a:cubicBezTo>
                  <a:cubicBezTo>
                    <a:pt x="249" y="618"/>
                    <a:pt x="249" y="618"/>
                    <a:pt x="250" y="618"/>
                  </a:cubicBezTo>
                  <a:cubicBezTo>
                    <a:pt x="276" y="618"/>
                    <a:pt x="298" y="602"/>
                    <a:pt x="301" y="580"/>
                  </a:cubicBezTo>
                  <a:cubicBezTo>
                    <a:pt x="302" y="580"/>
                    <a:pt x="302" y="580"/>
                    <a:pt x="302" y="580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304"/>
                    <a:pt x="66" y="304"/>
                    <a:pt x="66" y="304"/>
                  </a:cubicBezTo>
                  <a:cubicBezTo>
                    <a:pt x="66" y="618"/>
                    <a:pt x="66" y="618"/>
                    <a:pt x="66" y="618"/>
                  </a:cubicBezTo>
                  <a:lnTo>
                    <a:pt x="248" y="618"/>
                  </a:lnTo>
                  <a:close/>
                </a:path>
              </a:pathLst>
            </a:custGeom>
            <a:solidFill>
              <a:srgbClr val="98D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402133" y="3704914"/>
              <a:ext cx="402431" cy="624013"/>
            </a:xfrm>
            <a:custGeom>
              <a:avLst/>
              <a:gdLst>
                <a:gd name="T0" fmla="*/ 0 w 494"/>
                <a:gd name="T1" fmla="*/ 47 h 766"/>
                <a:gd name="T2" fmla="*/ 161 w 494"/>
                <a:gd name="T3" fmla="*/ 0 h 766"/>
                <a:gd name="T4" fmla="*/ 494 w 494"/>
                <a:gd name="T5" fmla="*/ 766 h 766"/>
                <a:gd name="T6" fmla="*/ 109 w 494"/>
                <a:gd name="T7" fmla="*/ 203 h 766"/>
                <a:gd name="T8" fmla="*/ 0 w 494"/>
                <a:gd name="T9" fmla="*/ 47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766">
                  <a:moveTo>
                    <a:pt x="0" y="47"/>
                  </a:moveTo>
                  <a:lnTo>
                    <a:pt x="161" y="0"/>
                  </a:lnTo>
                  <a:lnTo>
                    <a:pt x="494" y="766"/>
                  </a:lnTo>
                  <a:lnTo>
                    <a:pt x="109" y="20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63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313338" y="3188433"/>
              <a:ext cx="59469" cy="59469"/>
            </a:xfrm>
            <a:custGeom>
              <a:avLst/>
              <a:gdLst>
                <a:gd name="T0" fmla="*/ 7 w 31"/>
                <a:gd name="T1" fmla="*/ 24 h 31"/>
                <a:gd name="T2" fmla="*/ 23 w 31"/>
                <a:gd name="T3" fmla="*/ 7 h 31"/>
                <a:gd name="T4" fmla="*/ 31 w 31"/>
                <a:gd name="T5" fmla="*/ 9 h 31"/>
                <a:gd name="T6" fmla="*/ 16 w 31"/>
                <a:gd name="T7" fmla="*/ 0 h 31"/>
                <a:gd name="T8" fmla="*/ 0 w 31"/>
                <a:gd name="T9" fmla="*/ 17 h 31"/>
                <a:gd name="T10" fmla="*/ 9 w 31"/>
                <a:gd name="T11" fmla="*/ 31 h 31"/>
                <a:gd name="T12" fmla="*/ 7 w 31"/>
                <a:gd name="T13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7" y="24"/>
                  </a:moveTo>
                  <a:cubicBezTo>
                    <a:pt x="7" y="15"/>
                    <a:pt x="14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28" y="4"/>
                    <a:pt x="23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3"/>
                    <a:pt x="3" y="29"/>
                    <a:pt x="9" y="31"/>
                  </a:cubicBezTo>
                  <a:cubicBezTo>
                    <a:pt x="8" y="29"/>
                    <a:pt x="7" y="27"/>
                    <a:pt x="7" y="24"/>
                  </a:cubicBezTo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174410" y="3188433"/>
              <a:ext cx="60283" cy="59469"/>
            </a:xfrm>
            <a:custGeom>
              <a:avLst/>
              <a:gdLst>
                <a:gd name="T0" fmla="*/ 24 w 31"/>
                <a:gd name="T1" fmla="*/ 24 h 31"/>
                <a:gd name="T2" fmla="*/ 7 w 31"/>
                <a:gd name="T3" fmla="*/ 7 h 31"/>
                <a:gd name="T4" fmla="*/ 0 w 31"/>
                <a:gd name="T5" fmla="*/ 9 h 31"/>
                <a:gd name="T6" fmla="*/ 14 w 31"/>
                <a:gd name="T7" fmla="*/ 0 h 31"/>
                <a:gd name="T8" fmla="*/ 31 w 31"/>
                <a:gd name="T9" fmla="*/ 17 h 31"/>
                <a:gd name="T10" fmla="*/ 22 w 31"/>
                <a:gd name="T11" fmla="*/ 31 h 31"/>
                <a:gd name="T12" fmla="*/ 24 w 31"/>
                <a:gd name="T13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24" y="24"/>
                  </a:moveTo>
                  <a:cubicBezTo>
                    <a:pt x="24" y="15"/>
                    <a:pt x="16" y="7"/>
                    <a:pt x="7" y="7"/>
                  </a:cubicBezTo>
                  <a:cubicBezTo>
                    <a:pt x="4" y="7"/>
                    <a:pt x="2" y="8"/>
                    <a:pt x="0" y="9"/>
                  </a:cubicBezTo>
                  <a:cubicBezTo>
                    <a:pt x="2" y="4"/>
                    <a:pt x="8" y="0"/>
                    <a:pt x="14" y="0"/>
                  </a:cubicBezTo>
                  <a:cubicBezTo>
                    <a:pt x="23" y="0"/>
                    <a:pt x="31" y="8"/>
                    <a:pt x="31" y="17"/>
                  </a:cubicBezTo>
                  <a:cubicBezTo>
                    <a:pt x="31" y="23"/>
                    <a:pt x="27" y="29"/>
                    <a:pt x="22" y="31"/>
                  </a:cubicBezTo>
                  <a:cubicBezTo>
                    <a:pt x="23" y="29"/>
                    <a:pt x="24" y="27"/>
                    <a:pt x="24" y="24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306006" y="3188433"/>
              <a:ext cx="59469" cy="59469"/>
            </a:xfrm>
            <a:custGeom>
              <a:avLst/>
              <a:gdLst>
                <a:gd name="T0" fmla="*/ 7 w 31"/>
                <a:gd name="T1" fmla="*/ 24 h 31"/>
                <a:gd name="T2" fmla="*/ 24 w 31"/>
                <a:gd name="T3" fmla="*/ 7 h 31"/>
                <a:gd name="T4" fmla="*/ 31 w 31"/>
                <a:gd name="T5" fmla="*/ 9 h 31"/>
                <a:gd name="T6" fmla="*/ 17 w 31"/>
                <a:gd name="T7" fmla="*/ 0 h 31"/>
                <a:gd name="T8" fmla="*/ 0 w 31"/>
                <a:gd name="T9" fmla="*/ 17 h 31"/>
                <a:gd name="T10" fmla="*/ 9 w 31"/>
                <a:gd name="T11" fmla="*/ 31 h 31"/>
                <a:gd name="T12" fmla="*/ 7 w 31"/>
                <a:gd name="T13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7" y="24"/>
                  </a:moveTo>
                  <a:cubicBezTo>
                    <a:pt x="7" y="15"/>
                    <a:pt x="15" y="7"/>
                    <a:pt x="24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28" y="4"/>
                    <a:pt x="23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3"/>
                    <a:pt x="4" y="29"/>
                    <a:pt x="9" y="31"/>
                  </a:cubicBezTo>
                  <a:cubicBezTo>
                    <a:pt x="8" y="29"/>
                    <a:pt x="7" y="27"/>
                    <a:pt x="7" y="24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327187" y="2525317"/>
              <a:ext cx="886326" cy="639491"/>
            </a:xfrm>
            <a:custGeom>
              <a:avLst/>
              <a:gdLst>
                <a:gd name="T0" fmla="*/ 455 w 460"/>
                <a:gd name="T1" fmla="*/ 140 h 332"/>
                <a:gd name="T2" fmla="*/ 117 w 460"/>
                <a:gd name="T3" fmla="*/ 23 h 332"/>
                <a:gd name="T4" fmla="*/ 131 w 460"/>
                <a:gd name="T5" fmla="*/ 1 h 332"/>
                <a:gd name="T6" fmla="*/ 63 w 460"/>
                <a:gd name="T7" fmla="*/ 45 h 332"/>
                <a:gd name="T8" fmla="*/ 53 w 460"/>
                <a:gd name="T9" fmla="*/ 54 h 332"/>
                <a:gd name="T10" fmla="*/ 52 w 460"/>
                <a:gd name="T11" fmla="*/ 55 h 332"/>
                <a:gd name="T12" fmla="*/ 52 w 460"/>
                <a:gd name="T13" fmla="*/ 55 h 332"/>
                <a:gd name="T14" fmla="*/ 35 w 460"/>
                <a:gd name="T15" fmla="*/ 113 h 332"/>
                <a:gd name="T16" fmla="*/ 29 w 460"/>
                <a:gd name="T17" fmla="*/ 314 h 332"/>
                <a:gd name="T18" fmla="*/ 29 w 460"/>
                <a:gd name="T19" fmla="*/ 315 h 332"/>
                <a:gd name="T20" fmla="*/ 32 w 460"/>
                <a:gd name="T21" fmla="*/ 324 h 332"/>
                <a:gd name="T22" fmla="*/ 40 w 460"/>
                <a:gd name="T23" fmla="*/ 311 h 332"/>
                <a:gd name="T24" fmla="*/ 47 w 460"/>
                <a:gd name="T25" fmla="*/ 264 h 332"/>
                <a:gd name="T26" fmla="*/ 68 w 460"/>
                <a:gd name="T27" fmla="*/ 172 h 332"/>
                <a:gd name="T28" fmla="*/ 75 w 460"/>
                <a:gd name="T29" fmla="*/ 173 h 332"/>
                <a:gd name="T30" fmla="*/ 338 w 460"/>
                <a:gd name="T31" fmla="*/ 218 h 332"/>
                <a:gd name="T32" fmla="*/ 327 w 460"/>
                <a:gd name="T33" fmla="*/ 209 h 332"/>
                <a:gd name="T34" fmla="*/ 381 w 460"/>
                <a:gd name="T35" fmla="*/ 193 h 332"/>
                <a:gd name="T36" fmla="*/ 400 w 460"/>
                <a:gd name="T37" fmla="*/ 191 h 332"/>
                <a:gd name="T38" fmla="*/ 410 w 460"/>
                <a:gd name="T39" fmla="*/ 204 h 332"/>
                <a:gd name="T40" fmla="*/ 418 w 460"/>
                <a:gd name="T41" fmla="*/ 245 h 332"/>
                <a:gd name="T42" fmla="*/ 431 w 460"/>
                <a:gd name="T43" fmla="*/ 332 h 332"/>
                <a:gd name="T44" fmla="*/ 440 w 460"/>
                <a:gd name="T45" fmla="*/ 324 h 332"/>
                <a:gd name="T46" fmla="*/ 453 w 460"/>
                <a:gd name="T47" fmla="*/ 213 h 332"/>
                <a:gd name="T48" fmla="*/ 455 w 460"/>
                <a:gd name="T49" fmla="*/ 14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0" h="332">
                  <a:moveTo>
                    <a:pt x="455" y="140"/>
                  </a:moveTo>
                  <a:cubicBezTo>
                    <a:pt x="420" y="0"/>
                    <a:pt x="202" y="9"/>
                    <a:pt x="117" y="23"/>
                  </a:cubicBezTo>
                  <a:cubicBezTo>
                    <a:pt x="116" y="15"/>
                    <a:pt x="131" y="1"/>
                    <a:pt x="131" y="1"/>
                  </a:cubicBezTo>
                  <a:cubicBezTo>
                    <a:pt x="99" y="16"/>
                    <a:pt x="75" y="34"/>
                    <a:pt x="63" y="45"/>
                  </a:cubicBezTo>
                  <a:cubicBezTo>
                    <a:pt x="59" y="48"/>
                    <a:pt x="56" y="51"/>
                    <a:pt x="53" y="5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34" y="74"/>
                    <a:pt x="31" y="95"/>
                    <a:pt x="35" y="113"/>
                  </a:cubicBezTo>
                  <a:cubicBezTo>
                    <a:pt x="13" y="157"/>
                    <a:pt x="0" y="223"/>
                    <a:pt x="29" y="314"/>
                  </a:cubicBezTo>
                  <a:cubicBezTo>
                    <a:pt x="29" y="314"/>
                    <a:pt x="29" y="315"/>
                    <a:pt x="29" y="315"/>
                  </a:cubicBezTo>
                  <a:cubicBezTo>
                    <a:pt x="30" y="318"/>
                    <a:pt x="31" y="321"/>
                    <a:pt x="32" y="324"/>
                  </a:cubicBezTo>
                  <a:cubicBezTo>
                    <a:pt x="40" y="311"/>
                    <a:pt x="40" y="311"/>
                    <a:pt x="40" y="311"/>
                  </a:cubicBezTo>
                  <a:cubicBezTo>
                    <a:pt x="40" y="311"/>
                    <a:pt x="42" y="290"/>
                    <a:pt x="47" y="264"/>
                  </a:cubicBezTo>
                  <a:cubicBezTo>
                    <a:pt x="68" y="172"/>
                    <a:pt x="68" y="172"/>
                    <a:pt x="68" y="172"/>
                  </a:cubicBezTo>
                  <a:cubicBezTo>
                    <a:pt x="68" y="172"/>
                    <a:pt x="71" y="172"/>
                    <a:pt x="75" y="173"/>
                  </a:cubicBezTo>
                  <a:cubicBezTo>
                    <a:pt x="127" y="192"/>
                    <a:pt x="223" y="220"/>
                    <a:pt x="338" y="218"/>
                  </a:cubicBezTo>
                  <a:cubicBezTo>
                    <a:pt x="327" y="209"/>
                    <a:pt x="327" y="209"/>
                    <a:pt x="327" y="209"/>
                  </a:cubicBezTo>
                  <a:cubicBezTo>
                    <a:pt x="327" y="209"/>
                    <a:pt x="351" y="203"/>
                    <a:pt x="381" y="193"/>
                  </a:cubicBezTo>
                  <a:cubicBezTo>
                    <a:pt x="387" y="193"/>
                    <a:pt x="394" y="192"/>
                    <a:pt x="400" y="191"/>
                  </a:cubicBezTo>
                  <a:cubicBezTo>
                    <a:pt x="410" y="204"/>
                    <a:pt x="410" y="204"/>
                    <a:pt x="410" y="204"/>
                  </a:cubicBezTo>
                  <a:cubicBezTo>
                    <a:pt x="410" y="204"/>
                    <a:pt x="415" y="232"/>
                    <a:pt x="418" y="245"/>
                  </a:cubicBezTo>
                  <a:cubicBezTo>
                    <a:pt x="421" y="257"/>
                    <a:pt x="431" y="332"/>
                    <a:pt x="431" y="332"/>
                  </a:cubicBezTo>
                  <a:cubicBezTo>
                    <a:pt x="440" y="324"/>
                    <a:pt x="440" y="324"/>
                    <a:pt x="440" y="324"/>
                  </a:cubicBezTo>
                  <a:cubicBezTo>
                    <a:pt x="440" y="324"/>
                    <a:pt x="452" y="234"/>
                    <a:pt x="453" y="213"/>
                  </a:cubicBezTo>
                  <a:cubicBezTo>
                    <a:pt x="453" y="195"/>
                    <a:pt x="460" y="154"/>
                    <a:pt x="455" y="140"/>
                  </a:cubicBezTo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367104" y="6007082"/>
              <a:ext cx="348665" cy="125454"/>
            </a:xfrm>
            <a:custGeom>
              <a:avLst/>
              <a:gdLst>
                <a:gd name="T0" fmla="*/ 94 w 181"/>
                <a:gd name="T1" fmla="*/ 1 h 65"/>
                <a:gd name="T2" fmla="*/ 90 w 181"/>
                <a:gd name="T3" fmla="*/ 0 h 65"/>
                <a:gd name="T4" fmla="*/ 87 w 181"/>
                <a:gd name="T5" fmla="*/ 1 h 65"/>
                <a:gd name="T6" fmla="*/ 85 w 181"/>
                <a:gd name="T7" fmla="*/ 1 h 65"/>
                <a:gd name="T8" fmla="*/ 85 w 181"/>
                <a:gd name="T9" fmla="*/ 1 h 65"/>
                <a:gd name="T10" fmla="*/ 0 w 181"/>
                <a:gd name="T11" fmla="*/ 65 h 65"/>
                <a:gd name="T12" fmla="*/ 181 w 181"/>
                <a:gd name="T13" fmla="*/ 65 h 65"/>
                <a:gd name="T14" fmla="*/ 181 w 181"/>
                <a:gd name="T15" fmla="*/ 1 h 65"/>
                <a:gd name="T16" fmla="*/ 94 w 181"/>
                <a:gd name="T1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65">
                  <a:moveTo>
                    <a:pt x="94" y="1"/>
                  </a:moveTo>
                  <a:cubicBezTo>
                    <a:pt x="93" y="1"/>
                    <a:pt x="92" y="0"/>
                    <a:pt x="90" y="0"/>
                  </a:cubicBezTo>
                  <a:cubicBezTo>
                    <a:pt x="89" y="0"/>
                    <a:pt x="88" y="1"/>
                    <a:pt x="87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37" y="3"/>
                    <a:pt x="0" y="31"/>
                    <a:pt x="0" y="65"/>
                  </a:cubicBezTo>
                  <a:cubicBezTo>
                    <a:pt x="181" y="65"/>
                    <a:pt x="181" y="65"/>
                    <a:pt x="181" y="65"/>
                  </a:cubicBezTo>
                  <a:cubicBezTo>
                    <a:pt x="181" y="1"/>
                    <a:pt x="181" y="1"/>
                    <a:pt x="181" y="1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845297" y="6007082"/>
              <a:ext cx="348665" cy="125454"/>
            </a:xfrm>
            <a:custGeom>
              <a:avLst/>
              <a:gdLst>
                <a:gd name="T0" fmla="*/ 87 w 181"/>
                <a:gd name="T1" fmla="*/ 1 h 65"/>
                <a:gd name="T2" fmla="*/ 91 w 181"/>
                <a:gd name="T3" fmla="*/ 0 h 65"/>
                <a:gd name="T4" fmla="*/ 94 w 181"/>
                <a:gd name="T5" fmla="*/ 1 h 65"/>
                <a:gd name="T6" fmla="*/ 96 w 181"/>
                <a:gd name="T7" fmla="*/ 1 h 65"/>
                <a:gd name="T8" fmla="*/ 96 w 181"/>
                <a:gd name="T9" fmla="*/ 1 h 65"/>
                <a:gd name="T10" fmla="*/ 181 w 181"/>
                <a:gd name="T11" fmla="*/ 65 h 65"/>
                <a:gd name="T12" fmla="*/ 0 w 181"/>
                <a:gd name="T13" fmla="*/ 65 h 65"/>
                <a:gd name="T14" fmla="*/ 0 w 181"/>
                <a:gd name="T15" fmla="*/ 1 h 65"/>
                <a:gd name="T16" fmla="*/ 87 w 181"/>
                <a:gd name="T1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65">
                  <a:moveTo>
                    <a:pt x="87" y="1"/>
                  </a:moveTo>
                  <a:cubicBezTo>
                    <a:pt x="88" y="1"/>
                    <a:pt x="89" y="0"/>
                    <a:pt x="91" y="0"/>
                  </a:cubicBezTo>
                  <a:cubicBezTo>
                    <a:pt x="92" y="0"/>
                    <a:pt x="93" y="1"/>
                    <a:pt x="94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144" y="3"/>
                    <a:pt x="181" y="31"/>
                    <a:pt x="181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876253" y="4575763"/>
              <a:ext cx="316080" cy="74947"/>
            </a:xfrm>
            <a:custGeom>
              <a:avLst/>
              <a:gdLst>
                <a:gd name="T0" fmla="*/ 10 w 164"/>
                <a:gd name="T1" fmla="*/ 39 h 39"/>
                <a:gd name="T2" fmla="*/ 155 w 164"/>
                <a:gd name="T3" fmla="*/ 39 h 39"/>
                <a:gd name="T4" fmla="*/ 164 w 164"/>
                <a:gd name="T5" fmla="*/ 29 h 39"/>
                <a:gd name="T6" fmla="*/ 164 w 164"/>
                <a:gd name="T7" fmla="*/ 10 h 39"/>
                <a:gd name="T8" fmla="*/ 155 w 164"/>
                <a:gd name="T9" fmla="*/ 0 h 39"/>
                <a:gd name="T10" fmla="*/ 10 w 164"/>
                <a:gd name="T11" fmla="*/ 0 h 39"/>
                <a:gd name="T12" fmla="*/ 0 w 164"/>
                <a:gd name="T13" fmla="*/ 10 h 39"/>
                <a:gd name="T14" fmla="*/ 0 w 164"/>
                <a:gd name="T15" fmla="*/ 29 h 39"/>
                <a:gd name="T16" fmla="*/ 10 w 164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39">
                  <a:moveTo>
                    <a:pt x="10" y="39"/>
                  </a:moveTo>
                  <a:cubicBezTo>
                    <a:pt x="155" y="39"/>
                    <a:pt x="155" y="39"/>
                    <a:pt x="155" y="39"/>
                  </a:cubicBezTo>
                  <a:cubicBezTo>
                    <a:pt x="160" y="39"/>
                    <a:pt x="164" y="35"/>
                    <a:pt x="164" y="29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4"/>
                    <a:pt x="160" y="0"/>
                    <a:pt x="15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5"/>
                    <a:pt x="5" y="39"/>
                    <a:pt x="10" y="39"/>
                  </a:cubicBezTo>
                </a:path>
              </a:pathLst>
            </a:custGeom>
            <a:solidFill>
              <a:srgbClr val="63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357328" y="4575763"/>
              <a:ext cx="316080" cy="74947"/>
            </a:xfrm>
            <a:custGeom>
              <a:avLst/>
              <a:gdLst>
                <a:gd name="T0" fmla="*/ 9 w 164"/>
                <a:gd name="T1" fmla="*/ 39 h 39"/>
                <a:gd name="T2" fmla="*/ 154 w 164"/>
                <a:gd name="T3" fmla="*/ 39 h 39"/>
                <a:gd name="T4" fmla="*/ 164 w 164"/>
                <a:gd name="T5" fmla="*/ 29 h 39"/>
                <a:gd name="T6" fmla="*/ 164 w 164"/>
                <a:gd name="T7" fmla="*/ 10 h 39"/>
                <a:gd name="T8" fmla="*/ 154 w 164"/>
                <a:gd name="T9" fmla="*/ 0 h 39"/>
                <a:gd name="T10" fmla="*/ 9 w 164"/>
                <a:gd name="T11" fmla="*/ 0 h 39"/>
                <a:gd name="T12" fmla="*/ 0 w 164"/>
                <a:gd name="T13" fmla="*/ 10 h 39"/>
                <a:gd name="T14" fmla="*/ 0 w 164"/>
                <a:gd name="T15" fmla="*/ 29 h 39"/>
                <a:gd name="T16" fmla="*/ 9 w 164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39">
                  <a:moveTo>
                    <a:pt x="9" y="39"/>
                  </a:moveTo>
                  <a:cubicBezTo>
                    <a:pt x="154" y="39"/>
                    <a:pt x="154" y="39"/>
                    <a:pt x="154" y="39"/>
                  </a:cubicBezTo>
                  <a:cubicBezTo>
                    <a:pt x="160" y="39"/>
                    <a:pt x="164" y="35"/>
                    <a:pt x="164" y="29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4"/>
                    <a:pt x="160" y="0"/>
                    <a:pt x="15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5"/>
                    <a:pt x="4" y="39"/>
                    <a:pt x="9" y="39"/>
                  </a:cubicBezTo>
                </a:path>
              </a:pathLst>
            </a:custGeom>
            <a:solidFill>
              <a:srgbClr val="63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933653" y="3502069"/>
              <a:ext cx="572691" cy="153967"/>
            </a:xfrm>
            <a:custGeom>
              <a:avLst/>
              <a:gdLst>
                <a:gd name="T0" fmla="*/ 255 w 297"/>
                <a:gd name="T1" fmla="*/ 14 h 80"/>
                <a:gd name="T2" fmla="*/ 134 w 297"/>
                <a:gd name="T3" fmla="*/ 12 h 80"/>
                <a:gd name="T4" fmla="*/ 132 w 297"/>
                <a:gd name="T5" fmla="*/ 1 h 80"/>
                <a:gd name="T6" fmla="*/ 78 w 297"/>
                <a:gd name="T7" fmla="*/ 13 h 80"/>
                <a:gd name="T8" fmla="*/ 50 w 297"/>
                <a:gd name="T9" fmla="*/ 14 h 80"/>
                <a:gd name="T10" fmla="*/ 0 w 297"/>
                <a:gd name="T11" fmla="*/ 48 h 80"/>
                <a:gd name="T12" fmla="*/ 63 w 297"/>
                <a:gd name="T13" fmla="*/ 80 h 80"/>
                <a:gd name="T14" fmla="*/ 201 w 297"/>
                <a:gd name="T15" fmla="*/ 48 h 80"/>
                <a:gd name="T16" fmla="*/ 255 w 297"/>
                <a:gd name="T17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80">
                  <a:moveTo>
                    <a:pt x="255" y="14"/>
                  </a:moveTo>
                  <a:cubicBezTo>
                    <a:pt x="255" y="14"/>
                    <a:pt x="192" y="13"/>
                    <a:pt x="134" y="12"/>
                  </a:cubicBezTo>
                  <a:cubicBezTo>
                    <a:pt x="140" y="7"/>
                    <a:pt x="144" y="2"/>
                    <a:pt x="132" y="1"/>
                  </a:cubicBezTo>
                  <a:cubicBezTo>
                    <a:pt x="118" y="0"/>
                    <a:pt x="95" y="7"/>
                    <a:pt x="78" y="13"/>
                  </a:cubicBezTo>
                  <a:cubicBezTo>
                    <a:pt x="67" y="13"/>
                    <a:pt x="57" y="14"/>
                    <a:pt x="50" y="14"/>
                  </a:cubicBezTo>
                  <a:cubicBezTo>
                    <a:pt x="0" y="19"/>
                    <a:pt x="0" y="48"/>
                    <a:pt x="0" y="4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0"/>
                    <a:pt x="106" y="59"/>
                    <a:pt x="201" y="48"/>
                  </a:cubicBezTo>
                  <a:cubicBezTo>
                    <a:pt x="297" y="38"/>
                    <a:pt x="255" y="14"/>
                    <a:pt x="255" y="14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715769" y="3449932"/>
              <a:ext cx="181664" cy="39103"/>
            </a:xfrm>
            <a:custGeom>
              <a:avLst/>
              <a:gdLst>
                <a:gd name="T0" fmla="*/ 0 w 94"/>
                <a:gd name="T1" fmla="*/ 0 h 20"/>
                <a:gd name="T2" fmla="*/ 0 w 94"/>
                <a:gd name="T3" fmla="*/ 1 h 20"/>
                <a:gd name="T4" fmla="*/ 47 w 94"/>
                <a:gd name="T5" fmla="*/ 20 h 20"/>
                <a:gd name="T6" fmla="*/ 94 w 94"/>
                <a:gd name="T7" fmla="*/ 1 h 20"/>
                <a:gd name="T8" fmla="*/ 94 w 94"/>
                <a:gd name="T9" fmla="*/ 0 h 20"/>
                <a:gd name="T10" fmla="*/ 0 w 94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1"/>
                    <a:pt x="21" y="20"/>
                    <a:pt x="47" y="20"/>
                  </a:cubicBezTo>
                  <a:cubicBezTo>
                    <a:pt x="73" y="20"/>
                    <a:pt x="94" y="11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1385026" y="3085789"/>
              <a:ext cx="780423" cy="242762"/>
            </a:xfrm>
            <a:custGeom>
              <a:avLst/>
              <a:gdLst>
                <a:gd name="T0" fmla="*/ 401 w 405"/>
                <a:gd name="T1" fmla="*/ 7 h 126"/>
                <a:gd name="T2" fmla="*/ 369 w 405"/>
                <a:gd name="T3" fmla="*/ 7 h 126"/>
                <a:gd name="T4" fmla="*/ 253 w 405"/>
                <a:gd name="T5" fmla="*/ 14 h 126"/>
                <a:gd name="T6" fmla="*/ 202 w 405"/>
                <a:gd name="T7" fmla="*/ 19 h 126"/>
                <a:gd name="T8" fmla="*/ 152 w 405"/>
                <a:gd name="T9" fmla="*/ 14 h 126"/>
                <a:gd name="T10" fmla="*/ 36 w 405"/>
                <a:gd name="T11" fmla="*/ 7 h 126"/>
                <a:gd name="T12" fmla="*/ 4 w 405"/>
                <a:gd name="T13" fmla="*/ 7 h 126"/>
                <a:gd name="T14" fmla="*/ 4 w 405"/>
                <a:gd name="T15" fmla="*/ 35 h 126"/>
                <a:gd name="T16" fmla="*/ 13 w 405"/>
                <a:gd name="T17" fmla="*/ 42 h 126"/>
                <a:gd name="T18" fmla="*/ 24 w 405"/>
                <a:gd name="T19" fmla="*/ 84 h 126"/>
                <a:gd name="T20" fmla="*/ 40 w 405"/>
                <a:gd name="T21" fmla="*/ 109 h 126"/>
                <a:gd name="T22" fmla="*/ 63 w 405"/>
                <a:gd name="T23" fmla="*/ 121 h 126"/>
                <a:gd name="T24" fmla="*/ 133 w 405"/>
                <a:gd name="T25" fmla="*/ 116 h 126"/>
                <a:gd name="T26" fmla="*/ 174 w 405"/>
                <a:gd name="T27" fmla="*/ 60 h 126"/>
                <a:gd name="T28" fmla="*/ 198 w 405"/>
                <a:gd name="T29" fmla="*/ 36 h 126"/>
                <a:gd name="T30" fmla="*/ 201 w 405"/>
                <a:gd name="T31" fmla="*/ 36 h 126"/>
                <a:gd name="T32" fmla="*/ 206 w 405"/>
                <a:gd name="T33" fmla="*/ 36 h 126"/>
                <a:gd name="T34" fmla="*/ 231 w 405"/>
                <a:gd name="T35" fmla="*/ 60 h 126"/>
                <a:gd name="T36" fmla="*/ 272 w 405"/>
                <a:gd name="T37" fmla="*/ 116 h 126"/>
                <a:gd name="T38" fmla="*/ 342 w 405"/>
                <a:gd name="T39" fmla="*/ 121 h 126"/>
                <a:gd name="T40" fmla="*/ 365 w 405"/>
                <a:gd name="T41" fmla="*/ 109 h 126"/>
                <a:gd name="T42" fmla="*/ 381 w 405"/>
                <a:gd name="T43" fmla="*/ 84 h 126"/>
                <a:gd name="T44" fmla="*/ 391 w 405"/>
                <a:gd name="T45" fmla="*/ 42 h 126"/>
                <a:gd name="T46" fmla="*/ 401 w 405"/>
                <a:gd name="T47" fmla="*/ 35 h 126"/>
                <a:gd name="T48" fmla="*/ 401 w 405"/>
                <a:gd name="T49" fmla="*/ 7 h 126"/>
                <a:gd name="T50" fmla="*/ 162 w 405"/>
                <a:gd name="T51" fmla="*/ 61 h 126"/>
                <a:gd name="T52" fmla="*/ 126 w 405"/>
                <a:gd name="T53" fmla="*/ 111 h 126"/>
                <a:gd name="T54" fmla="*/ 58 w 405"/>
                <a:gd name="T55" fmla="*/ 112 h 126"/>
                <a:gd name="T56" fmla="*/ 26 w 405"/>
                <a:gd name="T57" fmla="*/ 28 h 126"/>
                <a:gd name="T58" fmla="*/ 89 w 405"/>
                <a:gd name="T59" fmla="*/ 15 h 126"/>
                <a:gd name="T60" fmla="*/ 148 w 405"/>
                <a:gd name="T61" fmla="*/ 22 h 126"/>
                <a:gd name="T62" fmla="*/ 162 w 405"/>
                <a:gd name="T63" fmla="*/ 61 h 126"/>
                <a:gd name="T64" fmla="*/ 347 w 405"/>
                <a:gd name="T65" fmla="*/ 112 h 126"/>
                <a:gd name="T66" fmla="*/ 279 w 405"/>
                <a:gd name="T67" fmla="*/ 111 h 126"/>
                <a:gd name="T68" fmla="*/ 243 w 405"/>
                <a:gd name="T69" fmla="*/ 61 h 126"/>
                <a:gd name="T70" fmla="*/ 257 w 405"/>
                <a:gd name="T71" fmla="*/ 22 h 126"/>
                <a:gd name="T72" fmla="*/ 316 w 405"/>
                <a:gd name="T73" fmla="*/ 15 h 126"/>
                <a:gd name="T74" fmla="*/ 379 w 405"/>
                <a:gd name="T75" fmla="*/ 28 h 126"/>
                <a:gd name="T76" fmla="*/ 347 w 405"/>
                <a:gd name="T77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5" h="126">
                  <a:moveTo>
                    <a:pt x="401" y="7"/>
                  </a:moveTo>
                  <a:cubicBezTo>
                    <a:pt x="401" y="7"/>
                    <a:pt x="378" y="7"/>
                    <a:pt x="369" y="7"/>
                  </a:cubicBezTo>
                  <a:cubicBezTo>
                    <a:pt x="360" y="8"/>
                    <a:pt x="323" y="0"/>
                    <a:pt x="253" y="14"/>
                  </a:cubicBezTo>
                  <a:cubicBezTo>
                    <a:pt x="253" y="14"/>
                    <a:pt x="231" y="19"/>
                    <a:pt x="202" y="19"/>
                  </a:cubicBezTo>
                  <a:cubicBezTo>
                    <a:pt x="174" y="19"/>
                    <a:pt x="152" y="14"/>
                    <a:pt x="152" y="14"/>
                  </a:cubicBezTo>
                  <a:cubicBezTo>
                    <a:pt x="82" y="0"/>
                    <a:pt x="45" y="8"/>
                    <a:pt x="36" y="7"/>
                  </a:cubicBezTo>
                  <a:cubicBezTo>
                    <a:pt x="27" y="7"/>
                    <a:pt x="4" y="7"/>
                    <a:pt x="4" y="7"/>
                  </a:cubicBezTo>
                  <a:cubicBezTo>
                    <a:pt x="0" y="22"/>
                    <a:pt x="3" y="34"/>
                    <a:pt x="4" y="35"/>
                  </a:cubicBezTo>
                  <a:cubicBezTo>
                    <a:pt x="5" y="36"/>
                    <a:pt x="10" y="36"/>
                    <a:pt x="13" y="42"/>
                  </a:cubicBezTo>
                  <a:cubicBezTo>
                    <a:pt x="17" y="48"/>
                    <a:pt x="18" y="64"/>
                    <a:pt x="24" y="84"/>
                  </a:cubicBezTo>
                  <a:cubicBezTo>
                    <a:pt x="27" y="93"/>
                    <a:pt x="33" y="103"/>
                    <a:pt x="40" y="109"/>
                  </a:cubicBezTo>
                  <a:cubicBezTo>
                    <a:pt x="48" y="116"/>
                    <a:pt x="57" y="120"/>
                    <a:pt x="63" y="121"/>
                  </a:cubicBezTo>
                  <a:cubicBezTo>
                    <a:pt x="75" y="124"/>
                    <a:pt x="111" y="126"/>
                    <a:pt x="133" y="116"/>
                  </a:cubicBezTo>
                  <a:cubicBezTo>
                    <a:pt x="155" y="106"/>
                    <a:pt x="165" y="83"/>
                    <a:pt x="174" y="60"/>
                  </a:cubicBezTo>
                  <a:cubicBezTo>
                    <a:pt x="182" y="37"/>
                    <a:pt x="198" y="36"/>
                    <a:pt x="198" y="36"/>
                  </a:cubicBezTo>
                  <a:cubicBezTo>
                    <a:pt x="198" y="36"/>
                    <a:pt x="199" y="36"/>
                    <a:pt x="201" y="36"/>
                  </a:cubicBezTo>
                  <a:cubicBezTo>
                    <a:pt x="205" y="36"/>
                    <a:pt x="206" y="36"/>
                    <a:pt x="206" y="36"/>
                  </a:cubicBezTo>
                  <a:cubicBezTo>
                    <a:pt x="206" y="36"/>
                    <a:pt x="223" y="37"/>
                    <a:pt x="231" y="60"/>
                  </a:cubicBezTo>
                  <a:cubicBezTo>
                    <a:pt x="239" y="83"/>
                    <a:pt x="250" y="106"/>
                    <a:pt x="272" y="116"/>
                  </a:cubicBezTo>
                  <a:cubicBezTo>
                    <a:pt x="294" y="126"/>
                    <a:pt x="330" y="124"/>
                    <a:pt x="342" y="121"/>
                  </a:cubicBezTo>
                  <a:cubicBezTo>
                    <a:pt x="348" y="120"/>
                    <a:pt x="357" y="116"/>
                    <a:pt x="365" y="109"/>
                  </a:cubicBezTo>
                  <a:cubicBezTo>
                    <a:pt x="372" y="103"/>
                    <a:pt x="378" y="93"/>
                    <a:pt x="381" y="84"/>
                  </a:cubicBezTo>
                  <a:cubicBezTo>
                    <a:pt x="387" y="64"/>
                    <a:pt x="388" y="48"/>
                    <a:pt x="391" y="42"/>
                  </a:cubicBezTo>
                  <a:cubicBezTo>
                    <a:pt x="395" y="36"/>
                    <a:pt x="400" y="36"/>
                    <a:pt x="401" y="35"/>
                  </a:cubicBezTo>
                  <a:cubicBezTo>
                    <a:pt x="402" y="34"/>
                    <a:pt x="405" y="22"/>
                    <a:pt x="401" y="7"/>
                  </a:cubicBezTo>
                  <a:moveTo>
                    <a:pt x="162" y="61"/>
                  </a:moveTo>
                  <a:cubicBezTo>
                    <a:pt x="160" y="73"/>
                    <a:pt x="151" y="102"/>
                    <a:pt x="126" y="111"/>
                  </a:cubicBezTo>
                  <a:cubicBezTo>
                    <a:pt x="87" y="123"/>
                    <a:pt x="58" y="112"/>
                    <a:pt x="58" y="112"/>
                  </a:cubicBezTo>
                  <a:cubicBezTo>
                    <a:pt x="28" y="104"/>
                    <a:pt x="20" y="41"/>
                    <a:pt x="26" y="28"/>
                  </a:cubicBezTo>
                  <a:cubicBezTo>
                    <a:pt x="32" y="15"/>
                    <a:pt x="51" y="15"/>
                    <a:pt x="89" y="15"/>
                  </a:cubicBezTo>
                  <a:cubicBezTo>
                    <a:pt x="126" y="15"/>
                    <a:pt x="148" y="22"/>
                    <a:pt x="148" y="22"/>
                  </a:cubicBezTo>
                  <a:cubicBezTo>
                    <a:pt x="167" y="28"/>
                    <a:pt x="165" y="48"/>
                    <a:pt x="162" y="61"/>
                  </a:cubicBezTo>
                  <a:moveTo>
                    <a:pt x="347" y="112"/>
                  </a:moveTo>
                  <a:cubicBezTo>
                    <a:pt x="347" y="112"/>
                    <a:pt x="318" y="123"/>
                    <a:pt x="279" y="111"/>
                  </a:cubicBezTo>
                  <a:cubicBezTo>
                    <a:pt x="254" y="102"/>
                    <a:pt x="245" y="73"/>
                    <a:pt x="243" y="61"/>
                  </a:cubicBezTo>
                  <a:cubicBezTo>
                    <a:pt x="240" y="48"/>
                    <a:pt x="238" y="28"/>
                    <a:pt x="257" y="22"/>
                  </a:cubicBezTo>
                  <a:cubicBezTo>
                    <a:pt x="257" y="22"/>
                    <a:pt x="279" y="15"/>
                    <a:pt x="316" y="15"/>
                  </a:cubicBezTo>
                  <a:cubicBezTo>
                    <a:pt x="354" y="15"/>
                    <a:pt x="373" y="15"/>
                    <a:pt x="379" y="28"/>
                  </a:cubicBezTo>
                  <a:cubicBezTo>
                    <a:pt x="385" y="41"/>
                    <a:pt x="377" y="104"/>
                    <a:pt x="347" y="112"/>
                  </a:cubicBezTo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267200" y="21349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</a:rPr>
              <a:t>목적</a:t>
            </a:r>
            <a:endParaRPr lang="en-GB" sz="3200" b="1" dirty="0">
              <a:solidFill>
                <a:schemeClr val="accent2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267200" y="332879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</a:rPr>
              <a:t>목표</a:t>
            </a:r>
            <a:endParaRPr lang="en-GB" sz="3200" b="1" dirty="0">
              <a:solidFill>
                <a:schemeClr val="accent2"/>
              </a:solidFill>
            </a:endParaRPr>
          </a:p>
        </p:txBody>
      </p:sp>
      <p:sp>
        <p:nvSpPr>
          <p:cNvPr id="155" name="Freeform 102"/>
          <p:cNvSpPr>
            <a:spLocks noEditPoints="1"/>
          </p:cNvSpPr>
          <p:nvPr/>
        </p:nvSpPr>
        <p:spPr bwMode="auto">
          <a:xfrm>
            <a:off x="3932846" y="3480547"/>
            <a:ext cx="361411" cy="355461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6" name="Group 5"/>
          <p:cNvGrpSpPr/>
          <p:nvPr/>
        </p:nvGrpSpPr>
        <p:grpSpPr>
          <a:xfrm>
            <a:off x="3088797" y="1508573"/>
            <a:ext cx="8657726" cy="5112340"/>
            <a:chOff x="2993937" y="1939592"/>
            <a:chExt cx="2859380" cy="4197018"/>
          </a:xfrm>
        </p:grpSpPr>
        <p:sp>
          <p:nvSpPr>
            <p:cNvPr id="157" name="Rectangle 6"/>
            <p:cNvSpPr>
              <a:spLocks noChangeArrowheads="1"/>
            </p:cNvSpPr>
            <p:nvPr/>
          </p:nvSpPr>
          <p:spPr bwMode="auto">
            <a:xfrm>
              <a:off x="3012673" y="1973807"/>
              <a:ext cx="2819463" cy="2548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"/>
            <p:cNvSpPr>
              <a:spLocks/>
            </p:cNvSpPr>
            <p:nvPr/>
          </p:nvSpPr>
          <p:spPr bwMode="auto">
            <a:xfrm>
              <a:off x="2993937" y="1939592"/>
              <a:ext cx="2859380" cy="76576"/>
            </a:xfrm>
            <a:custGeom>
              <a:avLst/>
              <a:gdLst>
                <a:gd name="T0" fmla="*/ 1484 w 1484"/>
                <a:gd name="T1" fmla="*/ 20 h 40"/>
                <a:gd name="T2" fmla="*/ 1464 w 1484"/>
                <a:gd name="T3" fmla="*/ 40 h 40"/>
                <a:gd name="T4" fmla="*/ 20 w 1484"/>
                <a:gd name="T5" fmla="*/ 40 h 40"/>
                <a:gd name="T6" fmla="*/ 0 w 1484"/>
                <a:gd name="T7" fmla="*/ 20 h 40"/>
                <a:gd name="T8" fmla="*/ 0 w 1484"/>
                <a:gd name="T9" fmla="*/ 20 h 40"/>
                <a:gd name="T10" fmla="*/ 20 w 1484"/>
                <a:gd name="T11" fmla="*/ 0 h 40"/>
                <a:gd name="T12" fmla="*/ 1464 w 1484"/>
                <a:gd name="T13" fmla="*/ 0 h 40"/>
                <a:gd name="T14" fmla="*/ 1484 w 1484"/>
                <a:gd name="T1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4" h="40">
                  <a:moveTo>
                    <a:pt x="1484" y="20"/>
                  </a:moveTo>
                  <a:cubicBezTo>
                    <a:pt x="1484" y="31"/>
                    <a:pt x="1475" y="40"/>
                    <a:pt x="1464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75" y="0"/>
                    <a:pt x="1484" y="9"/>
                    <a:pt x="1484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/>
            <p:cNvSpPr>
              <a:spLocks/>
            </p:cNvSpPr>
            <p:nvPr/>
          </p:nvSpPr>
          <p:spPr bwMode="auto">
            <a:xfrm>
              <a:off x="2993937" y="4482894"/>
              <a:ext cx="2859380" cy="79020"/>
            </a:xfrm>
            <a:custGeom>
              <a:avLst/>
              <a:gdLst>
                <a:gd name="T0" fmla="*/ 1484 w 1484"/>
                <a:gd name="T1" fmla="*/ 20 h 41"/>
                <a:gd name="T2" fmla="*/ 1464 w 1484"/>
                <a:gd name="T3" fmla="*/ 41 h 41"/>
                <a:gd name="T4" fmla="*/ 20 w 1484"/>
                <a:gd name="T5" fmla="*/ 41 h 41"/>
                <a:gd name="T6" fmla="*/ 0 w 1484"/>
                <a:gd name="T7" fmla="*/ 20 h 41"/>
                <a:gd name="T8" fmla="*/ 0 w 1484"/>
                <a:gd name="T9" fmla="*/ 20 h 41"/>
                <a:gd name="T10" fmla="*/ 20 w 1484"/>
                <a:gd name="T11" fmla="*/ 0 h 41"/>
                <a:gd name="T12" fmla="*/ 1464 w 1484"/>
                <a:gd name="T13" fmla="*/ 0 h 41"/>
                <a:gd name="T14" fmla="*/ 1484 w 1484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4" h="41">
                  <a:moveTo>
                    <a:pt x="1484" y="20"/>
                  </a:moveTo>
                  <a:cubicBezTo>
                    <a:pt x="1484" y="32"/>
                    <a:pt x="1475" y="41"/>
                    <a:pt x="1464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75" y="0"/>
                    <a:pt x="1484" y="9"/>
                    <a:pt x="1484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/>
            </p:cNvSpPr>
            <p:nvPr/>
          </p:nvSpPr>
          <p:spPr bwMode="auto">
            <a:xfrm>
              <a:off x="4385339" y="4482894"/>
              <a:ext cx="76576" cy="1653716"/>
            </a:xfrm>
            <a:custGeom>
              <a:avLst/>
              <a:gdLst>
                <a:gd name="T0" fmla="*/ 20 w 40"/>
                <a:gd name="T1" fmla="*/ 858 h 858"/>
                <a:gd name="T2" fmla="*/ 0 w 40"/>
                <a:gd name="T3" fmla="*/ 838 h 858"/>
                <a:gd name="T4" fmla="*/ 0 w 40"/>
                <a:gd name="T5" fmla="*/ 20 h 858"/>
                <a:gd name="T6" fmla="*/ 20 w 40"/>
                <a:gd name="T7" fmla="*/ 0 h 858"/>
                <a:gd name="T8" fmla="*/ 20 w 40"/>
                <a:gd name="T9" fmla="*/ 0 h 858"/>
                <a:gd name="T10" fmla="*/ 40 w 40"/>
                <a:gd name="T11" fmla="*/ 20 h 858"/>
                <a:gd name="T12" fmla="*/ 40 w 40"/>
                <a:gd name="T13" fmla="*/ 838 h 858"/>
                <a:gd name="T14" fmla="*/ 20 w 40"/>
                <a:gd name="T15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858">
                  <a:moveTo>
                    <a:pt x="20" y="858"/>
                  </a:moveTo>
                  <a:cubicBezTo>
                    <a:pt x="9" y="858"/>
                    <a:pt x="0" y="849"/>
                    <a:pt x="0" y="8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38"/>
                    <a:pt x="40" y="838"/>
                    <a:pt x="40" y="838"/>
                  </a:cubicBezTo>
                  <a:cubicBezTo>
                    <a:pt x="40" y="849"/>
                    <a:pt x="31" y="858"/>
                    <a:pt x="20" y="85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"/>
            <p:cNvSpPr>
              <a:spLocks/>
            </p:cNvSpPr>
            <p:nvPr/>
          </p:nvSpPr>
          <p:spPr bwMode="auto">
            <a:xfrm>
              <a:off x="4737263" y="4513850"/>
              <a:ext cx="553139" cy="1591804"/>
            </a:xfrm>
            <a:custGeom>
              <a:avLst/>
              <a:gdLst>
                <a:gd name="T0" fmla="*/ 270 w 287"/>
                <a:gd name="T1" fmla="*/ 823 h 826"/>
                <a:gd name="T2" fmla="*/ 245 w 287"/>
                <a:gd name="T3" fmla="*/ 809 h 826"/>
                <a:gd name="T4" fmla="*/ 3 w 287"/>
                <a:gd name="T5" fmla="*/ 29 h 826"/>
                <a:gd name="T6" fmla="*/ 16 w 287"/>
                <a:gd name="T7" fmla="*/ 4 h 826"/>
                <a:gd name="T8" fmla="*/ 16 w 287"/>
                <a:gd name="T9" fmla="*/ 4 h 826"/>
                <a:gd name="T10" fmla="*/ 41 w 287"/>
                <a:gd name="T11" fmla="*/ 17 h 826"/>
                <a:gd name="T12" fmla="*/ 283 w 287"/>
                <a:gd name="T13" fmla="*/ 798 h 826"/>
                <a:gd name="T14" fmla="*/ 270 w 287"/>
                <a:gd name="T15" fmla="*/ 82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826">
                  <a:moveTo>
                    <a:pt x="270" y="823"/>
                  </a:moveTo>
                  <a:cubicBezTo>
                    <a:pt x="260" y="826"/>
                    <a:pt x="248" y="820"/>
                    <a:pt x="245" y="80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18"/>
                    <a:pt x="6" y="7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7" y="0"/>
                    <a:pt x="38" y="6"/>
                    <a:pt x="41" y="17"/>
                  </a:cubicBezTo>
                  <a:cubicBezTo>
                    <a:pt x="283" y="798"/>
                    <a:pt x="283" y="798"/>
                    <a:pt x="283" y="798"/>
                  </a:cubicBezTo>
                  <a:cubicBezTo>
                    <a:pt x="287" y="808"/>
                    <a:pt x="281" y="819"/>
                    <a:pt x="270" y="8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"/>
            <p:cNvSpPr>
              <a:spLocks/>
            </p:cNvSpPr>
            <p:nvPr/>
          </p:nvSpPr>
          <p:spPr bwMode="auto">
            <a:xfrm>
              <a:off x="3569886" y="4513850"/>
              <a:ext cx="554769" cy="1591804"/>
            </a:xfrm>
            <a:custGeom>
              <a:avLst/>
              <a:gdLst>
                <a:gd name="T0" fmla="*/ 17 w 288"/>
                <a:gd name="T1" fmla="*/ 823 h 826"/>
                <a:gd name="T2" fmla="*/ 42 w 288"/>
                <a:gd name="T3" fmla="*/ 809 h 826"/>
                <a:gd name="T4" fmla="*/ 284 w 288"/>
                <a:gd name="T5" fmla="*/ 29 h 826"/>
                <a:gd name="T6" fmla="*/ 271 w 288"/>
                <a:gd name="T7" fmla="*/ 4 h 826"/>
                <a:gd name="T8" fmla="*/ 271 w 288"/>
                <a:gd name="T9" fmla="*/ 4 h 826"/>
                <a:gd name="T10" fmla="*/ 246 w 288"/>
                <a:gd name="T11" fmla="*/ 17 h 826"/>
                <a:gd name="T12" fmla="*/ 4 w 288"/>
                <a:gd name="T13" fmla="*/ 798 h 826"/>
                <a:gd name="T14" fmla="*/ 17 w 288"/>
                <a:gd name="T15" fmla="*/ 82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826">
                  <a:moveTo>
                    <a:pt x="17" y="823"/>
                  </a:moveTo>
                  <a:cubicBezTo>
                    <a:pt x="28" y="826"/>
                    <a:pt x="39" y="820"/>
                    <a:pt x="42" y="809"/>
                  </a:cubicBezTo>
                  <a:cubicBezTo>
                    <a:pt x="284" y="29"/>
                    <a:pt x="284" y="29"/>
                    <a:pt x="284" y="29"/>
                  </a:cubicBezTo>
                  <a:cubicBezTo>
                    <a:pt x="288" y="18"/>
                    <a:pt x="282" y="7"/>
                    <a:pt x="271" y="4"/>
                  </a:cubicBezTo>
                  <a:cubicBezTo>
                    <a:pt x="271" y="4"/>
                    <a:pt x="271" y="4"/>
                    <a:pt x="271" y="4"/>
                  </a:cubicBezTo>
                  <a:cubicBezTo>
                    <a:pt x="260" y="0"/>
                    <a:pt x="249" y="6"/>
                    <a:pt x="246" y="17"/>
                  </a:cubicBezTo>
                  <a:cubicBezTo>
                    <a:pt x="4" y="798"/>
                    <a:pt x="4" y="798"/>
                    <a:pt x="4" y="798"/>
                  </a:cubicBezTo>
                  <a:cubicBezTo>
                    <a:pt x="0" y="808"/>
                    <a:pt x="6" y="819"/>
                    <a:pt x="17" y="8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2"/>
            <p:cNvSpPr>
              <a:spLocks noEditPoints="1"/>
            </p:cNvSpPr>
            <p:nvPr/>
          </p:nvSpPr>
          <p:spPr bwMode="auto">
            <a:xfrm>
              <a:off x="3156137" y="2547970"/>
              <a:ext cx="122548" cy="291819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931284" y="2104198"/>
            <a:ext cx="6527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기존에 사용하던 엑셀형식을 대체하여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필요한 정보를 쉽고 효율적으로 관리하는 맞춤형 시스템 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924948" y="21349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</a:rPr>
              <a:t>목적</a:t>
            </a:r>
            <a:endParaRPr lang="en-GB" sz="3200" b="1" dirty="0">
              <a:solidFill>
                <a:schemeClr val="accent2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931284" y="3298012"/>
            <a:ext cx="664316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다원건설의 형식에 맞게 정확하고 쉬운 맞춤형 시스템 구축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배운 기술들을 활용하여 탄탄한 시스템 구축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924948" y="332879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</a:rPr>
              <a:t>목표</a:t>
            </a:r>
            <a:endParaRPr lang="en-GB" sz="3200" b="1" dirty="0">
              <a:solidFill>
                <a:schemeClr val="accent2"/>
              </a:solidFill>
            </a:endParaRPr>
          </a:p>
        </p:txBody>
      </p:sp>
      <p:sp>
        <p:nvSpPr>
          <p:cNvPr id="168" name="Freeform 102"/>
          <p:cNvSpPr>
            <a:spLocks noEditPoints="1"/>
          </p:cNvSpPr>
          <p:nvPr/>
        </p:nvSpPr>
        <p:spPr bwMode="auto">
          <a:xfrm>
            <a:off x="3590594" y="3480547"/>
            <a:ext cx="361411" cy="355461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75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176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78" name="Text Placeholder 33"/>
            <p:cNvSpPr txBox="1">
              <a:spLocks/>
            </p:cNvSpPr>
            <p:nvPr/>
          </p:nvSpPr>
          <p:spPr>
            <a:xfrm>
              <a:off x="5060820" y="2085534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개발목적</a:t>
              </a: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179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2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3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6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7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90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1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2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9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5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6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98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02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3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06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718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89715" y="1668608"/>
            <a:ext cx="2610536" cy="1888336"/>
            <a:chOff x="4776876" y="1505526"/>
            <a:chExt cx="2610536" cy="1888336"/>
          </a:xfrm>
        </p:grpSpPr>
        <p:sp>
          <p:nvSpPr>
            <p:cNvPr id="6" name="Oval Callout 5"/>
            <p:cNvSpPr/>
            <p:nvPr/>
          </p:nvSpPr>
          <p:spPr>
            <a:xfrm>
              <a:off x="4776876" y="1505526"/>
              <a:ext cx="2610536" cy="1888336"/>
            </a:xfrm>
            <a:prstGeom prst="wedgeEllipseCallout">
              <a:avLst>
                <a:gd name="adj1" fmla="val 3758"/>
                <a:gd name="adj2" fmla="val 92588"/>
              </a:avLst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45949" y="1727557"/>
              <a:ext cx="1461308" cy="400110"/>
              <a:chOff x="5345949" y="1487414"/>
              <a:chExt cx="1461308" cy="400110"/>
            </a:xfrm>
          </p:grpSpPr>
          <p:sp>
            <p:nvSpPr>
              <p:cNvPr id="9" name="Text Placeholder 33"/>
              <p:cNvSpPr txBox="1">
                <a:spLocks/>
              </p:cNvSpPr>
              <p:nvPr/>
            </p:nvSpPr>
            <p:spPr>
              <a:xfrm>
                <a:off x="5345949" y="1540159"/>
                <a:ext cx="1461308" cy="324623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8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날짜별</a:t>
                </a:r>
                <a:r>
                  <a:rPr lang="ko-KR" altLang="en-US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  검색을 하고 싶어요</a:t>
                </a:r>
                <a:r>
                  <a:rPr lang="en-US" altLang="ko-KR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!</a:t>
                </a:r>
                <a:endParaRPr lang="en-AU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72328" y="1487414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975431" y="1336814"/>
            <a:ext cx="2251048" cy="1855141"/>
            <a:chOff x="6996825" y="1725256"/>
            <a:chExt cx="2108486" cy="1525176"/>
          </a:xfrm>
        </p:grpSpPr>
        <p:sp>
          <p:nvSpPr>
            <p:cNvPr id="12" name="Oval Callout 11"/>
            <p:cNvSpPr/>
            <p:nvPr/>
          </p:nvSpPr>
          <p:spPr>
            <a:xfrm>
              <a:off x="6996825" y="1725256"/>
              <a:ext cx="2108486" cy="1525176"/>
            </a:xfrm>
            <a:prstGeom prst="wedgeEllipseCallout">
              <a:avLst>
                <a:gd name="adj1" fmla="val -12154"/>
                <a:gd name="adj2" fmla="val 116207"/>
              </a:avLst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17233" y="1926770"/>
              <a:ext cx="1267670" cy="310018"/>
              <a:chOff x="7352581" y="1714335"/>
              <a:chExt cx="1267670" cy="310018"/>
            </a:xfrm>
          </p:grpSpPr>
          <p:sp>
            <p:nvSpPr>
              <p:cNvPr id="15" name="Text Placeholder 33"/>
              <p:cNvSpPr txBox="1">
                <a:spLocks/>
              </p:cNvSpPr>
              <p:nvPr/>
            </p:nvSpPr>
            <p:spPr>
              <a:xfrm>
                <a:off x="7352581" y="1747742"/>
                <a:ext cx="1267670" cy="27661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합계금액 확인을 하고 싶어요</a:t>
                </a:r>
                <a:r>
                  <a:rPr lang="en-US" altLang="ko-KR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!</a:t>
                </a:r>
                <a:endParaRPr lang="en-AU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882013" y="1714335"/>
                <a:ext cx="173031" cy="278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347597" y="1131840"/>
            <a:ext cx="2540924" cy="2192568"/>
            <a:chOff x="3083153" y="1718096"/>
            <a:chExt cx="2108486" cy="1525176"/>
          </a:xfrm>
        </p:grpSpPr>
        <p:sp>
          <p:nvSpPr>
            <p:cNvPr id="18" name="Oval Callout 17"/>
            <p:cNvSpPr/>
            <p:nvPr/>
          </p:nvSpPr>
          <p:spPr>
            <a:xfrm flipH="1">
              <a:off x="3083153" y="1718096"/>
              <a:ext cx="2108486" cy="1525176"/>
            </a:xfrm>
            <a:prstGeom prst="wedgeEllipseCallout">
              <a:avLst>
                <a:gd name="adj1" fmla="val -35164"/>
                <a:gd name="adj2" fmla="val 110588"/>
              </a:avLst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401550" y="1926770"/>
              <a:ext cx="1488341" cy="446809"/>
              <a:chOff x="7273950" y="1714335"/>
              <a:chExt cx="1488341" cy="446809"/>
            </a:xfrm>
          </p:grpSpPr>
          <p:sp>
            <p:nvSpPr>
              <p:cNvPr id="21" name="Text Placeholder 33"/>
              <p:cNvSpPr txBox="1">
                <a:spLocks/>
              </p:cNvSpPr>
              <p:nvPr/>
            </p:nvSpPr>
            <p:spPr>
              <a:xfrm>
                <a:off x="7273950" y="1750228"/>
                <a:ext cx="1488341" cy="41091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시중에 사용되는 회계 프로그램을 사용하고 싶은데 회사 양식과 달라 사용하기 힘들어요</a:t>
                </a:r>
                <a:r>
                  <a:rPr lang="en-US" altLang="ko-KR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!</a:t>
                </a:r>
                <a:endParaRPr lang="en-AU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91883" y="1714335"/>
                <a:ext cx="153291" cy="235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8964297" y="1759363"/>
            <a:ext cx="2664995" cy="2062359"/>
            <a:chOff x="8711858" y="2015722"/>
            <a:chExt cx="1880278" cy="1360102"/>
          </a:xfrm>
        </p:grpSpPr>
        <p:sp>
          <p:nvSpPr>
            <p:cNvPr id="24" name="Oval Callout 23"/>
            <p:cNvSpPr/>
            <p:nvPr/>
          </p:nvSpPr>
          <p:spPr>
            <a:xfrm>
              <a:off x="8711858" y="2015722"/>
              <a:ext cx="1880278" cy="1360102"/>
            </a:xfrm>
            <a:prstGeom prst="wedgeEllipseCallout">
              <a:avLst>
                <a:gd name="adj1" fmla="val -33347"/>
                <a:gd name="adj2" fmla="val 103702"/>
              </a:avLst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046121" y="2132991"/>
              <a:ext cx="1267670" cy="398360"/>
              <a:chOff x="7336039" y="1714335"/>
              <a:chExt cx="1267670" cy="398360"/>
            </a:xfrm>
          </p:grpSpPr>
          <p:sp>
            <p:nvSpPr>
              <p:cNvPr id="27" name="Text Placeholder 33"/>
              <p:cNvSpPr txBox="1">
                <a:spLocks/>
              </p:cNvSpPr>
              <p:nvPr/>
            </p:nvSpPr>
            <p:spPr>
              <a:xfrm>
                <a:off x="7336039" y="1836083"/>
                <a:ext cx="1267670" cy="27661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매출과 매입을</a:t>
                </a:r>
                <a:endParaRPr lang="en-US" altLang="ko-KR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월별로 비교하고</a:t>
                </a:r>
                <a:endParaRPr lang="en-US" altLang="ko-KR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싶어요</a:t>
                </a:r>
                <a:r>
                  <a:rPr lang="en-US" altLang="ko-KR" sz="1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!</a:t>
                </a:r>
                <a:endParaRPr lang="en-AU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03360" y="1714335"/>
                <a:ext cx="130336" cy="223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88640" y="2487752"/>
            <a:ext cx="2568776" cy="1977004"/>
            <a:chOff x="1540378" y="2015722"/>
            <a:chExt cx="1880278" cy="1360102"/>
          </a:xfrm>
        </p:grpSpPr>
        <p:sp>
          <p:nvSpPr>
            <p:cNvPr id="30" name="Oval Callout 29"/>
            <p:cNvSpPr/>
            <p:nvPr/>
          </p:nvSpPr>
          <p:spPr>
            <a:xfrm flipH="1">
              <a:off x="1540378" y="2015722"/>
              <a:ext cx="1880278" cy="1360102"/>
            </a:xfrm>
            <a:prstGeom prst="wedgeEllipseCallout">
              <a:avLst>
                <a:gd name="adj1" fmla="val -46189"/>
                <a:gd name="adj2" fmla="val 6696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 Placeholder 33"/>
            <p:cNvSpPr txBox="1">
              <a:spLocks/>
            </p:cNvSpPr>
            <p:nvPr/>
          </p:nvSpPr>
          <p:spPr>
            <a:xfrm>
              <a:off x="1814724" y="2386571"/>
              <a:ext cx="1267670" cy="27661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키워드를 검색</a:t>
              </a:r>
              <a:endParaRPr lang="en-US" altLang="ko-KR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하고 싶어요</a:t>
              </a:r>
              <a:r>
                <a:rPr lang="en-US" altLang="ko-KR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!</a:t>
              </a:r>
              <a:endParaRPr lang="en-A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48018" y="4597453"/>
            <a:ext cx="7083388" cy="1938291"/>
            <a:chOff x="2894923" y="4363210"/>
            <a:chExt cx="6402154" cy="1671310"/>
          </a:xfrm>
        </p:grpSpPr>
        <p:grpSp>
          <p:nvGrpSpPr>
            <p:cNvPr id="51" name="Group 50"/>
            <p:cNvGrpSpPr/>
            <p:nvPr/>
          </p:nvGrpSpPr>
          <p:grpSpPr>
            <a:xfrm>
              <a:off x="7748920" y="4411763"/>
              <a:ext cx="1548157" cy="1605504"/>
              <a:chOff x="7748920" y="4020058"/>
              <a:chExt cx="1548157" cy="1605504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7748920" y="4020058"/>
                <a:ext cx="1548157" cy="1546161"/>
              </a:xfrm>
              <a:custGeom>
                <a:avLst/>
                <a:gdLst>
                  <a:gd name="connsiteX0" fmla="*/ 1246360 w 2340862"/>
                  <a:gd name="connsiteY0" fmla="*/ 0 h 2337846"/>
                  <a:gd name="connsiteX1" fmla="*/ 1207741 w 2340862"/>
                  <a:gd name="connsiteY1" fmla="*/ 126135 h 2337846"/>
                  <a:gd name="connsiteX2" fmla="*/ 1389933 w 2340862"/>
                  <a:gd name="connsiteY2" fmla="*/ 60821 h 2337846"/>
                  <a:gd name="connsiteX3" fmla="*/ 1362433 w 2340862"/>
                  <a:gd name="connsiteY3" fmla="*/ 133010 h 2337846"/>
                  <a:gd name="connsiteX4" fmla="*/ 1486186 w 2340862"/>
                  <a:gd name="connsiteY4" fmla="*/ 105509 h 2337846"/>
                  <a:gd name="connsiteX5" fmla="*/ 1444935 w 2340862"/>
                  <a:gd name="connsiteY5" fmla="*/ 174261 h 2337846"/>
                  <a:gd name="connsiteX6" fmla="*/ 1594094 w 2340862"/>
                  <a:gd name="connsiteY6" fmla="*/ 262618 h 2337846"/>
                  <a:gd name="connsiteX7" fmla="*/ 1664941 w 2340862"/>
                  <a:gd name="connsiteY7" fmla="*/ 438956 h 2337846"/>
                  <a:gd name="connsiteX8" fmla="*/ 1678691 w 2340862"/>
                  <a:gd name="connsiteY8" fmla="*/ 793028 h 2337846"/>
                  <a:gd name="connsiteX9" fmla="*/ 1709630 w 2340862"/>
                  <a:gd name="connsiteY9" fmla="*/ 875530 h 2337846"/>
                  <a:gd name="connsiteX10" fmla="*/ 1678691 w 2340862"/>
                  <a:gd name="connsiteY10" fmla="*/ 1013034 h 2337846"/>
                  <a:gd name="connsiteX11" fmla="*/ 1604926 w 2340862"/>
                  <a:gd name="connsiteY11" fmla="*/ 1097650 h 2337846"/>
                  <a:gd name="connsiteX12" fmla="*/ 1541707 w 2340862"/>
                  <a:gd name="connsiteY12" fmla="*/ 1293341 h 2337846"/>
                  <a:gd name="connsiteX13" fmla="*/ 1472420 w 2340862"/>
                  <a:gd name="connsiteY13" fmla="*/ 1385548 h 2337846"/>
                  <a:gd name="connsiteX14" fmla="*/ 1471364 w 2340862"/>
                  <a:gd name="connsiteY14" fmla="*/ 1386394 h 2337846"/>
                  <a:gd name="connsiteX15" fmla="*/ 1485438 w 2340862"/>
                  <a:gd name="connsiteY15" fmla="*/ 1386394 h 2337846"/>
                  <a:gd name="connsiteX16" fmla="*/ 1480078 w 2340862"/>
                  <a:gd name="connsiteY16" fmla="*/ 1395490 h 2337846"/>
                  <a:gd name="connsiteX17" fmla="*/ 1466971 w 2340862"/>
                  <a:gd name="connsiteY17" fmla="*/ 1428525 h 2337846"/>
                  <a:gd name="connsiteX18" fmla="*/ 1482292 w 2340862"/>
                  <a:gd name="connsiteY18" fmla="*/ 1524281 h 2337846"/>
                  <a:gd name="connsiteX19" fmla="*/ 1516764 w 2340862"/>
                  <a:gd name="connsiteY19" fmla="*/ 1539603 h 2337846"/>
                  <a:gd name="connsiteX20" fmla="*/ 1555065 w 2340862"/>
                  <a:gd name="connsiteY20" fmla="*/ 1593225 h 2337846"/>
                  <a:gd name="connsiteX21" fmla="*/ 1796369 w 2340862"/>
                  <a:gd name="connsiteY21" fmla="*/ 1662168 h 2337846"/>
                  <a:gd name="connsiteX22" fmla="*/ 2018522 w 2340862"/>
                  <a:gd name="connsiteY22" fmla="*/ 1719622 h 2337846"/>
                  <a:gd name="connsiteX23" fmla="*/ 2148749 w 2340862"/>
                  <a:gd name="connsiteY23" fmla="*/ 1761754 h 2337846"/>
                  <a:gd name="connsiteX24" fmla="*/ 2259825 w 2340862"/>
                  <a:gd name="connsiteY24" fmla="*/ 1803886 h 2337846"/>
                  <a:gd name="connsiteX25" fmla="*/ 2294297 w 2340862"/>
                  <a:gd name="connsiteY25" fmla="*/ 1953264 h 2337846"/>
                  <a:gd name="connsiteX26" fmla="*/ 2321108 w 2340862"/>
                  <a:gd name="connsiteY26" fmla="*/ 2148605 h 2337846"/>
                  <a:gd name="connsiteX27" fmla="*/ 2340259 w 2340862"/>
                  <a:gd name="connsiteY27" fmla="*/ 2324795 h 2337846"/>
                  <a:gd name="connsiteX28" fmla="*/ 2336430 w 2340862"/>
                  <a:gd name="connsiteY28" fmla="*/ 2324795 h 2337846"/>
                  <a:gd name="connsiteX29" fmla="*/ 1195027 w 2340862"/>
                  <a:gd name="connsiteY29" fmla="*/ 2328624 h 2337846"/>
                  <a:gd name="connsiteX30" fmla="*/ 0 w 2340862"/>
                  <a:gd name="connsiteY30" fmla="*/ 2324795 h 2337846"/>
                  <a:gd name="connsiteX31" fmla="*/ 57453 w 2340862"/>
                  <a:gd name="connsiteY31" fmla="*/ 1937944 h 2337846"/>
                  <a:gd name="connsiteX32" fmla="*/ 103415 w 2340862"/>
                  <a:gd name="connsiteY32" fmla="*/ 1800056 h 2337846"/>
                  <a:gd name="connsiteX33" fmla="*/ 214492 w 2340862"/>
                  <a:gd name="connsiteY33" fmla="*/ 1746433 h 2337846"/>
                  <a:gd name="connsiteX34" fmla="*/ 831157 w 2340862"/>
                  <a:gd name="connsiteY34" fmla="*/ 1570243 h 2337846"/>
                  <a:gd name="connsiteX35" fmla="*/ 854139 w 2340862"/>
                  <a:gd name="connsiteY35" fmla="*/ 1516622 h 2337846"/>
                  <a:gd name="connsiteX36" fmla="*/ 877119 w 2340862"/>
                  <a:gd name="connsiteY36" fmla="*/ 1482148 h 2337846"/>
                  <a:gd name="connsiteX37" fmla="*/ 876639 w 2340862"/>
                  <a:gd name="connsiteY37" fmla="*/ 1432116 h 2337846"/>
                  <a:gd name="connsiteX38" fmla="*/ 867840 w 2340862"/>
                  <a:gd name="connsiteY38" fmla="*/ 1386394 h 2337846"/>
                  <a:gd name="connsiteX39" fmla="*/ 870670 w 2340862"/>
                  <a:gd name="connsiteY39" fmla="*/ 1386394 h 2337846"/>
                  <a:gd name="connsiteX40" fmla="*/ 845132 w 2340862"/>
                  <a:gd name="connsiteY40" fmla="*/ 1351221 h 2337846"/>
                  <a:gd name="connsiteX41" fmla="*/ 812418 w 2340862"/>
                  <a:gd name="connsiteY41" fmla="*/ 1298354 h 2337846"/>
                  <a:gd name="connsiteX42" fmla="*/ 753979 w 2340862"/>
                  <a:gd name="connsiteY42" fmla="*/ 1092099 h 2337846"/>
                  <a:gd name="connsiteX43" fmla="*/ 661164 w 2340862"/>
                  <a:gd name="connsiteY43" fmla="*/ 992408 h 2337846"/>
                  <a:gd name="connsiteX44" fmla="*/ 625193 w 2340862"/>
                  <a:gd name="connsiteY44" fmla="*/ 833491 h 2337846"/>
                  <a:gd name="connsiteX45" fmla="*/ 668039 w 2340862"/>
                  <a:gd name="connsiteY45" fmla="*/ 768965 h 2337846"/>
                  <a:gd name="connsiteX46" fmla="*/ 643976 w 2340862"/>
                  <a:gd name="connsiteY46" fmla="*/ 603960 h 2337846"/>
                  <a:gd name="connsiteX47" fmla="*/ 685227 w 2340862"/>
                  <a:gd name="connsiteY47" fmla="*/ 339266 h 2337846"/>
                  <a:gd name="connsiteX48" fmla="*/ 795230 w 2340862"/>
                  <a:gd name="connsiteY48" fmla="*/ 174261 h 2337846"/>
                  <a:gd name="connsiteX49" fmla="*/ 798667 w 2340862"/>
                  <a:gd name="connsiteY49" fmla="*/ 212075 h 2337846"/>
                  <a:gd name="connsiteX50" fmla="*/ 949921 w 2340862"/>
                  <a:gd name="connsiteY50" fmla="*/ 105509 h 2337846"/>
                  <a:gd name="connsiteX51" fmla="*/ 953359 w 2340862"/>
                  <a:gd name="connsiteY51" fmla="*/ 143323 h 2337846"/>
                  <a:gd name="connsiteX52" fmla="*/ 1246360 w 2340862"/>
                  <a:gd name="connsiteY52" fmla="*/ 0 h 233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40862" h="2337846">
                    <a:moveTo>
                      <a:pt x="1246360" y="0"/>
                    </a:moveTo>
                    <a:cubicBezTo>
                      <a:pt x="1260182" y="32854"/>
                      <a:pt x="1242153" y="87820"/>
                      <a:pt x="1207741" y="126135"/>
                    </a:cubicBezTo>
                    <a:cubicBezTo>
                      <a:pt x="1259055" y="100157"/>
                      <a:pt x="1309383" y="78725"/>
                      <a:pt x="1389933" y="60821"/>
                    </a:cubicBezTo>
                    <a:cubicBezTo>
                      <a:pt x="1391903" y="92923"/>
                      <a:pt x="1346391" y="125562"/>
                      <a:pt x="1362433" y="133010"/>
                    </a:cubicBezTo>
                    <a:cubicBezTo>
                      <a:pt x="1378475" y="140458"/>
                      <a:pt x="1472436" y="98634"/>
                      <a:pt x="1486186" y="105509"/>
                    </a:cubicBezTo>
                    <a:cubicBezTo>
                      <a:pt x="1499936" y="112384"/>
                      <a:pt x="1432903" y="158792"/>
                      <a:pt x="1444935" y="174261"/>
                    </a:cubicBezTo>
                    <a:cubicBezTo>
                      <a:pt x="1497448" y="184968"/>
                      <a:pt x="1557426" y="218502"/>
                      <a:pt x="1594094" y="262618"/>
                    </a:cubicBezTo>
                    <a:cubicBezTo>
                      <a:pt x="1630762" y="306734"/>
                      <a:pt x="1650842" y="350554"/>
                      <a:pt x="1664941" y="438956"/>
                    </a:cubicBezTo>
                    <a:cubicBezTo>
                      <a:pt x="1679040" y="527358"/>
                      <a:pt x="1705619" y="713391"/>
                      <a:pt x="1678691" y="793028"/>
                    </a:cubicBezTo>
                    <a:cubicBezTo>
                      <a:pt x="1706764" y="827977"/>
                      <a:pt x="1709630" y="838862"/>
                      <a:pt x="1709630" y="875530"/>
                    </a:cubicBezTo>
                    <a:cubicBezTo>
                      <a:pt x="1709630" y="912198"/>
                      <a:pt x="1696142" y="976014"/>
                      <a:pt x="1678691" y="1013034"/>
                    </a:cubicBezTo>
                    <a:cubicBezTo>
                      <a:pt x="1661240" y="1050054"/>
                      <a:pt x="1624979" y="1054107"/>
                      <a:pt x="1604926" y="1097650"/>
                    </a:cubicBezTo>
                    <a:cubicBezTo>
                      <a:pt x="1584872" y="1181674"/>
                      <a:pt x="1564535" y="1218054"/>
                      <a:pt x="1541707" y="1293341"/>
                    </a:cubicBezTo>
                    <a:cubicBezTo>
                      <a:pt x="1529102" y="1320268"/>
                      <a:pt x="1504884" y="1354282"/>
                      <a:pt x="1472420" y="1385548"/>
                    </a:cubicBezTo>
                    <a:lnTo>
                      <a:pt x="1471364" y="1386394"/>
                    </a:lnTo>
                    <a:lnTo>
                      <a:pt x="1485438" y="1386394"/>
                    </a:lnTo>
                    <a:lnTo>
                      <a:pt x="1480078" y="1395490"/>
                    </a:lnTo>
                    <a:cubicBezTo>
                      <a:pt x="1471759" y="1407938"/>
                      <a:pt x="1467929" y="1410332"/>
                      <a:pt x="1466971" y="1428525"/>
                    </a:cubicBezTo>
                    <a:cubicBezTo>
                      <a:pt x="1465694" y="1452783"/>
                      <a:pt x="1473993" y="1505769"/>
                      <a:pt x="1482292" y="1524281"/>
                    </a:cubicBezTo>
                    <a:cubicBezTo>
                      <a:pt x="1490591" y="1542794"/>
                      <a:pt x="1505911" y="1526198"/>
                      <a:pt x="1516764" y="1539603"/>
                    </a:cubicBezTo>
                    <a:cubicBezTo>
                      <a:pt x="1527616" y="1553009"/>
                      <a:pt x="1508463" y="1572798"/>
                      <a:pt x="1555065" y="1593225"/>
                    </a:cubicBezTo>
                    <a:cubicBezTo>
                      <a:pt x="1601666" y="1613652"/>
                      <a:pt x="1719126" y="1641103"/>
                      <a:pt x="1796369" y="1662168"/>
                    </a:cubicBezTo>
                    <a:cubicBezTo>
                      <a:pt x="1873612" y="1683235"/>
                      <a:pt x="1959792" y="1703024"/>
                      <a:pt x="2018522" y="1719622"/>
                    </a:cubicBezTo>
                    <a:cubicBezTo>
                      <a:pt x="2077252" y="1736219"/>
                      <a:pt x="2108531" y="1747709"/>
                      <a:pt x="2148749" y="1761754"/>
                    </a:cubicBezTo>
                    <a:cubicBezTo>
                      <a:pt x="2188967" y="1775798"/>
                      <a:pt x="2235567" y="1771967"/>
                      <a:pt x="2259825" y="1803886"/>
                    </a:cubicBezTo>
                    <a:cubicBezTo>
                      <a:pt x="2284083" y="1835805"/>
                      <a:pt x="2284083" y="1895811"/>
                      <a:pt x="2294297" y="1953264"/>
                    </a:cubicBezTo>
                    <a:cubicBezTo>
                      <a:pt x="2304510" y="2010718"/>
                      <a:pt x="2313448" y="2086683"/>
                      <a:pt x="2321108" y="2148605"/>
                    </a:cubicBezTo>
                    <a:cubicBezTo>
                      <a:pt x="2328769" y="2210527"/>
                      <a:pt x="2337705" y="2295430"/>
                      <a:pt x="2340259" y="2324795"/>
                    </a:cubicBezTo>
                    <a:cubicBezTo>
                      <a:pt x="2342813" y="2354160"/>
                      <a:pt x="2336430" y="2324795"/>
                      <a:pt x="2336430" y="2324795"/>
                    </a:cubicBezTo>
                    <a:lnTo>
                      <a:pt x="1195027" y="2328624"/>
                    </a:lnTo>
                    <a:cubicBezTo>
                      <a:pt x="924359" y="2335646"/>
                      <a:pt x="597513" y="2326709"/>
                      <a:pt x="0" y="2324795"/>
                    </a:cubicBezTo>
                    <a:cubicBezTo>
                      <a:pt x="1915" y="2282663"/>
                      <a:pt x="40218" y="2025401"/>
                      <a:pt x="57453" y="1937944"/>
                    </a:cubicBezTo>
                    <a:cubicBezTo>
                      <a:pt x="74689" y="1850487"/>
                      <a:pt x="77242" y="1831975"/>
                      <a:pt x="103415" y="1800056"/>
                    </a:cubicBezTo>
                    <a:cubicBezTo>
                      <a:pt x="129589" y="1768137"/>
                      <a:pt x="93202" y="1784736"/>
                      <a:pt x="214492" y="1746433"/>
                    </a:cubicBezTo>
                    <a:cubicBezTo>
                      <a:pt x="335781" y="1708131"/>
                      <a:pt x="820304" y="1577904"/>
                      <a:pt x="831157" y="1570243"/>
                    </a:cubicBezTo>
                    <a:cubicBezTo>
                      <a:pt x="842010" y="1562583"/>
                      <a:pt x="846478" y="1531304"/>
                      <a:pt x="854139" y="1516622"/>
                    </a:cubicBezTo>
                    <a:cubicBezTo>
                      <a:pt x="861799" y="1501939"/>
                      <a:pt x="875204" y="1505768"/>
                      <a:pt x="877119" y="1482148"/>
                    </a:cubicBezTo>
                    <a:cubicBezTo>
                      <a:pt x="878076" y="1470339"/>
                      <a:pt x="878236" y="1451826"/>
                      <a:pt x="876639" y="1432116"/>
                    </a:cubicBezTo>
                    <a:lnTo>
                      <a:pt x="867840" y="1386394"/>
                    </a:lnTo>
                    <a:lnTo>
                      <a:pt x="870670" y="1386394"/>
                    </a:lnTo>
                    <a:lnTo>
                      <a:pt x="845132" y="1351221"/>
                    </a:lnTo>
                    <a:cubicBezTo>
                      <a:pt x="833213" y="1332821"/>
                      <a:pt x="822447" y="1314706"/>
                      <a:pt x="812418" y="1298354"/>
                    </a:cubicBezTo>
                    <a:cubicBezTo>
                      <a:pt x="772304" y="1232947"/>
                      <a:pt x="760411" y="1175431"/>
                      <a:pt x="753979" y="1092099"/>
                    </a:cubicBezTo>
                    <a:cubicBezTo>
                      <a:pt x="737302" y="1069817"/>
                      <a:pt x="682628" y="1035509"/>
                      <a:pt x="661164" y="992408"/>
                    </a:cubicBezTo>
                    <a:cubicBezTo>
                      <a:pt x="639700" y="949307"/>
                      <a:pt x="624047" y="870731"/>
                      <a:pt x="625193" y="833491"/>
                    </a:cubicBezTo>
                    <a:cubicBezTo>
                      <a:pt x="626339" y="796250"/>
                      <a:pt x="650224" y="779439"/>
                      <a:pt x="668039" y="768965"/>
                    </a:cubicBezTo>
                    <a:cubicBezTo>
                      <a:pt x="669185" y="732297"/>
                      <a:pt x="641111" y="675576"/>
                      <a:pt x="643976" y="603960"/>
                    </a:cubicBezTo>
                    <a:cubicBezTo>
                      <a:pt x="646841" y="532344"/>
                      <a:pt x="660018" y="410883"/>
                      <a:pt x="685227" y="339266"/>
                    </a:cubicBezTo>
                    <a:cubicBezTo>
                      <a:pt x="710436" y="267649"/>
                      <a:pt x="776323" y="195459"/>
                      <a:pt x="795230" y="174261"/>
                    </a:cubicBezTo>
                    <a:cubicBezTo>
                      <a:pt x="814137" y="153062"/>
                      <a:pt x="772885" y="223534"/>
                      <a:pt x="798667" y="212075"/>
                    </a:cubicBezTo>
                    <a:cubicBezTo>
                      <a:pt x="824449" y="200616"/>
                      <a:pt x="924139" y="116968"/>
                      <a:pt x="949921" y="105509"/>
                    </a:cubicBezTo>
                    <a:cubicBezTo>
                      <a:pt x="975703" y="94050"/>
                      <a:pt x="949196" y="127570"/>
                      <a:pt x="953359" y="143323"/>
                    </a:cubicBezTo>
                    <a:cubicBezTo>
                      <a:pt x="1076584" y="47156"/>
                      <a:pt x="1203963" y="2865"/>
                      <a:pt x="124636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8334301" y="5073670"/>
                <a:ext cx="377558" cy="551892"/>
                <a:chOff x="8334300" y="5005568"/>
                <a:chExt cx="435951" cy="63724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8334300" y="5025839"/>
                  <a:ext cx="172407" cy="616976"/>
                </a:xfrm>
                <a:custGeom>
                  <a:avLst/>
                  <a:gdLst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0 h 611879"/>
                    <a:gd name="connsiteX1" fmla="*/ 105427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957 w 152237"/>
                    <a:gd name="connsiteY0" fmla="*/ 0 h 616976"/>
                    <a:gd name="connsiteX1" fmla="*/ 95087 w 152237"/>
                    <a:gd name="connsiteY1" fmla="*/ 90768 h 616976"/>
                    <a:gd name="connsiteX2" fmla="*/ 108534 w 152237"/>
                    <a:gd name="connsiteY2" fmla="*/ 158003 h 616976"/>
                    <a:gd name="connsiteX3" fmla="*/ 152237 w 152237"/>
                    <a:gd name="connsiteY3" fmla="*/ 184897 h 616976"/>
                    <a:gd name="connsiteX4" fmla="*/ 95087 w 152237"/>
                    <a:gd name="connsiteY4" fmla="*/ 564777 h 616976"/>
                    <a:gd name="connsiteX5" fmla="*/ 64831 w 152237"/>
                    <a:gd name="connsiteY5" fmla="*/ 554691 h 616976"/>
                    <a:gd name="connsiteX6" fmla="*/ 957 w 152237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5428" h="616976">
                      <a:moveTo>
                        <a:pt x="957" y="0"/>
                      </a:moveTo>
                      <a:cubicBezTo>
                        <a:pt x="36815" y="65555"/>
                        <a:pt x="45781" y="66115"/>
                        <a:pt x="95087" y="90768"/>
                      </a:cubicBezTo>
                      <a:cubicBezTo>
                        <a:pt x="104052" y="145676"/>
                        <a:pt x="101810" y="183217"/>
                        <a:pt x="135428" y="208429"/>
                      </a:cubicBezTo>
                      <a:cubicBezTo>
                        <a:pt x="132066" y="277905"/>
                        <a:pt x="111896" y="504826"/>
                        <a:pt x="95087" y="564777"/>
                      </a:cubicBezTo>
                      <a:cubicBezTo>
                        <a:pt x="78278" y="624728"/>
                        <a:pt x="81080" y="647139"/>
                        <a:pt x="64831" y="554691"/>
                      </a:cubicBezTo>
                      <a:cubicBezTo>
                        <a:pt x="48582" y="462243"/>
                        <a:pt x="-8008" y="75640"/>
                        <a:pt x="9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flipH="1">
                  <a:off x="8593754" y="5005568"/>
                  <a:ext cx="176497" cy="608216"/>
                </a:xfrm>
                <a:custGeom>
                  <a:avLst/>
                  <a:gdLst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0 h 611879"/>
                    <a:gd name="connsiteX1" fmla="*/ 105427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957 w 152237"/>
                    <a:gd name="connsiteY0" fmla="*/ 0 h 616976"/>
                    <a:gd name="connsiteX1" fmla="*/ 95087 w 152237"/>
                    <a:gd name="connsiteY1" fmla="*/ 90768 h 616976"/>
                    <a:gd name="connsiteX2" fmla="*/ 108534 w 152237"/>
                    <a:gd name="connsiteY2" fmla="*/ 158003 h 616976"/>
                    <a:gd name="connsiteX3" fmla="*/ 152237 w 152237"/>
                    <a:gd name="connsiteY3" fmla="*/ 184897 h 616976"/>
                    <a:gd name="connsiteX4" fmla="*/ 95087 w 152237"/>
                    <a:gd name="connsiteY4" fmla="*/ 564777 h 616976"/>
                    <a:gd name="connsiteX5" fmla="*/ 64831 w 152237"/>
                    <a:gd name="connsiteY5" fmla="*/ 554691 h 616976"/>
                    <a:gd name="connsiteX6" fmla="*/ 957 w 152237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85052 w 135428"/>
                    <a:gd name="connsiteY1" fmla="*/ 94129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680 w 165258"/>
                    <a:gd name="connsiteY0" fmla="*/ 0 h 631958"/>
                    <a:gd name="connsiteX1" fmla="*/ 114882 w 165258"/>
                    <a:gd name="connsiteY1" fmla="*/ 107576 h 631958"/>
                    <a:gd name="connsiteX2" fmla="*/ 165258 w 165258"/>
                    <a:gd name="connsiteY2" fmla="*/ 221876 h 631958"/>
                    <a:gd name="connsiteX3" fmla="*/ 124917 w 165258"/>
                    <a:gd name="connsiteY3" fmla="*/ 578224 h 631958"/>
                    <a:gd name="connsiteX4" fmla="*/ 94661 w 165258"/>
                    <a:gd name="connsiteY4" fmla="*/ 568138 h 631958"/>
                    <a:gd name="connsiteX5" fmla="*/ 680 w 165258"/>
                    <a:gd name="connsiteY5" fmla="*/ 0 h 631958"/>
                    <a:gd name="connsiteX0" fmla="*/ 1069 w 165647"/>
                    <a:gd name="connsiteY0" fmla="*/ 0 h 641425"/>
                    <a:gd name="connsiteX1" fmla="*/ 115271 w 165647"/>
                    <a:gd name="connsiteY1" fmla="*/ 107576 h 641425"/>
                    <a:gd name="connsiteX2" fmla="*/ 165647 w 165647"/>
                    <a:gd name="connsiteY2" fmla="*/ 221876 h 641425"/>
                    <a:gd name="connsiteX3" fmla="*/ 125306 w 165647"/>
                    <a:gd name="connsiteY3" fmla="*/ 578224 h 641425"/>
                    <a:gd name="connsiteX4" fmla="*/ 95050 w 165647"/>
                    <a:gd name="connsiteY4" fmla="*/ 568138 h 641425"/>
                    <a:gd name="connsiteX5" fmla="*/ 1069 w 165647"/>
                    <a:gd name="connsiteY5" fmla="*/ 0 h 641425"/>
                    <a:gd name="connsiteX0" fmla="*/ 1069 w 165647"/>
                    <a:gd name="connsiteY0" fmla="*/ 0 h 641425"/>
                    <a:gd name="connsiteX1" fmla="*/ 115271 w 165647"/>
                    <a:gd name="connsiteY1" fmla="*/ 107576 h 641425"/>
                    <a:gd name="connsiteX2" fmla="*/ 165647 w 165647"/>
                    <a:gd name="connsiteY2" fmla="*/ 221876 h 641425"/>
                    <a:gd name="connsiteX3" fmla="*/ 125306 w 165647"/>
                    <a:gd name="connsiteY3" fmla="*/ 578224 h 641425"/>
                    <a:gd name="connsiteX4" fmla="*/ 95050 w 165647"/>
                    <a:gd name="connsiteY4" fmla="*/ 568138 h 641425"/>
                    <a:gd name="connsiteX5" fmla="*/ 1069 w 165647"/>
                    <a:gd name="connsiteY5" fmla="*/ 0 h 641425"/>
                    <a:gd name="connsiteX0" fmla="*/ 1069 w 165647"/>
                    <a:gd name="connsiteY0" fmla="*/ 0 h 641425"/>
                    <a:gd name="connsiteX1" fmla="*/ 115271 w 165647"/>
                    <a:gd name="connsiteY1" fmla="*/ 107576 h 641425"/>
                    <a:gd name="connsiteX2" fmla="*/ 165647 w 165647"/>
                    <a:gd name="connsiteY2" fmla="*/ 221876 h 641425"/>
                    <a:gd name="connsiteX3" fmla="*/ 125306 w 165647"/>
                    <a:gd name="connsiteY3" fmla="*/ 578224 h 641425"/>
                    <a:gd name="connsiteX4" fmla="*/ 95050 w 165647"/>
                    <a:gd name="connsiteY4" fmla="*/ 568138 h 641425"/>
                    <a:gd name="connsiteX5" fmla="*/ 1069 w 165647"/>
                    <a:gd name="connsiteY5" fmla="*/ 0 h 641425"/>
                    <a:gd name="connsiteX0" fmla="*/ 1069 w 166511"/>
                    <a:gd name="connsiteY0" fmla="*/ 0 h 630644"/>
                    <a:gd name="connsiteX1" fmla="*/ 115271 w 166511"/>
                    <a:gd name="connsiteY1" fmla="*/ 107576 h 630644"/>
                    <a:gd name="connsiteX2" fmla="*/ 165647 w 166511"/>
                    <a:gd name="connsiteY2" fmla="*/ 221876 h 630644"/>
                    <a:gd name="connsiteX3" fmla="*/ 143686 w 166511"/>
                    <a:gd name="connsiteY3" fmla="*/ 416005 h 630644"/>
                    <a:gd name="connsiteX4" fmla="*/ 125306 w 166511"/>
                    <a:gd name="connsiteY4" fmla="*/ 578224 h 630644"/>
                    <a:gd name="connsiteX5" fmla="*/ 95050 w 166511"/>
                    <a:gd name="connsiteY5" fmla="*/ 568138 h 630644"/>
                    <a:gd name="connsiteX6" fmla="*/ 1069 w 166511"/>
                    <a:gd name="connsiteY6" fmla="*/ 0 h 630644"/>
                    <a:gd name="connsiteX0" fmla="*/ 5716 w 171158"/>
                    <a:gd name="connsiteY0" fmla="*/ 0 h 601393"/>
                    <a:gd name="connsiteX1" fmla="*/ 119918 w 171158"/>
                    <a:gd name="connsiteY1" fmla="*/ 107576 h 601393"/>
                    <a:gd name="connsiteX2" fmla="*/ 170294 w 171158"/>
                    <a:gd name="connsiteY2" fmla="*/ 221876 h 601393"/>
                    <a:gd name="connsiteX3" fmla="*/ 148333 w 171158"/>
                    <a:gd name="connsiteY3" fmla="*/ 416005 h 601393"/>
                    <a:gd name="connsiteX4" fmla="*/ 129953 w 171158"/>
                    <a:gd name="connsiteY4" fmla="*/ 578224 h 601393"/>
                    <a:gd name="connsiteX5" fmla="*/ 99697 w 171158"/>
                    <a:gd name="connsiteY5" fmla="*/ 568138 h 601393"/>
                    <a:gd name="connsiteX6" fmla="*/ 22713 w 171158"/>
                    <a:gd name="connsiteY6" fmla="*/ 276115 h 601393"/>
                    <a:gd name="connsiteX7" fmla="*/ 5716 w 171158"/>
                    <a:gd name="connsiteY7" fmla="*/ 0 h 601393"/>
                    <a:gd name="connsiteX0" fmla="*/ 4248 w 179875"/>
                    <a:gd name="connsiteY0" fmla="*/ 0 h 608216"/>
                    <a:gd name="connsiteX1" fmla="*/ 128635 w 179875"/>
                    <a:gd name="connsiteY1" fmla="*/ 114399 h 608216"/>
                    <a:gd name="connsiteX2" fmla="*/ 179011 w 179875"/>
                    <a:gd name="connsiteY2" fmla="*/ 228699 h 608216"/>
                    <a:gd name="connsiteX3" fmla="*/ 157050 w 179875"/>
                    <a:gd name="connsiteY3" fmla="*/ 422828 h 608216"/>
                    <a:gd name="connsiteX4" fmla="*/ 138670 w 179875"/>
                    <a:gd name="connsiteY4" fmla="*/ 585047 h 608216"/>
                    <a:gd name="connsiteX5" fmla="*/ 108414 w 179875"/>
                    <a:gd name="connsiteY5" fmla="*/ 574961 h 608216"/>
                    <a:gd name="connsiteX6" fmla="*/ 31430 w 179875"/>
                    <a:gd name="connsiteY6" fmla="*/ 282938 h 608216"/>
                    <a:gd name="connsiteX7" fmla="*/ 4248 w 179875"/>
                    <a:gd name="connsiteY7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74763 w 175627"/>
                    <a:gd name="connsiteY2" fmla="*/ 228699 h 608216"/>
                    <a:gd name="connsiteX3" fmla="*/ 152802 w 175627"/>
                    <a:gd name="connsiteY3" fmla="*/ 422828 h 608216"/>
                    <a:gd name="connsiteX4" fmla="*/ 134422 w 175627"/>
                    <a:gd name="connsiteY4" fmla="*/ 585047 h 608216"/>
                    <a:gd name="connsiteX5" fmla="*/ 104166 w 175627"/>
                    <a:gd name="connsiteY5" fmla="*/ 574961 h 608216"/>
                    <a:gd name="connsiteX6" fmla="*/ 27182 w 175627"/>
                    <a:gd name="connsiteY6" fmla="*/ 282938 h 608216"/>
                    <a:gd name="connsiteX7" fmla="*/ 0 w 175627"/>
                    <a:gd name="connsiteY7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29035 w 175627"/>
                    <a:gd name="connsiteY2" fmla="*/ 173757 h 608216"/>
                    <a:gd name="connsiteX3" fmla="*/ 174763 w 175627"/>
                    <a:gd name="connsiteY3" fmla="*/ 228699 h 608216"/>
                    <a:gd name="connsiteX4" fmla="*/ 152802 w 175627"/>
                    <a:gd name="connsiteY4" fmla="*/ 422828 h 608216"/>
                    <a:gd name="connsiteX5" fmla="*/ 134422 w 175627"/>
                    <a:gd name="connsiteY5" fmla="*/ 585047 h 608216"/>
                    <a:gd name="connsiteX6" fmla="*/ 104166 w 175627"/>
                    <a:gd name="connsiteY6" fmla="*/ 574961 h 608216"/>
                    <a:gd name="connsiteX7" fmla="*/ 27182 w 175627"/>
                    <a:gd name="connsiteY7" fmla="*/ 282938 h 608216"/>
                    <a:gd name="connsiteX8" fmla="*/ 0 w 175627"/>
                    <a:gd name="connsiteY8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29035 w 175627"/>
                    <a:gd name="connsiteY2" fmla="*/ 173757 h 608216"/>
                    <a:gd name="connsiteX3" fmla="*/ 174763 w 175627"/>
                    <a:gd name="connsiteY3" fmla="*/ 228699 h 608216"/>
                    <a:gd name="connsiteX4" fmla="*/ 152802 w 175627"/>
                    <a:gd name="connsiteY4" fmla="*/ 422828 h 608216"/>
                    <a:gd name="connsiteX5" fmla="*/ 134422 w 175627"/>
                    <a:gd name="connsiteY5" fmla="*/ 585047 h 608216"/>
                    <a:gd name="connsiteX6" fmla="*/ 104166 w 175627"/>
                    <a:gd name="connsiteY6" fmla="*/ 574961 h 608216"/>
                    <a:gd name="connsiteX7" fmla="*/ 27182 w 175627"/>
                    <a:gd name="connsiteY7" fmla="*/ 282938 h 608216"/>
                    <a:gd name="connsiteX8" fmla="*/ 0 w 175627"/>
                    <a:gd name="connsiteY8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29035 w 175627"/>
                    <a:gd name="connsiteY2" fmla="*/ 173757 h 608216"/>
                    <a:gd name="connsiteX3" fmla="*/ 174763 w 175627"/>
                    <a:gd name="connsiteY3" fmla="*/ 228699 h 608216"/>
                    <a:gd name="connsiteX4" fmla="*/ 152802 w 175627"/>
                    <a:gd name="connsiteY4" fmla="*/ 422828 h 608216"/>
                    <a:gd name="connsiteX5" fmla="*/ 134422 w 175627"/>
                    <a:gd name="connsiteY5" fmla="*/ 585047 h 608216"/>
                    <a:gd name="connsiteX6" fmla="*/ 104166 w 175627"/>
                    <a:gd name="connsiteY6" fmla="*/ 574961 h 608216"/>
                    <a:gd name="connsiteX7" fmla="*/ 27182 w 175627"/>
                    <a:gd name="connsiteY7" fmla="*/ 282938 h 608216"/>
                    <a:gd name="connsiteX8" fmla="*/ 0 w 175627"/>
                    <a:gd name="connsiteY8" fmla="*/ 0 h 60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627" h="608216">
                      <a:moveTo>
                        <a:pt x="0" y="0"/>
                      </a:moveTo>
                      <a:cubicBezTo>
                        <a:pt x="35858" y="65555"/>
                        <a:pt x="98847" y="86334"/>
                        <a:pt x="124387" y="114399"/>
                      </a:cubicBezTo>
                      <a:cubicBezTo>
                        <a:pt x="120428" y="142221"/>
                        <a:pt x="120639" y="154707"/>
                        <a:pt x="129035" y="173757"/>
                      </a:cubicBezTo>
                      <a:cubicBezTo>
                        <a:pt x="137431" y="192807"/>
                        <a:pt x="152129" y="206522"/>
                        <a:pt x="174763" y="228699"/>
                      </a:cubicBezTo>
                      <a:cubicBezTo>
                        <a:pt x="180065" y="280673"/>
                        <a:pt x="159526" y="363437"/>
                        <a:pt x="152802" y="422828"/>
                      </a:cubicBezTo>
                      <a:cubicBezTo>
                        <a:pt x="146079" y="482219"/>
                        <a:pt x="143094" y="560260"/>
                        <a:pt x="134422" y="585047"/>
                      </a:cubicBezTo>
                      <a:cubicBezTo>
                        <a:pt x="125750" y="609834"/>
                        <a:pt x="122039" y="625312"/>
                        <a:pt x="104166" y="574961"/>
                      </a:cubicBezTo>
                      <a:cubicBezTo>
                        <a:pt x="86293" y="524610"/>
                        <a:pt x="42845" y="377628"/>
                        <a:pt x="27182" y="282938"/>
                      </a:cubicBezTo>
                      <a:cubicBezTo>
                        <a:pt x="11519" y="188248"/>
                        <a:pt x="9262" y="6846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2894923" y="4411763"/>
              <a:ext cx="1548157" cy="1605504"/>
              <a:chOff x="2894923" y="4020058"/>
              <a:chExt cx="1548157" cy="1605504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2894923" y="4020058"/>
                <a:ext cx="1548157" cy="1546161"/>
              </a:xfrm>
              <a:custGeom>
                <a:avLst/>
                <a:gdLst>
                  <a:gd name="connsiteX0" fmla="*/ 1246360 w 2340862"/>
                  <a:gd name="connsiteY0" fmla="*/ 0 h 2337846"/>
                  <a:gd name="connsiteX1" fmla="*/ 1207741 w 2340862"/>
                  <a:gd name="connsiteY1" fmla="*/ 126135 h 2337846"/>
                  <a:gd name="connsiteX2" fmla="*/ 1389933 w 2340862"/>
                  <a:gd name="connsiteY2" fmla="*/ 60821 h 2337846"/>
                  <a:gd name="connsiteX3" fmla="*/ 1362433 w 2340862"/>
                  <a:gd name="connsiteY3" fmla="*/ 133010 h 2337846"/>
                  <a:gd name="connsiteX4" fmla="*/ 1486186 w 2340862"/>
                  <a:gd name="connsiteY4" fmla="*/ 105509 h 2337846"/>
                  <a:gd name="connsiteX5" fmla="*/ 1444935 w 2340862"/>
                  <a:gd name="connsiteY5" fmla="*/ 174261 h 2337846"/>
                  <a:gd name="connsiteX6" fmla="*/ 1594094 w 2340862"/>
                  <a:gd name="connsiteY6" fmla="*/ 262618 h 2337846"/>
                  <a:gd name="connsiteX7" fmla="*/ 1664941 w 2340862"/>
                  <a:gd name="connsiteY7" fmla="*/ 438956 h 2337846"/>
                  <a:gd name="connsiteX8" fmla="*/ 1678691 w 2340862"/>
                  <a:gd name="connsiteY8" fmla="*/ 793028 h 2337846"/>
                  <a:gd name="connsiteX9" fmla="*/ 1709630 w 2340862"/>
                  <a:gd name="connsiteY9" fmla="*/ 875530 h 2337846"/>
                  <a:gd name="connsiteX10" fmla="*/ 1678691 w 2340862"/>
                  <a:gd name="connsiteY10" fmla="*/ 1013034 h 2337846"/>
                  <a:gd name="connsiteX11" fmla="*/ 1604926 w 2340862"/>
                  <a:gd name="connsiteY11" fmla="*/ 1097650 h 2337846"/>
                  <a:gd name="connsiteX12" fmla="*/ 1541707 w 2340862"/>
                  <a:gd name="connsiteY12" fmla="*/ 1293341 h 2337846"/>
                  <a:gd name="connsiteX13" fmla="*/ 1472420 w 2340862"/>
                  <a:gd name="connsiteY13" fmla="*/ 1385548 h 2337846"/>
                  <a:gd name="connsiteX14" fmla="*/ 1471364 w 2340862"/>
                  <a:gd name="connsiteY14" fmla="*/ 1386394 h 2337846"/>
                  <a:gd name="connsiteX15" fmla="*/ 1485438 w 2340862"/>
                  <a:gd name="connsiteY15" fmla="*/ 1386394 h 2337846"/>
                  <a:gd name="connsiteX16" fmla="*/ 1480078 w 2340862"/>
                  <a:gd name="connsiteY16" fmla="*/ 1395490 h 2337846"/>
                  <a:gd name="connsiteX17" fmla="*/ 1466971 w 2340862"/>
                  <a:gd name="connsiteY17" fmla="*/ 1428525 h 2337846"/>
                  <a:gd name="connsiteX18" fmla="*/ 1482292 w 2340862"/>
                  <a:gd name="connsiteY18" fmla="*/ 1524281 h 2337846"/>
                  <a:gd name="connsiteX19" fmla="*/ 1516764 w 2340862"/>
                  <a:gd name="connsiteY19" fmla="*/ 1539603 h 2337846"/>
                  <a:gd name="connsiteX20" fmla="*/ 1555065 w 2340862"/>
                  <a:gd name="connsiteY20" fmla="*/ 1593225 h 2337846"/>
                  <a:gd name="connsiteX21" fmla="*/ 1796369 w 2340862"/>
                  <a:gd name="connsiteY21" fmla="*/ 1662168 h 2337846"/>
                  <a:gd name="connsiteX22" fmla="*/ 2018522 w 2340862"/>
                  <a:gd name="connsiteY22" fmla="*/ 1719622 h 2337846"/>
                  <a:gd name="connsiteX23" fmla="*/ 2148749 w 2340862"/>
                  <a:gd name="connsiteY23" fmla="*/ 1761754 h 2337846"/>
                  <a:gd name="connsiteX24" fmla="*/ 2259825 w 2340862"/>
                  <a:gd name="connsiteY24" fmla="*/ 1803886 h 2337846"/>
                  <a:gd name="connsiteX25" fmla="*/ 2294297 w 2340862"/>
                  <a:gd name="connsiteY25" fmla="*/ 1953264 h 2337846"/>
                  <a:gd name="connsiteX26" fmla="*/ 2321108 w 2340862"/>
                  <a:gd name="connsiteY26" fmla="*/ 2148605 h 2337846"/>
                  <a:gd name="connsiteX27" fmla="*/ 2340259 w 2340862"/>
                  <a:gd name="connsiteY27" fmla="*/ 2324795 h 2337846"/>
                  <a:gd name="connsiteX28" fmla="*/ 2336430 w 2340862"/>
                  <a:gd name="connsiteY28" fmla="*/ 2324795 h 2337846"/>
                  <a:gd name="connsiteX29" fmla="*/ 1195027 w 2340862"/>
                  <a:gd name="connsiteY29" fmla="*/ 2328624 h 2337846"/>
                  <a:gd name="connsiteX30" fmla="*/ 0 w 2340862"/>
                  <a:gd name="connsiteY30" fmla="*/ 2324795 h 2337846"/>
                  <a:gd name="connsiteX31" fmla="*/ 57453 w 2340862"/>
                  <a:gd name="connsiteY31" fmla="*/ 1937944 h 2337846"/>
                  <a:gd name="connsiteX32" fmla="*/ 103415 w 2340862"/>
                  <a:gd name="connsiteY32" fmla="*/ 1800056 h 2337846"/>
                  <a:gd name="connsiteX33" fmla="*/ 214492 w 2340862"/>
                  <a:gd name="connsiteY33" fmla="*/ 1746433 h 2337846"/>
                  <a:gd name="connsiteX34" fmla="*/ 831157 w 2340862"/>
                  <a:gd name="connsiteY34" fmla="*/ 1570243 h 2337846"/>
                  <a:gd name="connsiteX35" fmla="*/ 854139 w 2340862"/>
                  <a:gd name="connsiteY35" fmla="*/ 1516622 h 2337846"/>
                  <a:gd name="connsiteX36" fmla="*/ 877119 w 2340862"/>
                  <a:gd name="connsiteY36" fmla="*/ 1482148 h 2337846"/>
                  <a:gd name="connsiteX37" fmla="*/ 876639 w 2340862"/>
                  <a:gd name="connsiteY37" fmla="*/ 1432116 h 2337846"/>
                  <a:gd name="connsiteX38" fmla="*/ 867840 w 2340862"/>
                  <a:gd name="connsiteY38" fmla="*/ 1386394 h 2337846"/>
                  <a:gd name="connsiteX39" fmla="*/ 870670 w 2340862"/>
                  <a:gd name="connsiteY39" fmla="*/ 1386394 h 2337846"/>
                  <a:gd name="connsiteX40" fmla="*/ 845132 w 2340862"/>
                  <a:gd name="connsiteY40" fmla="*/ 1351221 h 2337846"/>
                  <a:gd name="connsiteX41" fmla="*/ 812418 w 2340862"/>
                  <a:gd name="connsiteY41" fmla="*/ 1298354 h 2337846"/>
                  <a:gd name="connsiteX42" fmla="*/ 753979 w 2340862"/>
                  <a:gd name="connsiteY42" fmla="*/ 1092099 h 2337846"/>
                  <a:gd name="connsiteX43" fmla="*/ 661164 w 2340862"/>
                  <a:gd name="connsiteY43" fmla="*/ 992408 h 2337846"/>
                  <a:gd name="connsiteX44" fmla="*/ 625193 w 2340862"/>
                  <a:gd name="connsiteY44" fmla="*/ 833491 h 2337846"/>
                  <a:gd name="connsiteX45" fmla="*/ 668039 w 2340862"/>
                  <a:gd name="connsiteY45" fmla="*/ 768965 h 2337846"/>
                  <a:gd name="connsiteX46" fmla="*/ 643976 w 2340862"/>
                  <a:gd name="connsiteY46" fmla="*/ 603960 h 2337846"/>
                  <a:gd name="connsiteX47" fmla="*/ 685227 w 2340862"/>
                  <a:gd name="connsiteY47" fmla="*/ 339266 h 2337846"/>
                  <a:gd name="connsiteX48" fmla="*/ 795230 w 2340862"/>
                  <a:gd name="connsiteY48" fmla="*/ 174261 h 2337846"/>
                  <a:gd name="connsiteX49" fmla="*/ 798667 w 2340862"/>
                  <a:gd name="connsiteY49" fmla="*/ 212075 h 2337846"/>
                  <a:gd name="connsiteX50" fmla="*/ 949921 w 2340862"/>
                  <a:gd name="connsiteY50" fmla="*/ 105509 h 2337846"/>
                  <a:gd name="connsiteX51" fmla="*/ 953359 w 2340862"/>
                  <a:gd name="connsiteY51" fmla="*/ 143323 h 2337846"/>
                  <a:gd name="connsiteX52" fmla="*/ 1246360 w 2340862"/>
                  <a:gd name="connsiteY52" fmla="*/ 0 h 233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40862" h="2337846">
                    <a:moveTo>
                      <a:pt x="1246360" y="0"/>
                    </a:moveTo>
                    <a:cubicBezTo>
                      <a:pt x="1260182" y="32854"/>
                      <a:pt x="1242153" y="87820"/>
                      <a:pt x="1207741" y="126135"/>
                    </a:cubicBezTo>
                    <a:cubicBezTo>
                      <a:pt x="1259055" y="100157"/>
                      <a:pt x="1309383" y="78725"/>
                      <a:pt x="1389933" y="60821"/>
                    </a:cubicBezTo>
                    <a:cubicBezTo>
                      <a:pt x="1391903" y="92923"/>
                      <a:pt x="1346391" y="125562"/>
                      <a:pt x="1362433" y="133010"/>
                    </a:cubicBezTo>
                    <a:cubicBezTo>
                      <a:pt x="1378475" y="140458"/>
                      <a:pt x="1472436" y="98634"/>
                      <a:pt x="1486186" y="105509"/>
                    </a:cubicBezTo>
                    <a:cubicBezTo>
                      <a:pt x="1499936" y="112384"/>
                      <a:pt x="1432903" y="158792"/>
                      <a:pt x="1444935" y="174261"/>
                    </a:cubicBezTo>
                    <a:cubicBezTo>
                      <a:pt x="1497448" y="184968"/>
                      <a:pt x="1557426" y="218502"/>
                      <a:pt x="1594094" y="262618"/>
                    </a:cubicBezTo>
                    <a:cubicBezTo>
                      <a:pt x="1630762" y="306734"/>
                      <a:pt x="1650842" y="350554"/>
                      <a:pt x="1664941" y="438956"/>
                    </a:cubicBezTo>
                    <a:cubicBezTo>
                      <a:pt x="1679040" y="527358"/>
                      <a:pt x="1705619" y="713391"/>
                      <a:pt x="1678691" y="793028"/>
                    </a:cubicBezTo>
                    <a:cubicBezTo>
                      <a:pt x="1706764" y="827977"/>
                      <a:pt x="1709630" y="838862"/>
                      <a:pt x="1709630" y="875530"/>
                    </a:cubicBezTo>
                    <a:cubicBezTo>
                      <a:pt x="1709630" y="912198"/>
                      <a:pt x="1696142" y="976014"/>
                      <a:pt x="1678691" y="1013034"/>
                    </a:cubicBezTo>
                    <a:cubicBezTo>
                      <a:pt x="1661240" y="1050054"/>
                      <a:pt x="1624979" y="1054107"/>
                      <a:pt x="1604926" y="1097650"/>
                    </a:cubicBezTo>
                    <a:cubicBezTo>
                      <a:pt x="1584872" y="1181674"/>
                      <a:pt x="1564535" y="1218054"/>
                      <a:pt x="1541707" y="1293341"/>
                    </a:cubicBezTo>
                    <a:cubicBezTo>
                      <a:pt x="1529102" y="1320268"/>
                      <a:pt x="1504884" y="1354282"/>
                      <a:pt x="1472420" y="1385548"/>
                    </a:cubicBezTo>
                    <a:lnTo>
                      <a:pt x="1471364" y="1386394"/>
                    </a:lnTo>
                    <a:lnTo>
                      <a:pt x="1485438" y="1386394"/>
                    </a:lnTo>
                    <a:lnTo>
                      <a:pt x="1480078" y="1395490"/>
                    </a:lnTo>
                    <a:cubicBezTo>
                      <a:pt x="1471759" y="1407938"/>
                      <a:pt x="1467929" y="1410332"/>
                      <a:pt x="1466971" y="1428525"/>
                    </a:cubicBezTo>
                    <a:cubicBezTo>
                      <a:pt x="1465694" y="1452783"/>
                      <a:pt x="1473993" y="1505769"/>
                      <a:pt x="1482292" y="1524281"/>
                    </a:cubicBezTo>
                    <a:cubicBezTo>
                      <a:pt x="1490591" y="1542794"/>
                      <a:pt x="1505911" y="1526198"/>
                      <a:pt x="1516764" y="1539603"/>
                    </a:cubicBezTo>
                    <a:cubicBezTo>
                      <a:pt x="1527616" y="1553009"/>
                      <a:pt x="1508463" y="1572798"/>
                      <a:pt x="1555065" y="1593225"/>
                    </a:cubicBezTo>
                    <a:cubicBezTo>
                      <a:pt x="1601666" y="1613652"/>
                      <a:pt x="1719126" y="1641103"/>
                      <a:pt x="1796369" y="1662168"/>
                    </a:cubicBezTo>
                    <a:cubicBezTo>
                      <a:pt x="1873612" y="1683235"/>
                      <a:pt x="1959792" y="1703024"/>
                      <a:pt x="2018522" y="1719622"/>
                    </a:cubicBezTo>
                    <a:cubicBezTo>
                      <a:pt x="2077252" y="1736219"/>
                      <a:pt x="2108531" y="1747709"/>
                      <a:pt x="2148749" y="1761754"/>
                    </a:cubicBezTo>
                    <a:cubicBezTo>
                      <a:pt x="2188967" y="1775798"/>
                      <a:pt x="2235567" y="1771967"/>
                      <a:pt x="2259825" y="1803886"/>
                    </a:cubicBezTo>
                    <a:cubicBezTo>
                      <a:pt x="2284083" y="1835805"/>
                      <a:pt x="2284083" y="1895811"/>
                      <a:pt x="2294297" y="1953264"/>
                    </a:cubicBezTo>
                    <a:cubicBezTo>
                      <a:pt x="2304510" y="2010718"/>
                      <a:pt x="2313448" y="2086683"/>
                      <a:pt x="2321108" y="2148605"/>
                    </a:cubicBezTo>
                    <a:cubicBezTo>
                      <a:pt x="2328769" y="2210527"/>
                      <a:pt x="2337705" y="2295430"/>
                      <a:pt x="2340259" y="2324795"/>
                    </a:cubicBezTo>
                    <a:cubicBezTo>
                      <a:pt x="2342813" y="2354160"/>
                      <a:pt x="2336430" y="2324795"/>
                      <a:pt x="2336430" y="2324795"/>
                    </a:cubicBezTo>
                    <a:lnTo>
                      <a:pt x="1195027" y="2328624"/>
                    </a:lnTo>
                    <a:cubicBezTo>
                      <a:pt x="924359" y="2335646"/>
                      <a:pt x="597513" y="2326709"/>
                      <a:pt x="0" y="2324795"/>
                    </a:cubicBezTo>
                    <a:cubicBezTo>
                      <a:pt x="1915" y="2282663"/>
                      <a:pt x="40218" y="2025401"/>
                      <a:pt x="57453" y="1937944"/>
                    </a:cubicBezTo>
                    <a:cubicBezTo>
                      <a:pt x="74689" y="1850487"/>
                      <a:pt x="77242" y="1831975"/>
                      <a:pt x="103415" y="1800056"/>
                    </a:cubicBezTo>
                    <a:cubicBezTo>
                      <a:pt x="129589" y="1768137"/>
                      <a:pt x="93202" y="1784736"/>
                      <a:pt x="214492" y="1746433"/>
                    </a:cubicBezTo>
                    <a:cubicBezTo>
                      <a:pt x="335781" y="1708131"/>
                      <a:pt x="820304" y="1577904"/>
                      <a:pt x="831157" y="1570243"/>
                    </a:cubicBezTo>
                    <a:cubicBezTo>
                      <a:pt x="842010" y="1562583"/>
                      <a:pt x="846478" y="1531304"/>
                      <a:pt x="854139" y="1516622"/>
                    </a:cubicBezTo>
                    <a:cubicBezTo>
                      <a:pt x="861799" y="1501939"/>
                      <a:pt x="875204" y="1505768"/>
                      <a:pt x="877119" y="1482148"/>
                    </a:cubicBezTo>
                    <a:cubicBezTo>
                      <a:pt x="878076" y="1470339"/>
                      <a:pt x="878236" y="1451826"/>
                      <a:pt x="876639" y="1432116"/>
                    </a:cubicBezTo>
                    <a:lnTo>
                      <a:pt x="867840" y="1386394"/>
                    </a:lnTo>
                    <a:lnTo>
                      <a:pt x="870670" y="1386394"/>
                    </a:lnTo>
                    <a:lnTo>
                      <a:pt x="845132" y="1351221"/>
                    </a:lnTo>
                    <a:cubicBezTo>
                      <a:pt x="833213" y="1332821"/>
                      <a:pt x="822447" y="1314706"/>
                      <a:pt x="812418" y="1298354"/>
                    </a:cubicBezTo>
                    <a:cubicBezTo>
                      <a:pt x="772304" y="1232947"/>
                      <a:pt x="760411" y="1175431"/>
                      <a:pt x="753979" y="1092099"/>
                    </a:cubicBezTo>
                    <a:cubicBezTo>
                      <a:pt x="737302" y="1069817"/>
                      <a:pt x="682628" y="1035509"/>
                      <a:pt x="661164" y="992408"/>
                    </a:cubicBezTo>
                    <a:cubicBezTo>
                      <a:pt x="639700" y="949307"/>
                      <a:pt x="624047" y="870731"/>
                      <a:pt x="625193" y="833491"/>
                    </a:cubicBezTo>
                    <a:cubicBezTo>
                      <a:pt x="626339" y="796250"/>
                      <a:pt x="650224" y="779439"/>
                      <a:pt x="668039" y="768965"/>
                    </a:cubicBezTo>
                    <a:cubicBezTo>
                      <a:pt x="669185" y="732297"/>
                      <a:pt x="641111" y="675576"/>
                      <a:pt x="643976" y="603960"/>
                    </a:cubicBezTo>
                    <a:cubicBezTo>
                      <a:pt x="646841" y="532344"/>
                      <a:pt x="660018" y="410883"/>
                      <a:pt x="685227" y="339266"/>
                    </a:cubicBezTo>
                    <a:cubicBezTo>
                      <a:pt x="710436" y="267649"/>
                      <a:pt x="776323" y="195459"/>
                      <a:pt x="795230" y="174261"/>
                    </a:cubicBezTo>
                    <a:cubicBezTo>
                      <a:pt x="814137" y="153062"/>
                      <a:pt x="772885" y="223534"/>
                      <a:pt x="798667" y="212075"/>
                    </a:cubicBezTo>
                    <a:cubicBezTo>
                      <a:pt x="824449" y="200616"/>
                      <a:pt x="924139" y="116968"/>
                      <a:pt x="949921" y="105509"/>
                    </a:cubicBezTo>
                    <a:cubicBezTo>
                      <a:pt x="975703" y="94050"/>
                      <a:pt x="949196" y="127570"/>
                      <a:pt x="953359" y="143323"/>
                    </a:cubicBezTo>
                    <a:cubicBezTo>
                      <a:pt x="1076584" y="47156"/>
                      <a:pt x="1203963" y="2865"/>
                      <a:pt x="12463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461062" y="5073670"/>
                <a:ext cx="377558" cy="551892"/>
                <a:chOff x="8334300" y="5005568"/>
                <a:chExt cx="435951" cy="637247"/>
              </a:xfrm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8334300" y="5025839"/>
                  <a:ext cx="172407" cy="616976"/>
                </a:xfrm>
                <a:custGeom>
                  <a:avLst/>
                  <a:gdLst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0 h 611879"/>
                    <a:gd name="connsiteX1" fmla="*/ 105427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957 w 152237"/>
                    <a:gd name="connsiteY0" fmla="*/ 0 h 616976"/>
                    <a:gd name="connsiteX1" fmla="*/ 95087 w 152237"/>
                    <a:gd name="connsiteY1" fmla="*/ 90768 h 616976"/>
                    <a:gd name="connsiteX2" fmla="*/ 108534 w 152237"/>
                    <a:gd name="connsiteY2" fmla="*/ 158003 h 616976"/>
                    <a:gd name="connsiteX3" fmla="*/ 152237 w 152237"/>
                    <a:gd name="connsiteY3" fmla="*/ 184897 h 616976"/>
                    <a:gd name="connsiteX4" fmla="*/ 95087 w 152237"/>
                    <a:gd name="connsiteY4" fmla="*/ 564777 h 616976"/>
                    <a:gd name="connsiteX5" fmla="*/ 64831 w 152237"/>
                    <a:gd name="connsiteY5" fmla="*/ 554691 h 616976"/>
                    <a:gd name="connsiteX6" fmla="*/ 957 w 152237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5428" h="616976">
                      <a:moveTo>
                        <a:pt x="957" y="0"/>
                      </a:moveTo>
                      <a:cubicBezTo>
                        <a:pt x="36815" y="65555"/>
                        <a:pt x="45781" y="66115"/>
                        <a:pt x="95087" y="90768"/>
                      </a:cubicBezTo>
                      <a:cubicBezTo>
                        <a:pt x="104052" y="145676"/>
                        <a:pt x="101810" y="183217"/>
                        <a:pt x="135428" y="208429"/>
                      </a:cubicBezTo>
                      <a:cubicBezTo>
                        <a:pt x="132066" y="277905"/>
                        <a:pt x="111896" y="504826"/>
                        <a:pt x="95087" y="564777"/>
                      </a:cubicBezTo>
                      <a:cubicBezTo>
                        <a:pt x="78278" y="624728"/>
                        <a:pt x="81080" y="647139"/>
                        <a:pt x="64831" y="554691"/>
                      </a:cubicBezTo>
                      <a:cubicBezTo>
                        <a:pt x="48582" y="462243"/>
                        <a:pt x="-8008" y="75640"/>
                        <a:pt x="9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flipH="1">
                  <a:off x="8593754" y="5005568"/>
                  <a:ext cx="176497" cy="608216"/>
                </a:xfrm>
                <a:custGeom>
                  <a:avLst/>
                  <a:gdLst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735"/>
                    <a:gd name="connsiteY0" fmla="*/ 21993 h 633872"/>
                    <a:gd name="connsiteX1" fmla="*/ 105427 w 152735"/>
                    <a:gd name="connsiteY1" fmla="*/ 112761 h 633872"/>
                    <a:gd name="connsiteX2" fmla="*/ 115512 w 152735"/>
                    <a:gd name="connsiteY2" fmla="*/ 169911 h 633872"/>
                    <a:gd name="connsiteX3" fmla="*/ 152492 w 152735"/>
                    <a:gd name="connsiteY3" fmla="*/ 206890 h 633872"/>
                    <a:gd name="connsiteX4" fmla="*/ 95342 w 152735"/>
                    <a:gd name="connsiteY4" fmla="*/ 586770 h 633872"/>
                    <a:gd name="connsiteX5" fmla="*/ 51639 w 152735"/>
                    <a:gd name="connsiteY5" fmla="*/ 566599 h 633872"/>
                    <a:gd name="connsiteX6" fmla="*/ 1212 w 152735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15512 w 152492"/>
                    <a:gd name="connsiteY2" fmla="*/ 169911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21993 h 633872"/>
                    <a:gd name="connsiteX1" fmla="*/ 105427 w 152492"/>
                    <a:gd name="connsiteY1" fmla="*/ 112761 h 633872"/>
                    <a:gd name="connsiteX2" fmla="*/ 108789 w 152492"/>
                    <a:gd name="connsiteY2" fmla="*/ 179996 h 633872"/>
                    <a:gd name="connsiteX3" fmla="*/ 152492 w 152492"/>
                    <a:gd name="connsiteY3" fmla="*/ 206890 h 633872"/>
                    <a:gd name="connsiteX4" fmla="*/ 95342 w 152492"/>
                    <a:gd name="connsiteY4" fmla="*/ 586770 h 633872"/>
                    <a:gd name="connsiteX5" fmla="*/ 51639 w 152492"/>
                    <a:gd name="connsiteY5" fmla="*/ 566599 h 633872"/>
                    <a:gd name="connsiteX6" fmla="*/ 1212 w 152492"/>
                    <a:gd name="connsiteY6" fmla="*/ 21993 h 633872"/>
                    <a:gd name="connsiteX0" fmla="*/ 1212 w 152492"/>
                    <a:gd name="connsiteY0" fmla="*/ 0 h 611879"/>
                    <a:gd name="connsiteX1" fmla="*/ 105427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1212 w 152492"/>
                    <a:gd name="connsiteY0" fmla="*/ 0 h 611879"/>
                    <a:gd name="connsiteX1" fmla="*/ 95342 w 152492"/>
                    <a:gd name="connsiteY1" fmla="*/ 90768 h 611879"/>
                    <a:gd name="connsiteX2" fmla="*/ 108789 w 152492"/>
                    <a:gd name="connsiteY2" fmla="*/ 158003 h 611879"/>
                    <a:gd name="connsiteX3" fmla="*/ 152492 w 152492"/>
                    <a:gd name="connsiteY3" fmla="*/ 184897 h 611879"/>
                    <a:gd name="connsiteX4" fmla="*/ 95342 w 152492"/>
                    <a:gd name="connsiteY4" fmla="*/ 564777 h 611879"/>
                    <a:gd name="connsiteX5" fmla="*/ 51639 w 152492"/>
                    <a:gd name="connsiteY5" fmla="*/ 544606 h 611879"/>
                    <a:gd name="connsiteX6" fmla="*/ 1212 w 152492"/>
                    <a:gd name="connsiteY6" fmla="*/ 0 h 611879"/>
                    <a:gd name="connsiteX0" fmla="*/ 957 w 152237"/>
                    <a:gd name="connsiteY0" fmla="*/ 0 h 616976"/>
                    <a:gd name="connsiteX1" fmla="*/ 95087 w 152237"/>
                    <a:gd name="connsiteY1" fmla="*/ 90768 h 616976"/>
                    <a:gd name="connsiteX2" fmla="*/ 108534 w 152237"/>
                    <a:gd name="connsiteY2" fmla="*/ 158003 h 616976"/>
                    <a:gd name="connsiteX3" fmla="*/ 152237 w 152237"/>
                    <a:gd name="connsiteY3" fmla="*/ 184897 h 616976"/>
                    <a:gd name="connsiteX4" fmla="*/ 95087 w 152237"/>
                    <a:gd name="connsiteY4" fmla="*/ 564777 h 616976"/>
                    <a:gd name="connsiteX5" fmla="*/ 64831 w 152237"/>
                    <a:gd name="connsiteY5" fmla="*/ 554691 h 616976"/>
                    <a:gd name="connsiteX6" fmla="*/ 957 w 152237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08534 w 135428"/>
                    <a:gd name="connsiteY2" fmla="*/ 158003 h 616976"/>
                    <a:gd name="connsiteX3" fmla="*/ 135428 w 135428"/>
                    <a:gd name="connsiteY3" fmla="*/ 208429 h 616976"/>
                    <a:gd name="connsiteX4" fmla="*/ 95087 w 135428"/>
                    <a:gd name="connsiteY4" fmla="*/ 564777 h 616976"/>
                    <a:gd name="connsiteX5" fmla="*/ 64831 w 135428"/>
                    <a:gd name="connsiteY5" fmla="*/ 554691 h 616976"/>
                    <a:gd name="connsiteX6" fmla="*/ 957 w 135428"/>
                    <a:gd name="connsiteY6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95087 w 135428"/>
                    <a:gd name="connsiteY1" fmla="*/ 90768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957 w 135428"/>
                    <a:gd name="connsiteY0" fmla="*/ 0 h 616976"/>
                    <a:gd name="connsiteX1" fmla="*/ 85052 w 135428"/>
                    <a:gd name="connsiteY1" fmla="*/ 94129 h 616976"/>
                    <a:gd name="connsiteX2" fmla="*/ 135428 w 135428"/>
                    <a:gd name="connsiteY2" fmla="*/ 208429 h 616976"/>
                    <a:gd name="connsiteX3" fmla="*/ 95087 w 135428"/>
                    <a:gd name="connsiteY3" fmla="*/ 564777 h 616976"/>
                    <a:gd name="connsiteX4" fmla="*/ 64831 w 135428"/>
                    <a:gd name="connsiteY4" fmla="*/ 554691 h 616976"/>
                    <a:gd name="connsiteX5" fmla="*/ 957 w 135428"/>
                    <a:gd name="connsiteY5" fmla="*/ 0 h 616976"/>
                    <a:gd name="connsiteX0" fmla="*/ 680 w 165258"/>
                    <a:gd name="connsiteY0" fmla="*/ 0 h 631958"/>
                    <a:gd name="connsiteX1" fmla="*/ 114882 w 165258"/>
                    <a:gd name="connsiteY1" fmla="*/ 107576 h 631958"/>
                    <a:gd name="connsiteX2" fmla="*/ 165258 w 165258"/>
                    <a:gd name="connsiteY2" fmla="*/ 221876 h 631958"/>
                    <a:gd name="connsiteX3" fmla="*/ 124917 w 165258"/>
                    <a:gd name="connsiteY3" fmla="*/ 578224 h 631958"/>
                    <a:gd name="connsiteX4" fmla="*/ 94661 w 165258"/>
                    <a:gd name="connsiteY4" fmla="*/ 568138 h 631958"/>
                    <a:gd name="connsiteX5" fmla="*/ 680 w 165258"/>
                    <a:gd name="connsiteY5" fmla="*/ 0 h 631958"/>
                    <a:gd name="connsiteX0" fmla="*/ 1069 w 165647"/>
                    <a:gd name="connsiteY0" fmla="*/ 0 h 641425"/>
                    <a:gd name="connsiteX1" fmla="*/ 115271 w 165647"/>
                    <a:gd name="connsiteY1" fmla="*/ 107576 h 641425"/>
                    <a:gd name="connsiteX2" fmla="*/ 165647 w 165647"/>
                    <a:gd name="connsiteY2" fmla="*/ 221876 h 641425"/>
                    <a:gd name="connsiteX3" fmla="*/ 125306 w 165647"/>
                    <a:gd name="connsiteY3" fmla="*/ 578224 h 641425"/>
                    <a:gd name="connsiteX4" fmla="*/ 95050 w 165647"/>
                    <a:gd name="connsiteY4" fmla="*/ 568138 h 641425"/>
                    <a:gd name="connsiteX5" fmla="*/ 1069 w 165647"/>
                    <a:gd name="connsiteY5" fmla="*/ 0 h 641425"/>
                    <a:gd name="connsiteX0" fmla="*/ 1069 w 165647"/>
                    <a:gd name="connsiteY0" fmla="*/ 0 h 641425"/>
                    <a:gd name="connsiteX1" fmla="*/ 115271 w 165647"/>
                    <a:gd name="connsiteY1" fmla="*/ 107576 h 641425"/>
                    <a:gd name="connsiteX2" fmla="*/ 165647 w 165647"/>
                    <a:gd name="connsiteY2" fmla="*/ 221876 h 641425"/>
                    <a:gd name="connsiteX3" fmla="*/ 125306 w 165647"/>
                    <a:gd name="connsiteY3" fmla="*/ 578224 h 641425"/>
                    <a:gd name="connsiteX4" fmla="*/ 95050 w 165647"/>
                    <a:gd name="connsiteY4" fmla="*/ 568138 h 641425"/>
                    <a:gd name="connsiteX5" fmla="*/ 1069 w 165647"/>
                    <a:gd name="connsiteY5" fmla="*/ 0 h 641425"/>
                    <a:gd name="connsiteX0" fmla="*/ 1069 w 165647"/>
                    <a:gd name="connsiteY0" fmla="*/ 0 h 641425"/>
                    <a:gd name="connsiteX1" fmla="*/ 115271 w 165647"/>
                    <a:gd name="connsiteY1" fmla="*/ 107576 h 641425"/>
                    <a:gd name="connsiteX2" fmla="*/ 165647 w 165647"/>
                    <a:gd name="connsiteY2" fmla="*/ 221876 h 641425"/>
                    <a:gd name="connsiteX3" fmla="*/ 125306 w 165647"/>
                    <a:gd name="connsiteY3" fmla="*/ 578224 h 641425"/>
                    <a:gd name="connsiteX4" fmla="*/ 95050 w 165647"/>
                    <a:gd name="connsiteY4" fmla="*/ 568138 h 641425"/>
                    <a:gd name="connsiteX5" fmla="*/ 1069 w 165647"/>
                    <a:gd name="connsiteY5" fmla="*/ 0 h 641425"/>
                    <a:gd name="connsiteX0" fmla="*/ 1069 w 166511"/>
                    <a:gd name="connsiteY0" fmla="*/ 0 h 630644"/>
                    <a:gd name="connsiteX1" fmla="*/ 115271 w 166511"/>
                    <a:gd name="connsiteY1" fmla="*/ 107576 h 630644"/>
                    <a:gd name="connsiteX2" fmla="*/ 165647 w 166511"/>
                    <a:gd name="connsiteY2" fmla="*/ 221876 h 630644"/>
                    <a:gd name="connsiteX3" fmla="*/ 143686 w 166511"/>
                    <a:gd name="connsiteY3" fmla="*/ 416005 h 630644"/>
                    <a:gd name="connsiteX4" fmla="*/ 125306 w 166511"/>
                    <a:gd name="connsiteY4" fmla="*/ 578224 h 630644"/>
                    <a:gd name="connsiteX5" fmla="*/ 95050 w 166511"/>
                    <a:gd name="connsiteY5" fmla="*/ 568138 h 630644"/>
                    <a:gd name="connsiteX6" fmla="*/ 1069 w 166511"/>
                    <a:gd name="connsiteY6" fmla="*/ 0 h 630644"/>
                    <a:gd name="connsiteX0" fmla="*/ 5716 w 171158"/>
                    <a:gd name="connsiteY0" fmla="*/ 0 h 601393"/>
                    <a:gd name="connsiteX1" fmla="*/ 119918 w 171158"/>
                    <a:gd name="connsiteY1" fmla="*/ 107576 h 601393"/>
                    <a:gd name="connsiteX2" fmla="*/ 170294 w 171158"/>
                    <a:gd name="connsiteY2" fmla="*/ 221876 h 601393"/>
                    <a:gd name="connsiteX3" fmla="*/ 148333 w 171158"/>
                    <a:gd name="connsiteY3" fmla="*/ 416005 h 601393"/>
                    <a:gd name="connsiteX4" fmla="*/ 129953 w 171158"/>
                    <a:gd name="connsiteY4" fmla="*/ 578224 h 601393"/>
                    <a:gd name="connsiteX5" fmla="*/ 99697 w 171158"/>
                    <a:gd name="connsiteY5" fmla="*/ 568138 h 601393"/>
                    <a:gd name="connsiteX6" fmla="*/ 22713 w 171158"/>
                    <a:gd name="connsiteY6" fmla="*/ 276115 h 601393"/>
                    <a:gd name="connsiteX7" fmla="*/ 5716 w 171158"/>
                    <a:gd name="connsiteY7" fmla="*/ 0 h 601393"/>
                    <a:gd name="connsiteX0" fmla="*/ 4248 w 179875"/>
                    <a:gd name="connsiteY0" fmla="*/ 0 h 608216"/>
                    <a:gd name="connsiteX1" fmla="*/ 128635 w 179875"/>
                    <a:gd name="connsiteY1" fmla="*/ 114399 h 608216"/>
                    <a:gd name="connsiteX2" fmla="*/ 179011 w 179875"/>
                    <a:gd name="connsiteY2" fmla="*/ 228699 h 608216"/>
                    <a:gd name="connsiteX3" fmla="*/ 157050 w 179875"/>
                    <a:gd name="connsiteY3" fmla="*/ 422828 h 608216"/>
                    <a:gd name="connsiteX4" fmla="*/ 138670 w 179875"/>
                    <a:gd name="connsiteY4" fmla="*/ 585047 h 608216"/>
                    <a:gd name="connsiteX5" fmla="*/ 108414 w 179875"/>
                    <a:gd name="connsiteY5" fmla="*/ 574961 h 608216"/>
                    <a:gd name="connsiteX6" fmla="*/ 31430 w 179875"/>
                    <a:gd name="connsiteY6" fmla="*/ 282938 h 608216"/>
                    <a:gd name="connsiteX7" fmla="*/ 4248 w 179875"/>
                    <a:gd name="connsiteY7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74763 w 175627"/>
                    <a:gd name="connsiteY2" fmla="*/ 228699 h 608216"/>
                    <a:gd name="connsiteX3" fmla="*/ 152802 w 175627"/>
                    <a:gd name="connsiteY3" fmla="*/ 422828 h 608216"/>
                    <a:gd name="connsiteX4" fmla="*/ 134422 w 175627"/>
                    <a:gd name="connsiteY4" fmla="*/ 585047 h 608216"/>
                    <a:gd name="connsiteX5" fmla="*/ 104166 w 175627"/>
                    <a:gd name="connsiteY5" fmla="*/ 574961 h 608216"/>
                    <a:gd name="connsiteX6" fmla="*/ 27182 w 175627"/>
                    <a:gd name="connsiteY6" fmla="*/ 282938 h 608216"/>
                    <a:gd name="connsiteX7" fmla="*/ 0 w 175627"/>
                    <a:gd name="connsiteY7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29035 w 175627"/>
                    <a:gd name="connsiteY2" fmla="*/ 173757 h 608216"/>
                    <a:gd name="connsiteX3" fmla="*/ 174763 w 175627"/>
                    <a:gd name="connsiteY3" fmla="*/ 228699 h 608216"/>
                    <a:gd name="connsiteX4" fmla="*/ 152802 w 175627"/>
                    <a:gd name="connsiteY4" fmla="*/ 422828 h 608216"/>
                    <a:gd name="connsiteX5" fmla="*/ 134422 w 175627"/>
                    <a:gd name="connsiteY5" fmla="*/ 585047 h 608216"/>
                    <a:gd name="connsiteX6" fmla="*/ 104166 w 175627"/>
                    <a:gd name="connsiteY6" fmla="*/ 574961 h 608216"/>
                    <a:gd name="connsiteX7" fmla="*/ 27182 w 175627"/>
                    <a:gd name="connsiteY7" fmla="*/ 282938 h 608216"/>
                    <a:gd name="connsiteX8" fmla="*/ 0 w 175627"/>
                    <a:gd name="connsiteY8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29035 w 175627"/>
                    <a:gd name="connsiteY2" fmla="*/ 173757 h 608216"/>
                    <a:gd name="connsiteX3" fmla="*/ 174763 w 175627"/>
                    <a:gd name="connsiteY3" fmla="*/ 228699 h 608216"/>
                    <a:gd name="connsiteX4" fmla="*/ 152802 w 175627"/>
                    <a:gd name="connsiteY4" fmla="*/ 422828 h 608216"/>
                    <a:gd name="connsiteX5" fmla="*/ 134422 w 175627"/>
                    <a:gd name="connsiteY5" fmla="*/ 585047 h 608216"/>
                    <a:gd name="connsiteX6" fmla="*/ 104166 w 175627"/>
                    <a:gd name="connsiteY6" fmla="*/ 574961 h 608216"/>
                    <a:gd name="connsiteX7" fmla="*/ 27182 w 175627"/>
                    <a:gd name="connsiteY7" fmla="*/ 282938 h 608216"/>
                    <a:gd name="connsiteX8" fmla="*/ 0 w 175627"/>
                    <a:gd name="connsiteY8" fmla="*/ 0 h 608216"/>
                    <a:gd name="connsiteX0" fmla="*/ 0 w 175627"/>
                    <a:gd name="connsiteY0" fmla="*/ 0 h 608216"/>
                    <a:gd name="connsiteX1" fmla="*/ 124387 w 175627"/>
                    <a:gd name="connsiteY1" fmla="*/ 114399 h 608216"/>
                    <a:gd name="connsiteX2" fmla="*/ 129035 w 175627"/>
                    <a:gd name="connsiteY2" fmla="*/ 173757 h 608216"/>
                    <a:gd name="connsiteX3" fmla="*/ 174763 w 175627"/>
                    <a:gd name="connsiteY3" fmla="*/ 228699 h 608216"/>
                    <a:gd name="connsiteX4" fmla="*/ 152802 w 175627"/>
                    <a:gd name="connsiteY4" fmla="*/ 422828 h 608216"/>
                    <a:gd name="connsiteX5" fmla="*/ 134422 w 175627"/>
                    <a:gd name="connsiteY5" fmla="*/ 585047 h 608216"/>
                    <a:gd name="connsiteX6" fmla="*/ 104166 w 175627"/>
                    <a:gd name="connsiteY6" fmla="*/ 574961 h 608216"/>
                    <a:gd name="connsiteX7" fmla="*/ 27182 w 175627"/>
                    <a:gd name="connsiteY7" fmla="*/ 282938 h 608216"/>
                    <a:gd name="connsiteX8" fmla="*/ 0 w 175627"/>
                    <a:gd name="connsiteY8" fmla="*/ 0 h 60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627" h="608216">
                      <a:moveTo>
                        <a:pt x="0" y="0"/>
                      </a:moveTo>
                      <a:cubicBezTo>
                        <a:pt x="35858" y="65555"/>
                        <a:pt x="98847" y="86334"/>
                        <a:pt x="124387" y="114399"/>
                      </a:cubicBezTo>
                      <a:cubicBezTo>
                        <a:pt x="120428" y="142221"/>
                        <a:pt x="120639" y="154707"/>
                        <a:pt x="129035" y="173757"/>
                      </a:cubicBezTo>
                      <a:cubicBezTo>
                        <a:pt x="137431" y="192807"/>
                        <a:pt x="152129" y="206522"/>
                        <a:pt x="174763" y="228699"/>
                      </a:cubicBezTo>
                      <a:cubicBezTo>
                        <a:pt x="180065" y="280673"/>
                        <a:pt x="159526" y="363437"/>
                        <a:pt x="152802" y="422828"/>
                      </a:cubicBezTo>
                      <a:cubicBezTo>
                        <a:pt x="146079" y="482219"/>
                        <a:pt x="143094" y="560260"/>
                        <a:pt x="134422" y="585047"/>
                      </a:cubicBezTo>
                      <a:cubicBezTo>
                        <a:pt x="125750" y="609834"/>
                        <a:pt x="122039" y="625312"/>
                        <a:pt x="104166" y="574961"/>
                      </a:cubicBezTo>
                      <a:cubicBezTo>
                        <a:pt x="86293" y="524610"/>
                        <a:pt x="42845" y="377628"/>
                        <a:pt x="27182" y="282938"/>
                      </a:cubicBezTo>
                      <a:cubicBezTo>
                        <a:pt x="11519" y="188248"/>
                        <a:pt x="9262" y="6846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108423" y="4452903"/>
              <a:ext cx="1476341" cy="1505021"/>
              <a:chOff x="4108423" y="4061198"/>
              <a:chExt cx="1476341" cy="1505021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4108423" y="4061198"/>
                <a:ext cx="1476341" cy="1505021"/>
              </a:xfrm>
              <a:custGeom>
                <a:avLst/>
                <a:gdLst>
                  <a:gd name="connsiteX0" fmla="*/ 1205855 w 2187259"/>
                  <a:gd name="connsiteY0" fmla="*/ 0 h 2229751"/>
                  <a:gd name="connsiteX1" fmla="*/ 1395041 w 2187259"/>
                  <a:gd name="connsiteY1" fmla="*/ 70944 h 2229751"/>
                  <a:gd name="connsiteX2" fmla="*/ 1473869 w 2187259"/>
                  <a:gd name="connsiteY2" fmla="*/ 173421 h 2229751"/>
                  <a:gd name="connsiteX3" fmla="*/ 1532990 w 2187259"/>
                  <a:gd name="connsiteY3" fmla="*/ 201010 h 2229751"/>
                  <a:gd name="connsiteX4" fmla="*/ 1655173 w 2187259"/>
                  <a:gd name="connsiteY4" fmla="*/ 417786 h 2229751"/>
                  <a:gd name="connsiteX5" fmla="*/ 1722176 w 2187259"/>
                  <a:gd name="connsiteY5" fmla="*/ 827690 h 2229751"/>
                  <a:gd name="connsiteX6" fmla="*/ 1670938 w 2187259"/>
                  <a:gd name="connsiteY6" fmla="*/ 1119352 h 2229751"/>
                  <a:gd name="connsiteX7" fmla="*/ 1639407 w 2187259"/>
                  <a:gd name="connsiteY7" fmla="*/ 1308538 h 2229751"/>
                  <a:gd name="connsiteX8" fmla="*/ 1749766 w 2187259"/>
                  <a:gd name="connsiteY8" fmla="*/ 1450428 h 2229751"/>
                  <a:gd name="connsiteX9" fmla="*/ 1879831 w 2187259"/>
                  <a:gd name="connsiteY9" fmla="*/ 1501666 h 2229751"/>
                  <a:gd name="connsiteX10" fmla="*/ 1787733 w 2187259"/>
                  <a:gd name="connsiteY10" fmla="*/ 1589423 h 2229751"/>
                  <a:gd name="connsiteX11" fmla="*/ 1726096 w 2187259"/>
                  <a:gd name="connsiteY11" fmla="*/ 1610673 h 2229751"/>
                  <a:gd name="connsiteX12" fmla="*/ 1788770 w 2187259"/>
                  <a:gd name="connsiteY12" fmla="*/ 1626818 h 2229751"/>
                  <a:gd name="connsiteX13" fmla="*/ 1886070 w 2187259"/>
                  <a:gd name="connsiteY13" fmla="*/ 1652094 h 2229751"/>
                  <a:gd name="connsiteX14" fmla="*/ 2007752 w 2187259"/>
                  <a:gd name="connsiteY14" fmla="*/ 1691462 h 2229751"/>
                  <a:gd name="connsiteX15" fmla="*/ 2111540 w 2187259"/>
                  <a:gd name="connsiteY15" fmla="*/ 1730829 h 2229751"/>
                  <a:gd name="connsiteX16" fmla="*/ 2143749 w 2187259"/>
                  <a:gd name="connsiteY16" fmla="*/ 1870406 h 2229751"/>
                  <a:gd name="connsiteX17" fmla="*/ 2168802 w 2187259"/>
                  <a:gd name="connsiteY17" fmla="*/ 2052928 h 2229751"/>
                  <a:gd name="connsiteX18" fmla="*/ 2186696 w 2187259"/>
                  <a:gd name="connsiteY18" fmla="*/ 2217557 h 2229751"/>
                  <a:gd name="connsiteX19" fmla="*/ 2183118 w 2187259"/>
                  <a:gd name="connsiteY19" fmla="*/ 2217557 h 2229751"/>
                  <a:gd name="connsiteX20" fmla="*/ 1116611 w 2187259"/>
                  <a:gd name="connsiteY20" fmla="*/ 2221135 h 2229751"/>
                  <a:gd name="connsiteX21" fmla="*/ 0 w 2187259"/>
                  <a:gd name="connsiteY21" fmla="*/ 2217557 h 2229751"/>
                  <a:gd name="connsiteX22" fmla="*/ 53683 w 2187259"/>
                  <a:gd name="connsiteY22" fmla="*/ 1856091 h 2229751"/>
                  <a:gd name="connsiteX23" fmla="*/ 96629 w 2187259"/>
                  <a:gd name="connsiteY23" fmla="*/ 1727251 h 2229751"/>
                  <a:gd name="connsiteX24" fmla="*/ 200417 w 2187259"/>
                  <a:gd name="connsiteY24" fmla="*/ 1677146 h 2229751"/>
                  <a:gd name="connsiteX25" fmla="*/ 429860 w 2187259"/>
                  <a:gd name="connsiteY25" fmla="*/ 1611216 h 2229751"/>
                  <a:gd name="connsiteX26" fmla="*/ 450554 w 2187259"/>
                  <a:gd name="connsiteY26" fmla="*/ 1605451 h 2229751"/>
                  <a:gd name="connsiteX27" fmla="*/ 449457 w 2187259"/>
                  <a:gd name="connsiteY27" fmla="*/ 1605046 h 2229751"/>
                  <a:gd name="connsiteX28" fmla="*/ 350576 w 2187259"/>
                  <a:gd name="connsiteY28" fmla="*/ 1505607 h 2229751"/>
                  <a:gd name="connsiteX29" fmla="*/ 484583 w 2187259"/>
                  <a:gd name="connsiteY29" fmla="*/ 1430721 h 2229751"/>
                  <a:gd name="connsiteX30" fmla="*/ 575235 w 2187259"/>
                  <a:gd name="connsiteY30" fmla="*/ 1280948 h 2229751"/>
                  <a:gd name="connsiteX31" fmla="*/ 512173 w 2187259"/>
                  <a:gd name="connsiteY31" fmla="*/ 997169 h 2229751"/>
                  <a:gd name="connsiteX32" fmla="*/ 508231 w 2187259"/>
                  <a:gd name="connsiteY32" fmla="*/ 520262 h 2229751"/>
                  <a:gd name="connsiteX33" fmla="*/ 638297 w 2187259"/>
                  <a:gd name="connsiteY33" fmla="*/ 216776 h 2229751"/>
                  <a:gd name="connsiteX34" fmla="*/ 859014 w 2187259"/>
                  <a:gd name="connsiteY34" fmla="*/ 70945 h 2229751"/>
                  <a:gd name="connsiteX35" fmla="*/ 1205855 w 2187259"/>
                  <a:gd name="connsiteY35" fmla="*/ 0 h 2229751"/>
                  <a:gd name="connsiteX0" fmla="*/ 1205855 w 2187259"/>
                  <a:gd name="connsiteY0" fmla="*/ 0 h 2229751"/>
                  <a:gd name="connsiteX1" fmla="*/ 1395041 w 2187259"/>
                  <a:gd name="connsiteY1" fmla="*/ 70944 h 2229751"/>
                  <a:gd name="connsiteX2" fmla="*/ 1473869 w 2187259"/>
                  <a:gd name="connsiteY2" fmla="*/ 173421 h 2229751"/>
                  <a:gd name="connsiteX3" fmla="*/ 1532990 w 2187259"/>
                  <a:gd name="connsiteY3" fmla="*/ 201010 h 2229751"/>
                  <a:gd name="connsiteX4" fmla="*/ 1655173 w 2187259"/>
                  <a:gd name="connsiteY4" fmla="*/ 417786 h 2229751"/>
                  <a:gd name="connsiteX5" fmla="*/ 1722176 w 2187259"/>
                  <a:gd name="connsiteY5" fmla="*/ 827690 h 2229751"/>
                  <a:gd name="connsiteX6" fmla="*/ 1670938 w 2187259"/>
                  <a:gd name="connsiteY6" fmla="*/ 1119352 h 2229751"/>
                  <a:gd name="connsiteX7" fmla="*/ 1639407 w 2187259"/>
                  <a:gd name="connsiteY7" fmla="*/ 1308538 h 2229751"/>
                  <a:gd name="connsiteX8" fmla="*/ 1749766 w 2187259"/>
                  <a:gd name="connsiteY8" fmla="*/ 1450428 h 2229751"/>
                  <a:gd name="connsiteX9" fmla="*/ 1879831 w 2187259"/>
                  <a:gd name="connsiteY9" fmla="*/ 1501666 h 2229751"/>
                  <a:gd name="connsiteX10" fmla="*/ 1787733 w 2187259"/>
                  <a:gd name="connsiteY10" fmla="*/ 1589423 h 2229751"/>
                  <a:gd name="connsiteX11" fmla="*/ 1726096 w 2187259"/>
                  <a:gd name="connsiteY11" fmla="*/ 1610673 h 2229751"/>
                  <a:gd name="connsiteX12" fmla="*/ 1788770 w 2187259"/>
                  <a:gd name="connsiteY12" fmla="*/ 1626818 h 2229751"/>
                  <a:gd name="connsiteX13" fmla="*/ 1886070 w 2187259"/>
                  <a:gd name="connsiteY13" fmla="*/ 1652094 h 2229751"/>
                  <a:gd name="connsiteX14" fmla="*/ 2007752 w 2187259"/>
                  <a:gd name="connsiteY14" fmla="*/ 1691462 h 2229751"/>
                  <a:gd name="connsiteX15" fmla="*/ 2111540 w 2187259"/>
                  <a:gd name="connsiteY15" fmla="*/ 1730829 h 2229751"/>
                  <a:gd name="connsiteX16" fmla="*/ 2143749 w 2187259"/>
                  <a:gd name="connsiteY16" fmla="*/ 1870406 h 2229751"/>
                  <a:gd name="connsiteX17" fmla="*/ 2168802 w 2187259"/>
                  <a:gd name="connsiteY17" fmla="*/ 2052928 h 2229751"/>
                  <a:gd name="connsiteX18" fmla="*/ 2186696 w 2187259"/>
                  <a:gd name="connsiteY18" fmla="*/ 2217557 h 2229751"/>
                  <a:gd name="connsiteX19" fmla="*/ 2183118 w 2187259"/>
                  <a:gd name="connsiteY19" fmla="*/ 2217557 h 2229751"/>
                  <a:gd name="connsiteX20" fmla="*/ 1116611 w 2187259"/>
                  <a:gd name="connsiteY20" fmla="*/ 2221135 h 2229751"/>
                  <a:gd name="connsiteX21" fmla="*/ 0 w 2187259"/>
                  <a:gd name="connsiteY21" fmla="*/ 2217557 h 2229751"/>
                  <a:gd name="connsiteX22" fmla="*/ 53683 w 2187259"/>
                  <a:gd name="connsiteY22" fmla="*/ 1856091 h 2229751"/>
                  <a:gd name="connsiteX23" fmla="*/ 96629 w 2187259"/>
                  <a:gd name="connsiteY23" fmla="*/ 1727251 h 2229751"/>
                  <a:gd name="connsiteX24" fmla="*/ 200417 w 2187259"/>
                  <a:gd name="connsiteY24" fmla="*/ 1677146 h 2229751"/>
                  <a:gd name="connsiteX25" fmla="*/ 429860 w 2187259"/>
                  <a:gd name="connsiteY25" fmla="*/ 1611216 h 2229751"/>
                  <a:gd name="connsiteX26" fmla="*/ 450554 w 2187259"/>
                  <a:gd name="connsiteY26" fmla="*/ 1605451 h 2229751"/>
                  <a:gd name="connsiteX27" fmla="*/ 449457 w 2187259"/>
                  <a:gd name="connsiteY27" fmla="*/ 1605046 h 2229751"/>
                  <a:gd name="connsiteX28" fmla="*/ 350576 w 2187259"/>
                  <a:gd name="connsiteY28" fmla="*/ 1505607 h 2229751"/>
                  <a:gd name="connsiteX29" fmla="*/ 484583 w 2187259"/>
                  <a:gd name="connsiteY29" fmla="*/ 1430721 h 2229751"/>
                  <a:gd name="connsiteX30" fmla="*/ 575235 w 2187259"/>
                  <a:gd name="connsiteY30" fmla="*/ 1280948 h 2229751"/>
                  <a:gd name="connsiteX31" fmla="*/ 512173 w 2187259"/>
                  <a:gd name="connsiteY31" fmla="*/ 997169 h 2229751"/>
                  <a:gd name="connsiteX32" fmla="*/ 508231 w 2187259"/>
                  <a:gd name="connsiteY32" fmla="*/ 520262 h 2229751"/>
                  <a:gd name="connsiteX33" fmla="*/ 638297 w 2187259"/>
                  <a:gd name="connsiteY33" fmla="*/ 216776 h 2229751"/>
                  <a:gd name="connsiteX34" fmla="*/ 859014 w 2187259"/>
                  <a:gd name="connsiteY34" fmla="*/ 70945 h 2229751"/>
                  <a:gd name="connsiteX35" fmla="*/ 1205855 w 2187259"/>
                  <a:gd name="connsiteY35" fmla="*/ 0 h 2229751"/>
                  <a:gd name="connsiteX0" fmla="*/ 1205855 w 2187259"/>
                  <a:gd name="connsiteY0" fmla="*/ 0 h 2229751"/>
                  <a:gd name="connsiteX1" fmla="*/ 1395041 w 2187259"/>
                  <a:gd name="connsiteY1" fmla="*/ 70944 h 2229751"/>
                  <a:gd name="connsiteX2" fmla="*/ 1473869 w 2187259"/>
                  <a:gd name="connsiteY2" fmla="*/ 173421 h 2229751"/>
                  <a:gd name="connsiteX3" fmla="*/ 1532990 w 2187259"/>
                  <a:gd name="connsiteY3" fmla="*/ 201010 h 2229751"/>
                  <a:gd name="connsiteX4" fmla="*/ 1655173 w 2187259"/>
                  <a:gd name="connsiteY4" fmla="*/ 417786 h 2229751"/>
                  <a:gd name="connsiteX5" fmla="*/ 1722176 w 2187259"/>
                  <a:gd name="connsiteY5" fmla="*/ 827690 h 2229751"/>
                  <a:gd name="connsiteX6" fmla="*/ 1670938 w 2187259"/>
                  <a:gd name="connsiteY6" fmla="*/ 1119352 h 2229751"/>
                  <a:gd name="connsiteX7" fmla="*/ 1639407 w 2187259"/>
                  <a:gd name="connsiteY7" fmla="*/ 1308538 h 2229751"/>
                  <a:gd name="connsiteX8" fmla="*/ 1749766 w 2187259"/>
                  <a:gd name="connsiteY8" fmla="*/ 1450428 h 2229751"/>
                  <a:gd name="connsiteX9" fmla="*/ 1879831 w 2187259"/>
                  <a:gd name="connsiteY9" fmla="*/ 1501666 h 2229751"/>
                  <a:gd name="connsiteX10" fmla="*/ 1787733 w 2187259"/>
                  <a:gd name="connsiteY10" fmla="*/ 1589423 h 2229751"/>
                  <a:gd name="connsiteX11" fmla="*/ 1726096 w 2187259"/>
                  <a:gd name="connsiteY11" fmla="*/ 1610673 h 2229751"/>
                  <a:gd name="connsiteX12" fmla="*/ 1788770 w 2187259"/>
                  <a:gd name="connsiteY12" fmla="*/ 1626818 h 2229751"/>
                  <a:gd name="connsiteX13" fmla="*/ 1886070 w 2187259"/>
                  <a:gd name="connsiteY13" fmla="*/ 1652094 h 2229751"/>
                  <a:gd name="connsiteX14" fmla="*/ 2007752 w 2187259"/>
                  <a:gd name="connsiteY14" fmla="*/ 1691462 h 2229751"/>
                  <a:gd name="connsiteX15" fmla="*/ 2111540 w 2187259"/>
                  <a:gd name="connsiteY15" fmla="*/ 1730829 h 2229751"/>
                  <a:gd name="connsiteX16" fmla="*/ 2143749 w 2187259"/>
                  <a:gd name="connsiteY16" fmla="*/ 1870406 h 2229751"/>
                  <a:gd name="connsiteX17" fmla="*/ 2168802 w 2187259"/>
                  <a:gd name="connsiteY17" fmla="*/ 2052928 h 2229751"/>
                  <a:gd name="connsiteX18" fmla="*/ 2186696 w 2187259"/>
                  <a:gd name="connsiteY18" fmla="*/ 2217557 h 2229751"/>
                  <a:gd name="connsiteX19" fmla="*/ 2183118 w 2187259"/>
                  <a:gd name="connsiteY19" fmla="*/ 2217557 h 2229751"/>
                  <a:gd name="connsiteX20" fmla="*/ 1116611 w 2187259"/>
                  <a:gd name="connsiteY20" fmla="*/ 2221135 h 2229751"/>
                  <a:gd name="connsiteX21" fmla="*/ 0 w 2187259"/>
                  <a:gd name="connsiteY21" fmla="*/ 2217557 h 2229751"/>
                  <a:gd name="connsiteX22" fmla="*/ 53683 w 2187259"/>
                  <a:gd name="connsiteY22" fmla="*/ 1856091 h 2229751"/>
                  <a:gd name="connsiteX23" fmla="*/ 96629 w 2187259"/>
                  <a:gd name="connsiteY23" fmla="*/ 1727251 h 2229751"/>
                  <a:gd name="connsiteX24" fmla="*/ 200417 w 2187259"/>
                  <a:gd name="connsiteY24" fmla="*/ 1677146 h 2229751"/>
                  <a:gd name="connsiteX25" fmla="*/ 429860 w 2187259"/>
                  <a:gd name="connsiteY25" fmla="*/ 1611216 h 2229751"/>
                  <a:gd name="connsiteX26" fmla="*/ 450554 w 2187259"/>
                  <a:gd name="connsiteY26" fmla="*/ 1605451 h 2229751"/>
                  <a:gd name="connsiteX27" fmla="*/ 449457 w 2187259"/>
                  <a:gd name="connsiteY27" fmla="*/ 1605046 h 2229751"/>
                  <a:gd name="connsiteX28" fmla="*/ 350576 w 2187259"/>
                  <a:gd name="connsiteY28" fmla="*/ 1505607 h 2229751"/>
                  <a:gd name="connsiteX29" fmla="*/ 484583 w 2187259"/>
                  <a:gd name="connsiteY29" fmla="*/ 1430721 h 2229751"/>
                  <a:gd name="connsiteX30" fmla="*/ 575235 w 2187259"/>
                  <a:gd name="connsiteY30" fmla="*/ 1280948 h 2229751"/>
                  <a:gd name="connsiteX31" fmla="*/ 512173 w 2187259"/>
                  <a:gd name="connsiteY31" fmla="*/ 997169 h 2229751"/>
                  <a:gd name="connsiteX32" fmla="*/ 508231 w 2187259"/>
                  <a:gd name="connsiteY32" fmla="*/ 520262 h 2229751"/>
                  <a:gd name="connsiteX33" fmla="*/ 638297 w 2187259"/>
                  <a:gd name="connsiteY33" fmla="*/ 216776 h 2229751"/>
                  <a:gd name="connsiteX34" fmla="*/ 859014 w 2187259"/>
                  <a:gd name="connsiteY34" fmla="*/ 70945 h 2229751"/>
                  <a:gd name="connsiteX35" fmla="*/ 1205855 w 2187259"/>
                  <a:gd name="connsiteY35" fmla="*/ 0 h 2229751"/>
                  <a:gd name="connsiteX0" fmla="*/ 1205855 w 2187259"/>
                  <a:gd name="connsiteY0" fmla="*/ 0 h 2229751"/>
                  <a:gd name="connsiteX1" fmla="*/ 1395041 w 2187259"/>
                  <a:gd name="connsiteY1" fmla="*/ 70944 h 2229751"/>
                  <a:gd name="connsiteX2" fmla="*/ 1462044 w 2187259"/>
                  <a:gd name="connsiteY2" fmla="*/ 149772 h 2229751"/>
                  <a:gd name="connsiteX3" fmla="*/ 1532990 w 2187259"/>
                  <a:gd name="connsiteY3" fmla="*/ 201010 h 2229751"/>
                  <a:gd name="connsiteX4" fmla="*/ 1655173 w 2187259"/>
                  <a:gd name="connsiteY4" fmla="*/ 417786 h 2229751"/>
                  <a:gd name="connsiteX5" fmla="*/ 1722176 w 2187259"/>
                  <a:gd name="connsiteY5" fmla="*/ 827690 h 2229751"/>
                  <a:gd name="connsiteX6" fmla="*/ 1670938 w 2187259"/>
                  <a:gd name="connsiteY6" fmla="*/ 1119352 h 2229751"/>
                  <a:gd name="connsiteX7" fmla="*/ 1639407 w 2187259"/>
                  <a:gd name="connsiteY7" fmla="*/ 1308538 h 2229751"/>
                  <a:gd name="connsiteX8" fmla="*/ 1749766 w 2187259"/>
                  <a:gd name="connsiteY8" fmla="*/ 1450428 h 2229751"/>
                  <a:gd name="connsiteX9" fmla="*/ 1879831 w 2187259"/>
                  <a:gd name="connsiteY9" fmla="*/ 1501666 h 2229751"/>
                  <a:gd name="connsiteX10" fmla="*/ 1787733 w 2187259"/>
                  <a:gd name="connsiteY10" fmla="*/ 1589423 h 2229751"/>
                  <a:gd name="connsiteX11" fmla="*/ 1726096 w 2187259"/>
                  <a:gd name="connsiteY11" fmla="*/ 1610673 h 2229751"/>
                  <a:gd name="connsiteX12" fmla="*/ 1788770 w 2187259"/>
                  <a:gd name="connsiteY12" fmla="*/ 1626818 h 2229751"/>
                  <a:gd name="connsiteX13" fmla="*/ 1886070 w 2187259"/>
                  <a:gd name="connsiteY13" fmla="*/ 1652094 h 2229751"/>
                  <a:gd name="connsiteX14" fmla="*/ 2007752 w 2187259"/>
                  <a:gd name="connsiteY14" fmla="*/ 1691462 h 2229751"/>
                  <a:gd name="connsiteX15" fmla="*/ 2111540 w 2187259"/>
                  <a:gd name="connsiteY15" fmla="*/ 1730829 h 2229751"/>
                  <a:gd name="connsiteX16" fmla="*/ 2143749 w 2187259"/>
                  <a:gd name="connsiteY16" fmla="*/ 1870406 h 2229751"/>
                  <a:gd name="connsiteX17" fmla="*/ 2168802 w 2187259"/>
                  <a:gd name="connsiteY17" fmla="*/ 2052928 h 2229751"/>
                  <a:gd name="connsiteX18" fmla="*/ 2186696 w 2187259"/>
                  <a:gd name="connsiteY18" fmla="*/ 2217557 h 2229751"/>
                  <a:gd name="connsiteX19" fmla="*/ 2183118 w 2187259"/>
                  <a:gd name="connsiteY19" fmla="*/ 2217557 h 2229751"/>
                  <a:gd name="connsiteX20" fmla="*/ 1116611 w 2187259"/>
                  <a:gd name="connsiteY20" fmla="*/ 2221135 h 2229751"/>
                  <a:gd name="connsiteX21" fmla="*/ 0 w 2187259"/>
                  <a:gd name="connsiteY21" fmla="*/ 2217557 h 2229751"/>
                  <a:gd name="connsiteX22" fmla="*/ 53683 w 2187259"/>
                  <a:gd name="connsiteY22" fmla="*/ 1856091 h 2229751"/>
                  <a:gd name="connsiteX23" fmla="*/ 96629 w 2187259"/>
                  <a:gd name="connsiteY23" fmla="*/ 1727251 h 2229751"/>
                  <a:gd name="connsiteX24" fmla="*/ 200417 w 2187259"/>
                  <a:gd name="connsiteY24" fmla="*/ 1677146 h 2229751"/>
                  <a:gd name="connsiteX25" fmla="*/ 429860 w 2187259"/>
                  <a:gd name="connsiteY25" fmla="*/ 1611216 h 2229751"/>
                  <a:gd name="connsiteX26" fmla="*/ 450554 w 2187259"/>
                  <a:gd name="connsiteY26" fmla="*/ 1605451 h 2229751"/>
                  <a:gd name="connsiteX27" fmla="*/ 449457 w 2187259"/>
                  <a:gd name="connsiteY27" fmla="*/ 1605046 h 2229751"/>
                  <a:gd name="connsiteX28" fmla="*/ 350576 w 2187259"/>
                  <a:gd name="connsiteY28" fmla="*/ 1505607 h 2229751"/>
                  <a:gd name="connsiteX29" fmla="*/ 484583 w 2187259"/>
                  <a:gd name="connsiteY29" fmla="*/ 1430721 h 2229751"/>
                  <a:gd name="connsiteX30" fmla="*/ 575235 w 2187259"/>
                  <a:gd name="connsiteY30" fmla="*/ 1280948 h 2229751"/>
                  <a:gd name="connsiteX31" fmla="*/ 512173 w 2187259"/>
                  <a:gd name="connsiteY31" fmla="*/ 997169 h 2229751"/>
                  <a:gd name="connsiteX32" fmla="*/ 508231 w 2187259"/>
                  <a:gd name="connsiteY32" fmla="*/ 520262 h 2229751"/>
                  <a:gd name="connsiteX33" fmla="*/ 638297 w 2187259"/>
                  <a:gd name="connsiteY33" fmla="*/ 216776 h 2229751"/>
                  <a:gd name="connsiteX34" fmla="*/ 859014 w 2187259"/>
                  <a:gd name="connsiteY34" fmla="*/ 70945 h 2229751"/>
                  <a:gd name="connsiteX35" fmla="*/ 1205855 w 2187259"/>
                  <a:gd name="connsiteY35" fmla="*/ 0 h 2229751"/>
                  <a:gd name="connsiteX0" fmla="*/ 1205855 w 2187259"/>
                  <a:gd name="connsiteY0" fmla="*/ 0 h 2229751"/>
                  <a:gd name="connsiteX1" fmla="*/ 1395041 w 2187259"/>
                  <a:gd name="connsiteY1" fmla="*/ 70944 h 2229751"/>
                  <a:gd name="connsiteX2" fmla="*/ 1462044 w 2187259"/>
                  <a:gd name="connsiteY2" fmla="*/ 149772 h 2229751"/>
                  <a:gd name="connsiteX3" fmla="*/ 1532990 w 2187259"/>
                  <a:gd name="connsiteY3" fmla="*/ 201010 h 2229751"/>
                  <a:gd name="connsiteX4" fmla="*/ 1655173 w 2187259"/>
                  <a:gd name="connsiteY4" fmla="*/ 417786 h 2229751"/>
                  <a:gd name="connsiteX5" fmla="*/ 1722176 w 2187259"/>
                  <a:gd name="connsiteY5" fmla="*/ 827690 h 2229751"/>
                  <a:gd name="connsiteX6" fmla="*/ 1670938 w 2187259"/>
                  <a:gd name="connsiteY6" fmla="*/ 1119352 h 2229751"/>
                  <a:gd name="connsiteX7" fmla="*/ 1639407 w 2187259"/>
                  <a:gd name="connsiteY7" fmla="*/ 1308538 h 2229751"/>
                  <a:gd name="connsiteX8" fmla="*/ 1749766 w 2187259"/>
                  <a:gd name="connsiteY8" fmla="*/ 1450428 h 2229751"/>
                  <a:gd name="connsiteX9" fmla="*/ 1879831 w 2187259"/>
                  <a:gd name="connsiteY9" fmla="*/ 1501666 h 2229751"/>
                  <a:gd name="connsiteX10" fmla="*/ 1787733 w 2187259"/>
                  <a:gd name="connsiteY10" fmla="*/ 1589423 h 2229751"/>
                  <a:gd name="connsiteX11" fmla="*/ 1726096 w 2187259"/>
                  <a:gd name="connsiteY11" fmla="*/ 1610673 h 2229751"/>
                  <a:gd name="connsiteX12" fmla="*/ 1788770 w 2187259"/>
                  <a:gd name="connsiteY12" fmla="*/ 1626818 h 2229751"/>
                  <a:gd name="connsiteX13" fmla="*/ 1886070 w 2187259"/>
                  <a:gd name="connsiteY13" fmla="*/ 1652094 h 2229751"/>
                  <a:gd name="connsiteX14" fmla="*/ 2007752 w 2187259"/>
                  <a:gd name="connsiteY14" fmla="*/ 1691462 h 2229751"/>
                  <a:gd name="connsiteX15" fmla="*/ 2111540 w 2187259"/>
                  <a:gd name="connsiteY15" fmla="*/ 1730829 h 2229751"/>
                  <a:gd name="connsiteX16" fmla="*/ 2143749 w 2187259"/>
                  <a:gd name="connsiteY16" fmla="*/ 1870406 h 2229751"/>
                  <a:gd name="connsiteX17" fmla="*/ 2168802 w 2187259"/>
                  <a:gd name="connsiteY17" fmla="*/ 2052928 h 2229751"/>
                  <a:gd name="connsiteX18" fmla="*/ 2186696 w 2187259"/>
                  <a:gd name="connsiteY18" fmla="*/ 2217557 h 2229751"/>
                  <a:gd name="connsiteX19" fmla="*/ 2183118 w 2187259"/>
                  <a:gd name="connsiteY19" fmla="*/ 2217557 h 2229751"/>
                  <a:gd name="connsiteX20" fmla="*/ 1116611 w 2187259"/>
                  <a:gd name="connsiteY20" fmla="*/ 2221135 h 2229751"/>
                  <a:gd name="connsiteX21" fmla="*/ 0 w 2187259"/>
                  <a:gd name="connsiteY21" fmla="*/ 2217557 h 2229751"/>
                  <a:gd name="connsiteX22" fmla="*/ 53683 w 2187259"/>
                  <a:gd name="connsiteY22" fmla="*/ 1856091 h 2229751"/>
                  <a:gd name="connsiteX23" fmla="*/ 96629 w 2187259"/>
                  <a:gd name="connsiteY23" fmla="*/ 1727251 h 2229751"/>
                  <a:gd name="connsiteX24" fmla="*/ 200417 w 2187259"/>
                  <a:gd name="connsiteY24" fmla="*/ 1677146 h 2229751"/>
                  <a:gd name="connsiteX25" fmla="*/ 429860 w 2187259"/>
                  <a:gd name="connsiteY25" fmla="*/ 1611216 h 2229751"/>
                  <a:gd name="connsiteX26" fmla="*/ 450554 w 2187259"/>
                  <a:gd name="connsiteY26" fmla="*/ 1605451 h 2229751"/>
                  <a:gd name="connsiteX27" fmla="*/ 449457 w 2187259"/>
                  <a:gd name="connsiteY27" fmla="*/ 1605046 h 2229751"/>
                  <a:gd name="connsiteX28" fmla="*/ 350576 w 2187259"/>
                  <a:gd name="connsiteY28" fmla="*/ 1505607 h 2229751"/>
                  <a:gd name="connsiteX29" fmla="*/ 484583 w 2187259"/>
                  <a:gd name="connsiteY29" fmla="*/ 1430721 h 2229751"/>
                  <a:gd name="connsiteX30" fmla="*/ 575235 w 2187259"/>
                  <a:gd name="connsiteY30" fmla="*/ 1280948 h 2229751"/>
                  <a:gd name="connsiteX31" fmla="*/ 512173 w 2187259"/>
                  <a:gd name="connsiteY31" fmla="*/ 997169 h 2229751"/>
                  <a:gd name="connsiteX32" fmla="*/ 508231 w 2187259"/>
                  <a:gd name="connsiteY32" fmla="*/ 520262 h 2229751"/>
                  <a:gd name="connsiteX33" fmla="*/ 638297 w 2187259"/>
                  <a:gd name="connsiteY33" fmla="*/ 216776 h 2229751"/>
                  <a:gd name="connsiteX34" fmla="*/ 859014 w 2187259"/>
                  <a:gd name="connsiteY34" fmla="*/ 70945 h 2229751"/>
                  <a:gd name="connsiteX35" fmla="*/ 1205855 w 2187259"/>
                  <a:gd name="connsiteY35" fmla="*/ 0 h 222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187259" h="2229751">
                    <a:moveTo>
                      <a:pt x="1205855" y="0"/>
                    </a:moveTo>
                    <a:cubicBezTo>
                      <a:pt x="1295193" y="0"/>
                      <a:pt x="1352343" y="45982"/>
                      <a:pt x="1395041" y="70944"/>
                    </a:cubicBezTo>
                    <a:cubicBezTo>
                      <a:pt x="1437739" y="95906"/>
                      <a:pt x="1454818" y="120212"/>
                      <a:pt x="1462044" y="149772"/>
                    </a:cubicBezTo>
                    <a:cubicBezTo>
                      <a:pt x="1496860" y="155684"/>
                      <a:pt x="1500802" y="156341"/>
                      <a:pt x="1532990" y="201010"/>
                    </a:cubicBezTo>
                    <a:cubicBezTo>
                      <a:pt x="1565178" y="245679"/>
                      <a:pt x="1623642" y="313339"/>
                      <a:pt x="1655173" y="417786"/>
                    </a:cubicBezTo>
                    <a:cubicBezTo>
                      <a:pt x="1686704" y="522233"/>
                      <a:pt x="1719549" y="710762"/>
                      <a:pt x="1722176" y="827690"/>
                    </a:cubicBezTo>
                    <a:cubicBezTo>
                      <a:pt x="1724803" y="944618"/>
                      <a:pt x="1684733" y="1039211"/>
                      <a:pt x="1670938" y="1119352"/>
                    </a:cubicBezTo>
                    <a:cubicBezTo>
                      <a:pt x="1657143" y="1199493"/>
                      <a:pt x="1626269" y="1253359"/>
                      <a:pt x="1639407" y="1308538"/>
                    </a:cubicBezTo>
                    <a:cubicBezTo>
                      <a:pt x="1652545" y="1363717"/>
                      <a:pt x="1709695" y="1418240"/>
                      <a:pt x="1749766" y="1450428"/>
                    </a:cubicBezTo>
                    <a:cubicBezTo>
                      <a:pt x="1789837" y="1482616"/>
                      <a:pt x="1833191" y="1498382"/>
                      <a:pt x="1879831" y="1501666"/>
                    </a:cubicBezTo>
                    <a:cubicBezTo>
                      <a:pt x="1876383" y="1521865"/>
                      <a:pt x="1844852" y="1561649"/>
                      <a:pt x="1787733" y="1589423"/>
                    </a:cubicBezTo>
                    <a:lnTo>
                      <a:pt x="1726096" y="1610673"/>
                    </a:lnTo>
                    <a:lnTo>
                      <a:pt x="1788770" y="1626818"/>
                    </a:lnTo>
                    <a:lnTo>
                      <a:pt x="1886070" y="1652094"/>
                    </a:lnTo>
                    <a:cubicBezTo>
                      <a:pt x="1940947" y="1667602"/>
                      <a:pt x="1970173" y="1678339"/>
                      <a:pt x="2007752" y="1691462"/>
                    </a:cubicBezTo>
                    <a:cubicBezTo>
                      <a:pt x="2045331" y="1704584"/>
                      <a:pt x="2088874" y="1701005"/>
                      <a:pt x="2111540" y="1730829"/>
                    </a:cubicBezTo>
                    <a:cubicBezTo>
                      <a:pt x="2134206" y="1760653"/>
                      <a:pt x="2134206" y="1816722"/>
                      <a:pt x="2143749" y="1870406"/>
                    </a:cubicBezTo>
                    <a:cubicBezTo>
                      <a:pt x="2153293" y="1924089"/>
                      <a:pt x="2161644" y="1995070"/>
                      <a:pt x="2168802" y="2052928"/>
                    </a:cubicBezTo>
                    <a:cubicBezTo>
                      <a:pt x="2175960" y="2110787"/>
                      <a:pt x="2184310" y="2190119"/>
                      <a:pt x="2186696" y="2217557"/>
                    </a:cubicBezTo>
                    <a:cubicBezTo>
                      <a:pt x="2189082" y="2244995"/>
                      <a:pt x="2183118" y="2217557"/>
                      <a:pt x="2183118" y="2217557"/>
                    </a:cubicBezTo>
                    <a:lnTo>
                      <a:pt x="1116611" y="2221135"/>
                    </a:lnTo>
                    <a:cubicBezTo>
                      <a:pt x="863704" y="2227696"/>
                      <a:pt x="558305" y="2219346"/>
                      <a:pt x="0" y="2217557"/>
                    </a:cubicBezTo>
                    <a:cubicBezTo>
                      <a:pt x="1790" y="2178190"/>
                      <a:pt x="37579" y="1937809"/>
                      <a:pt x="53683" y="1856091"/>
                    </a:cubicBezTo>
                    <a:cubicBezTo>
                      <a:pt x="69788" y="1774373"/>
                      <a:pt x="75753" y="1746338"/>
                      <a:pt x="96629" y="1727251"/>
                    </a:cubicBezTo>
                    <a:cubicBezTo>
                      <a:pt x="117506" y="1708163"/>
                      <a:pt x="87086" y="1712935"/>
                      <a:pt x="200417" y="1677146"/>
                    </a:cubicBezTo>
                    <a:cubicBezTo>
                      <a:pt x="242916" y="1663725"/>
                      <a:pt x="333143" y="1638226"/>
                      <a:pt x="429860" y="1611216"/>
                    </a:cubicBezTo>
                    <a:lnTo>
                      <a:pt x="450554" y="1605451"/>
                    </a:lnTo>
                    <a:lnTo>
                      <a:pt x="449457" y="1605046"/>
                    </a:lnTo>
                    <a:cubicBezTo>
                      <a:pt x="370437" y="1569655"/>
                      <a:pt x="349344" y="1527367"/>
                      <a:pt x="350576" y="1505607"/>
                    </a:cubicBezTo>
                    <a:cubicBezTo>
                      <a:pt x="388019" y="1502322"/>
                      <a:pt x="447140" y="1468164"/>
                      <a:pt x="484583" y="1430721"/>
                    </a:cubicBezTo>
                    <a:cubicBezTo>
                      <a:pt x="522026" y="1393278"/>
                      <a:pt x="570637" y="1353207"/>
                      <a:pt x="575235" y="1280948"/>
                    </a:cubicBezTo>
                    <a:cubicBezTo>
                      <a:pt x="579833" y="1208689"/>
                      <a:pt x="523340" y="1123950"/>
                      <a:pt x="512173" y="997169"/>
                    </a:cubicBezTo>
                    <a:cubicBezTo>
                      <a:pt x="501006" y="870388"/>
                      <a:pt x="487210" y="650327"/>
                      <a:pt x="508231" y="520262"/>
                    </a:cubicBezTo>
                    <a:cubicBezTo>
                      <a:pt x="529252" y="390197"/>
                      <a:pt x="579833" y="291662"/>
                      <a:pt x="638297" y="216776"/>
                    </a:cubicBezTo>
                    <a:cubicBezTo>
                      <a:pt x="696761" y="141890"/>
                      <a:pt x="764421" y="107074"/>
                      <a:pt x="859014" y="70945"/>
                    </a:cubicBezTo>
                    <a:cubicBezTo>
                      <a:pt x="953607" y="34816"/>
                      <a:pt x="1116517" y="0"/>
                      <a:pt x="12058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4572782" y="5172776"/>
                <a:ext cx="482232" cy="335501"/>
              </a:xfrm>
              <a:custGeom>
                <a:avLst/>
                <a:gdLst>
                  <a:gd name="connsiteX0" fmla="*/ 63401 w 367760"/>
                  <a:gd name="connsiteY0" fmla="*/ 16730 h 264802"/>
                  <a:gd name="connsiteX1" fmla="*/ 150950 w 367760"/>
                  <a:gd name="connsiteY1" fmla="*/ 152917 h 264802"/>
                  <a:gd name="connsiteX2" fmla="*/ 184997 w 367760"/>
                  <a:gd name="connsiteY2" fmla="*/ 186964 h 264802"/>
                  <a:gd name="connsiteX3" fmla="*/ 243363 w 367760"/>
                  <a:gd name="connsiteY3" fmla="*/ 84824 h 264802"/>
                  <a:gd name="connsiteX4" fmla="*/ 272546 w 367760"/>
                  <a:gd name="connsiteY4" fmla="*/ 7003 h 264802"/>
                  <a:gd name="connsiteX5" fmla="*/ 296865 w 367760"/>
                  <a:gd name="connsiteY5" fmla="*/ 7003 h 264802"/>
                  <a:gd name="connsiteX6" fmla="*/ 345503 w 367760"/>
                  <a:gd name="connsiteY6" fmla="*/ 36186 h 264802"/>
                  <a:gd name="connsiteX7" fmla="*/ 364959 w 367760"/>
                  <a:gd name="connsiteY7" fmla="*/ 94552 h 264802"/>
                  <a:gd name="connsiteX8" fmla="*/ 287137 w 367760"/>
                  <a:gd name="connsiteY8" fmla="*/ 118871 h 264802"/>
                  <a:gd name="connsiteX9" fmla="*/ 184997 w 367760"/>
                  <a:gd name="connsiteY9" fmla="*/ 264786 h 264802"/>
                  <a:gd name="connsiteX10" fmla="*/ 82856 w 367760"/>
                  <a:gd name="connsiteY10" fmla="*/ 109143 h 264802"/>
                  <a:gd name="connsiteX11" fmla="*/ 14763 w 367760"/>
                  <a:gd name="connsiteY11" fmla="*/ 89688 h 264802"/>
                  <a:gd name="connsiteX12" fmla="*/ 171 w 367760"/>
                  <a:gd name="connsiteY12" fmla="*/ 94552 h 264802"/>
                  <a:gd name="connsiteX13" fmla="*/ 63401 w 367760"/>
                  <a:gd name="connsiteY13" fmla="*/ 16730 h 264802"/>
                  <a:gd name="connsiteX0" fmla="*/ 63401 w 367760"/>
                  <a:gd name="connsiteY0" fmla="*/ 16730 h 264802"/>
                  <a:gd name="connsiteX1" fmla="*/ 150950 w 367760"/>
                  <a:gd name="connsiteY1" fmla="*/ 152917 h 264802"/>
                  <a:gd name="connsiteX2" fmla="*/ 184997 w 367760"/>
                  <a:gd name="connsiteY2" fmla="*/ 186964 h 264802"/>
                  <a:gd name="connsiteX3" fmla="*/ 243363 w 367760"/>
                  <a:gd name="connsiteY3" fmla="*/ 84824 h 264802"/>
                  <a:gd name="connsiteX4" fmla="*/ 272546 w 367760"/>
                  <a:gd name="connsiteY4" fmla="*/ 7003 h 264802"/>
                  <a:gd name="connsiteX5" fmla="*/ 296865 w 367760"/>
                  <a:gd name="connsiteY5" fmla="*/ 7003 h 264802"/>
                  <a:gd name="connsiteX6" fmla="*/ 345503 w 367760"/>
                  <a:gd name="connsiteY6" fmla="*/ 36186 h 264802"/>
                  <a:gd name="connsiteX7" fmla="*/ 364959 w 367760"/>
                  <a:gd name="connsiteY7" fmla="*/ 94552 h 264802"/>
                  <a:gd name="connsiteX8" fmla="*/ 287137 w 367760"/>
                  <a:gd name="connsiteY8" fmla="*/ 118871 h 264802"/>
                  <a:gd name="connsiteX9" fmla="*/ 184997 w 367760"/>
                  <a:gd name="connsiteY9" fmla="*/ 264786 h 264802"/>
                  <a:gd name="connsiteX10" fmla="*/ 82856 w 367760"/>
                  <a:gd name="connsiteY10" fmla="*/ 109143 h 264802"/>
                  <a:gd name="connsiteX11" fmla="*/ 14763 w 367760"/>
                  <a:gd name="connsiteY11" fmla="*/ 89688 h 264802"/>
                  <a:gd name="connsiteX12" fmla="*/ 171 w 367760"/>
                  <a:gd name="connsiteY12" fmla="*/ 94552 h 264802"/>
                  <a:gd name="connsiteX13" fmla="*/ 63401 w 367760"/>
                  <a:gd name="connsiteY13" fmla="*/ 16730 h 264802"/>
                  <a:gd name="connsiteX0" fmla="*/ 63401 w 364959"/>
                  <a:gd name="connsiteY0" fmla="*/ 16730 h 264802"/>
                  <a:gd name="connsiteX1" fmla="*/ 150950 w 364959"/>
                  <a:gd name="connsiteY1" fmla="*/ 152917 h 264802"/>
                  <a:gd name="connsiteX2" fmla="*/ 184997 w 364959"/>
                  <a:gd name="connsiteY2" fmla="*/ 186964 h 264802"/>
                  <a:gd name="connsiteX3" fmla="*/ 243363 w 364959"/>
                  <a:gd name="connsiteY3" fmla="*/ 84824 h 264802"/>
                  <a:gd name="connsiteX4" fmla="*/ 272546 w 364959"/>
                  <a:gd name="connsiteY4" fmla="*/ 7003 h 264802"/>
                  <a:gd name="connsiteX5" fmla="*/ 296865 w 364959"/>
                  <a:gd name="connsiteY5" fmla="*/ 7003 h 264802"/>
                  <a:gd name="connsiteX6" fmla="*/ 345503 w 364959"/>
                  <a:gd name="connsiteY6" fmla="*/ 36186 h 264802"/>
                  <a:gd name="connsiteX7" fmla="*/ 364959 w 364959"/>
                  <a:gd name="connsiteY7" fmla="*/ 94552 h 264802"/>
                  <a:gd name="connsiteX8" fmla="*/ 287137 w 364959"/>
                  <a:gd name="connsiteY8" fmla="*/ 118871 h 264802"/>
                  <a:gd name="connsiteX9" fmla="*/ 184997 w 364959"/>
                  <a:gd name="connsiteY9" fmla="*/ 264786 h 264802"/>
                  <a:gd name="connsiteX10" fmla="*/ 82856 w 364959"/>
                  <a:gd name="connsiteY10" fmla="*/ 109143 h 264802"/>
                  <a:gd name="connsiteX11" fmla="*/ 14763 w 364959"/>
                  <a:gd name="connsiteY11" fmla="*/ 89688 h 264802"/>
                  <a:gd name="connsiteX12" fmla="*/ 171 w 364959"/>
                  <a:gd name="connsiteY12" fmla="*/ 94552 h 264802"/>
                  <a:gd name="connsiteX13" fmla="*/ 63401 w 364959"/>
                  <a:gd name="connsiteY13" fmla="*/ 16730 h 264802"/>
                  <a:gd name="connsiteX0" fmla="*/ 63401 w 364959"/>
                  <a:gd name="connsiteY0" fmla="*/ 16730 h 264802"/>
                  <a:gd name="connsiteX1" fmla="*/ 150950 w 364959"/>
                  <a:gd name="connsiteY1" fmla="*/ 152917 h 264802"/>
                  <a:gd name="connsiteX2" fmla="*/ 184997 w 364959"/>
                  <a:gd name="connsiteY2" fmla="*/ 186964 h 264802"/>
                  <a:gd name="connsiteX3" fmla="*/ 243363 w 364959"/>
                  <a:gd name="connsiteY3" fmla="*/ 84824 h 264802"/>
                  <a:gd name="connsiteX4" fmla="*/ 272546 w 364959"/>
                  <a:gd name="connsiteY4" fmla="*/ 7003 h 264802"/>
                  <a:gd name="connsiteX5" fmla="*/ 296865 w 364959"/>
                  <a:gd name="connsiteY5" fmla="*/ 7003 h 264802"/>
                  <a:gd name="connsiteX6" fmla="*/ 345503 w 364959"/>
                  <a:gd name="connsiteY6" fmla="*/ 36186 h 264802"/>
                  <a:gd name="connsiteX7" fmla="*/ 364959 w 364959"/>
                  <a:gd name="connsiteY7" fmla="*/ 94552 h 264802"/>
                  <a:gd name="connsiteX8" fmla="*/ 287137 w 364959"/>
                  <a:gd name="connsiteY8" fmla="*/ 118871 h 264802"/>
                  <a:gd name="connsiteX9" fmla="*/ 184997 w 364959"/>
                  <a:gd name="connsiteY9" fmla="*/ 264786 h 264802"/>
                  <a:gd name="connsiteX10" fmla="*/ 82856 w 364959"/>
                  <a:gd name="connsiteY10" fmla="*/ 109143 h 264802"/>
                  <a:gd name="connsiteX11" fmla="*/ 14763 w 364959"/>
                  <a:gd name="connsiteY11" fmla="*/ 89688 h 264802"/>
                  <a:gd name="connsiteX12" fmla="*/ 171 w 364959"/>
                  <a:gd name="connsiteY12" fmla="*/ 94552 h 264802"/>
                  <a:gd name="connsiteX13" fmla="*/ 63401 w 364959"/>
                  <a:gd name="connsiteY13" fmla="*/ 16730 h 264802"/>
                  <a:gd name="connsiteX0" fmla="*/ 63401 w 364959"/>
                  <a:gd name="connsiteY0" fmla="*/ 16730 h 274528"/>
                  <a:gd name="connsiteX1" fmla="*/ 150950 w 364959"/>
                  <a:gd name="connsiteY1" fmla="*/ 152917 h 274528"/>
                  <a:gd name="connsiteX2" fmla="*/ 184997 w 364959"/>
                  <a:gd name="connsiteY2" fmla="*/ 186964 h 274528"/>
                  <a:gd name="connsiteX3" fmla="*/ 243363 w 364959"/>
                  <a:gd name="connsiteY3" fmla="*/ 84824 h 274528"/>
                  <a:gd name="connsiteX4" fmla="*/ 272546 w 364959"/>
                  <a:gd name="connsiteY4" fmla="*/ 7003 h 274528"/>
                  <a:gd name="connsiteX5" fmla="*/ 296865 w 364959"/>
                  <a:gd name="connsiteY5" fmla="*/ 7003 h 274528"/>
                  <a:gd name="connsiteX6" fmla="*/ 345503 w 364959"/>
                  <a:gd name="connsiteY6" fmla="*/ 36186 h 274528"/>
                  <a:gd name="connsiteX7" fmla="*/ 364959 w 364959"/>
                  <a:gd name="connsiteY7" fmla="*/ 94552 h 274528"/>
                  <a:gd name="connsiteX8" fmla="*/ 287137 w 364959"/>
                  <a:gd name="connsiteY8" fmla="*/ 118871 h 274528"/>
                  <a:gd name="connsiteX9" fmla="*/ 184997 w 364959"/>
                  <a:gd name="connsiteY9" fmla="*/ 274513 h 274528"/>
                  <a:gd name="connsiteX10" fmla="*/ 82856 w 364959"/>
                  <a:gd name="connsiteY10" fmla="*/ 109143 h 274528"/>
                  <a:gd name="connsiteX11" fmla="*/ 14763 w 364959"/>
                  <a:gd name="connsiteY11" fmla="*/ 89688 h 274528"/>
                  <a:gd name="connsiteX12" fmla="*/ 171 w 364959"/>
                  <a:gd name="connsiteY12" fmla="*/ 94552 h 274528"/>
                  <a:gd name="connsiteX13" fmla="*/ 63401 w 364959"/>
                  <a:gd name="connsiteY13" fmla="*/ 16730 h 274528"/>
                  <a:gd name="connsiteX0" fmla="*/ 63401 w 364959"/>
                  <a:gd name="connsiteY0" fmla="*/ 16730 h 274528"/>
                  <a:gd name="connsiteX1" fmla="*/ 150950 w 364959"/>
                  <a:gd name="connsiteY1" fmla="*/ 152917 h 274528"/>
                  <a:gd name="connsiteX2" fmla="*/ 184997 w 364959"/>
                  <a:gd name="connsiteY2" fmla="*/ 186964 h 274528"/>
                  <a:gd name="connsiteX3" fmla="*/ 243363 w 364959"/>
                  <a:gd name="connsiteY3" fmla="*/ 84824 h 274528"/>
                  <a:gd name="connsiteX4" fmla="*/ 272546 w 364959"/>
                  <a:gd name="connsiteY4" fmla="*/ 7003 h 274528"/>
                  <a:gd name="connsiteX5" fmla="*/ 296865 w 364959"/>
                  <a:gd name="connsiteY5" fmla="*/ 7003 h 274528"/>
                  <a:gd name="connsiteX6" fmla="*/ 345503 w 364959"/>
                  <a:gd name="connsiteY6" fmla="*/ 36186 h 274528"/>
                  <a:gd name="connsiteX7" fmla="*/ 364959 w 364959"/>
                  <a:gd name="connsiteY7" fmla="*/ 94552 h 274528"/>
                  <a:gd name="connsiteX8" fmla="*/ 287137 w 364959"/>
                  <a:gd name="connsiteY8" fmla="*/ 118871 h 274528"/>
                  <a:gd name="connsiteX9" fmla="*/ 184997 w 364959"/>
                  <a:gd name="connsiteY9" fmla="*/ 274513 h 274528"/>
                  <a:gd name="connsiteX10" fmla="*/ 82856 w 364959"/>
                  <a:gd name="connsiteY10" fmla="*/ 109143 h 274528"/>
                  <a:gd name="connsiteX11" fmla="*/ 14763 w 364959"/>
                  <a:gd name="connsiteY11" fmla="*/ 89688 h 274528"/>
                  <a:gd name="connsiteX12" fmla="*/ 171 w 364959"/>
                  <a:gd name="connsiteY12" fmla="*/ 94552 h 274528"/>
                  <a:gd name="connsiteX13" fmla="*/ 63401 w 364959"/>
                  <a:gd name="connsiteY13" fmla="*/ 16730 h 274528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2856 w 364959"/>
                  <a:gd name="connsiteY10" fmla="*/ 10914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2856 w 364959"/>
                  <a:gd name="connsiteY10" fmla="*/ 10914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0911 w 364959"/>
                  <a:gd name="connsiteY10" fmla="*/ 120816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75075 w 364959"/>
                  <a:gd name="connsiteY10" fmla="*/ 91635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94919 w 364959"/>
                  <a:gd name="connsiteY8" fmla="*/ 89690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78577"/>
                  <a:gd name="connsiteY0" fmla="*/ 16730 h 274513"/>
                  <a:gd name="connsiteX1" fmla="*/ 150950 w 378577"/>
                  <a:gd name="connsiteY1" fmla="*/ 152917 h 274513"/>
                  <a:gd name="connsiteX2" fmla="*/ 184997 w 378577"/>
                  <a:gd name="connsiteY2" fmla="*/ 186964 h 274513"/>
                  <a:gd name="connsiteX3" fmla="*/ 243363 w 378577"/>
                  <a:gd name="connsiteY3" fmla="*/ 84824 h 274513"/>
                  <a:gd name="connsiteX4" fmla="*/ 272546 w 378577"/>
                  <a:gd name="connsiteY4" fmla="*/ 7003 h 274513"/>
                  <a:gd name="connsiteX5" fmla="*/ 296865 w 378577"/>
                  <a:gd name="connsiteY5" fmla="*/ 7003 h 274513"/>
                  <a:gd name="connsiteX6" fmla="*/ 345503 w 378577"/>
                  <a:gd name="connsiteY6" fmla="*/ 36186 h 274513"/>
                  <a:gd name="connsiteX7" fmla="*/ 378577 w 378577"/>
                  <a:gd name="connsiteY7" fmla="*/ 98443 h 274513"/>
                  <a:gd name="connsiteX8" fmla="*/ 294919 w 378577"/>
                  <a:gd name="connsiteY8" fmla="*/ 89690 h 274513"/>
                  <a:gd name="connsiteX9" fmla="*/ 184997 w 378577"/>
                  <a:gd name="connsiteY9" fmla="*/ 274513 h 274513"/>
                  <a:gd name="connsiteX10" fmla="*/ 84802 w 378577"/>
                  <a:gd name="connsiteY10" fmla="*/ 105253 h 274513"/>
                  <a:gd name="connsiteX11" fmla="*/ 14763 w 378577"/>
                  <a:gd name="connsiteY11" fmla="*/ 89688 h 274513"/>
                  <a:gd name="connsiteX12" fmla="*/ 171 w 378577"/>
                  <a:gd name="connsiteY12" fmla="*/ 94552 h 274513"/>
                  <a:gd name="connsiteX13" fmla="*/ 63401 w 378577"/>
                  <a:gd name="connsiteY13" fmla="*/ 16730 h 274513"/>
                  <a:gd name="connsiteX0" fmla="*/ 78821 w 393997"/>
                  <a:gd name="connsiteY0" fmla="*/ 16730 h 274513"/>
                  <a:gd name="connsiteX1" fmla="*/ 166370 w 393997"/>
                  <a:gd name="connsiteY1" fmla="*/ 152917 h 274513"/>
                  <a:gd name="connsiteX2" fmla="*/ 200417 w 393997"/>
                  <a:gd name="connsiteY2" fmla="*/ 186964 h 274513"/>
                  <a:gd name="connsiteX3" fmla="*/ 258783 w 393997"/>
                  <a:gd name="connsiteY3" fmla="*/ 84824 h 274513"/>
                  <a:gd name="connsiteX4" fmla="*/ 287966 w 393997"/>
                  <a:gd name="connsiteY4" fmla="*/ 7003 h 274513"/>
                  <a:gd name="connsiteX5" fmla="*/ 312285 w 393997"/>
                  <a:gd name="connsiteY5" fmla="*/ 7003 h 274513"/>
                  <a:gd name="connsiteX6" fmla="*/ 360923 w 393997"/>
                  <a:gd name="connsiteY6" fmla="*/ 36186 h 274513"/>
                  <a:gd name="connsiteX7" fmla="*/ 393997 w 393997"/>
                  <a:gd name="connsiteY7" fmla="*/ 98443 h 274513"/>
                  <a:gd name="connsiteX8" fmla="*/ 310339 w 393997"/>
                  <a:gd name="connsiteY8" fmla="*/ 89690 h 274513"/>
                  <a:gd name="connsiteX9" fmla="*/ 200417 w 393997"/>
                  <a:gd name="connsiteY9" fmla="*/ 274513 h 274513"/>
                  <a:gd name="connsiteX10" fmla="*/ 100222 w 393997"/>
                  <a:gd name="connsiteY10" fmla="*/ 105253 h 274513"/>
                  <a:gd name="connsiteX11" fmla="*/ 30183 w 393997"/>
                  <a:gd name="connsiteY11" fmla="*/ 89688 h 274513"/>
                  <a:gd name="connsiteX12" fmla="*/ 27 w 393997"/>
                  <a:gd name="connsiteY12" fmla="*/ 102334 h 274513"/>
                  <a:gd name="connsiteX13" fmla="*/ 78821 w 393997"/>
                  <a:gd name="connsiteY13" fmla="*/ 16730 h 274513"/>
                  <a:gd name="connsiteX0" fmla="*/ 78960 w 394136"/>
                  <a:gd name="connsiteY0" fmla="*/ 16730 h 274513"/>
                  <a:gd name="connsiteX1" fmla="*/ 166509 w 394136"/>
                  <a:gd name="connsiteY1" fmla="*/ 152917 h 274513"/>
                  <a:gd name="connsiteX2" fmla="*/ 200556 w 394136"/>
                  <a:gd name="connsiteY2" fmla="*/ 186964 h 274513"/>
                  <a:gd name="connsiteX3" fmla="*/ 258922 w 394136"/>
                  <a:gd name="connsiteY3" fmla="*/ 84824 h 274513"/>
                  <a:gd name="connsiteX4" fmla="*/ 288105 w 394136"/>
                  <a:gd name="connsiteY4" fmla="*/ 7003 h 274513"/>
                  <a:gd name="connsiteX5" fmla="*/ 312424 w 394136"/>
                  <a:gd name="connsiteY5" fmla="*/ 7003 h 274513"/>
                  <a:gd name="connsiteX6" fmla="*/ 361062 w 394136"/>
                  <a:gd name="connsiteY6" fmla="*/ 36186 h 274513"/>
                  <a:gd name="connsiteX7" fmla="*/ 394136 w 394136"/>
                  <a:gd name="connsiteY7" fmla="*/ 98443 h 274513"/>
                  <a:gd name="connsiteX8" fmla="*/ 310478 w 394136"/>
                  <a:gd name="connsiteY8" fmla="*/ 89690 h 274513"/>
                  <a:gd name="connsiteX9" fmla="*/ 200556 w 394136"/>
                  <a:gd name="connsiteY9" fmla="*/ 274513 h 274513"/>
                  <a:gd name="connsiteX10" fmla="*/ 100361 w 394136"/>
                  <a:gd name="connsiteY10" fmla="*/ 105253 h 274513"/>
                  <a:gd name="connsiteX11" fmla="*/ 166 w 394136"/>
                  <a:gd name="connsiteY11" fmla="*/ 102334 h 274513"/>
                  <a:gd name="connsiteX12" fmla="*/ 78960 w 394136"/>
                  <a:gd name="connsiteY12" fmla="*/ 16730 h 274513"/>
                  <a:gd name="connsiteX0" fmla="*/ 78960 w 394136"/>
                  <a:gd name="connsiteY0" fmla="*/ 16730 h 274513"/>
                  <a:gd name="connsiteX1" fmla="*/ 166509 w 394136"/>
                  <a:gd name="connsiteY1" fmla="*/ 152917 h 274513"/>
                  <a:gd name="connsiteX2" fmla="*/ 200556 w 394136"/>
                  <a:gd name="connsiteY2" fmla="*/ 186964 h 274513"/>
                  <a:gd name="connsiteX3" fmla="*/ 258922 w 394136"/>
                  <a:gd name="connsiteY3" fmla="*/ 84824 h 274513"/>
                  <a:gd name="connsiteX4" fmla="*/ 288105 w 394136"/>
                  <a:gd name="connsiteY4" fmla="*/ 7003 h 274513"/>
                  <a:gd name="connsiteX5" fmla="*/ 312424 w 394136"/>
                  <a:gd name="connsiteY5" fmla="*/ 7003 h 274513"/>
                  <a:gd name="connsiteX6" fmla="*/ 361062 w 394136"/>
                  <a:gd name="connsiteY6" fmla="*/ 36186 h 274513"/>
                  <a:gd name="connsiteX7" fmla="*/ 394136 w 394136"/>
                  <a:gd name="connsiteY7" fmla="*/ 98443 h 274513"/>
                  <a:gd name="connsiteX8" fmla="*/ 310478 w 394136"/>
                  <a:gd name="connsiteY8" fmla="*/ 89690 h 274513"/>
                  <a:gd name="connsiteX9" fmla="*/ 200556 w 394136"/>
                  <a:gd name="connsiteY9" fmla="*/ 274513 h 274513"/>
                  <a:gd name="connsiteX10" fmla="*/ 100361 w 394136"/>
                  <a:gd name="connsiteY10" fmla="*/ 105253 h 274513"/>
                  <a:gd name="connsiteX11" fmla="*/ 166 w 394136"/>
                  <a:gd name="connsiteY11" fmla="*/ 102334 h 274513"/>
                  <a:gd name="connsiteX12" fmla="*/ 78960 w 394136"/>
                  <a:gd name="connsiteY12" fmla="*/ 16730 h 274513"/>
                  <a:gd name="connsiteX0" fmla="*/ 78960 w 394136"/>
                  <a:gd name="connsiteY0" fmla="*/ 16730 h 274513"/>
                  <a:gd name="connsiteX1" fmla="*/ 166509 w 394136"/>
                  <a:gd name="connsiteY1" fmla="*/ 152917 h 274513"/>
                  <a:gd name="connsiteX2" fmla="*/ 200556 w 394136"/>
                  <a:gd name="connsiteY2" fmla="*/ 186964 h 274513"/>
                  <a:gd name="connsiteX3" fmla="*/ 258922 w 394136"/>
                  <a:gd name="connsiteY3" fmla="*/ 84824 h 274513"/>
                  <a:gd name="connsiteX4" fmla="*/ 288105 w 394136"/>
                  <a:gd name="connsiteY4" fmla="*/ 7003 h 274513"/>
                  <a:gd name="connsiteX5" fmla="*/ 312424 w 394136"/>
                  <a:gd name="connsiteY5" fmla="*/ 7003 h 274513"/>
                  <a:gd name="connsiteX6" fmla="*/ 361062 w 394136"/>
                  <a:gd name="connsiteY6" fmla="*/ 36186 h 274513"/>
                  <a:gd name="connsiteX7" fmla="*/ 394136 w 394136"/>
                  <a:gd name="connsiteY7" fmla="*/ 98443 h 274513"/>
                  <a:gd name="connsiteX8" fmla="*/ 310478 w 394136"/>
                  <a:gd name="connsiteY8" fmla="*/ 89690 h 274513"/>
                  <a:gd name="connsiteX9" fmla="*/ 200556 w 394136"/>
                  <a:gd name="connsiteY9" fmla="*/ 274513 h 274513"/>
                  <a:gd name="connsiteX10" fmla="*/ 100361 w 394136"/>
                  <a:gd name="connsiteY10" fmla="*/ 105253 h 274513"/>
                  <a:gd name="connsiteX11" fmla="*/ 166 w 394136"/>
                  <a:gd name="connsiteY11" fmla="*/ 102334 h 274513"/>
                  <a:gd name="connsiteX12" fmla="*/ 78960 w 394136"/>
                  <a:gd name="connsiteY12" fmla="*/ 16730 h 274513"/>
                  <a:gd name="connsiteX0" fmla="*/ 78794 w 393970"/>
                  <a:gd name="connsiteY0" fmla="*/ 16730 h 274513"/>
                  <a:gd name="connsiteX1" fmla="*/ 166343 w 393970"/>
                  <a:gd name="connsiteY1" fmla="*/ 152917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66343 w 393970"/>
                  <a:gd name="connsiteY1" fmla="*/ 152917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8561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8561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2726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2726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2726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312 h 274095"/>
                  <a:gd name="connsiteX1" fmla="*/ 152726 w 393970"/>
                  <a:gd name="connsiteY1" fmla="*/ 107754 h 274095"/>
                  <a:gd name="connsiteX2" fmla="*/ 200390 w 393970"/>
                  <a:gd name="connsiteY2" fmla="*/ 186546 h 274095"/>
                  <a:gd name="connsiteX3" fmla="*/ 249029 w 393970"/>
                  <a:gd name="connsiteY3" fmla="*/ 78569 h 274095"/>
                  <a:gd name="connsiteX4" fmla="*/ 287939 w 393970"/>
                  <a:gd name="connsiteY4" fmla="*/ 6585 h 274095"/>
                  <a:gd name="connsiteX5" fmla="*/ 312258 w 393970"/>
                  <a:gd name="connsiteY5" fmla="*/ 6585 h 274095"/>
                  <a:gd name="connsiteX6" fmla="*/ 360896 w 393970"/>
                  <a:gd name="connsiteY6" fmla="*/ 35768 h 274095"/>
                  <a:gd name="connsiteX7" fmla="*/ 393970 w 393970"/>
                  <a:gd name="connsiteY7" fmla="*/ 98025 h 274095"/>
                  <a:gd name="connsiteX8" fmla="*/ 310312 w 393970"/>
                  <a:gd name="connsiteY8" fmla="*/ 89272 h 274095"/>
                  <a:gd name="connsiteX9" fmla="*/ 200390 w 393970"/>
                  <a:gd name="connsiteY9" fmla="*/ 274095 h 274095"/>
                  <a:gd name="connsiteX10" fmla="*/ 100195 w 393970"/>
                  <a:gd name="connsiteY10" fmla="*/ 104835 h 274095"/>
                  <a:gd name="connsiteX11" fmla="*/ 0 w 393970"/>
                  <a:gd name="connsiteY11" fmla="*/ 101916 h 274095"/>
                  <a:gd name="connsiteX12" fmla="*/ 78794 w 393970"/>
                  <a:gd name="connsiteY12" fmla="*/ 16312 h 27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3970" h="274095">
                    <a:moveTo>
                      <a:pt x="78794" y="16312"/>
                    </a:moveTo>
                    <a:cubicBezTo>
                      <a:pt x="104248" y="17285"/>
                      <a:pt x="134405" y="67709"/>
                      <a:pt x="152726" y="107754"/>
                    </a:cubicBezTo>
                    <a:cubicBezTo>
                      <a:pt x="171047" y="147799"/>
                      <a:pt x="183042" y="166769"/>
                      <a:pt x="200390" y="186546"/>
                    </a:cubicBezTo>
                    <a:cubicBezTo>
                      <a:pt x="211900" y="157689"/>
                      <a:pt x="234438" y="108562"/>
                      <a:pt x="249029" y="78569"/>
                    </a:cubicBezTo>
                    <a:cubicBezTo>
                      <a:pt x="263620" y="48576"/>
                      <a:pt x="277401" y="18582"/>
                      <a:pt x="287939" y="6585"/>
                    </a:cubicBezTo>
                    <a:cubicBezTo>
                      <a:pt x="298477" y="-5412"/>
                      <a:pt x="300099" y="1721"/>
                      <a:pt x="312258" y="6585"/>
                    </a:cubicBezTo>
                    <a:cubicBezTo>
                      <a:pt x="324418" y="11449"/>
                      <a:pt x="347277" y="20528"/>
                      <a:pt x="360896" y="35768"/>
                    </a:cubicBezTo>
                    <a:cubicBezTo>
                      <a:pt x="374515" y="51008"/>
                      <a:pt x="390081" y="74517"/>
                      <a:pt x="393970" y="98025"/>
                    </a:cubicBezTo>
                    <a:cubicBezTo>
                      <a:pt x="355062" y="90406"/>
                      <a:pt x="342251" y="84569"/>
                      <a:pt x="310312" y="89272"/>
                    </a:cubicBezTo>
                    <a:cubicBezTo>
                      <a:pt x="280318" y="119265"/>
                      <a:pt x="244164" y="205681"/>
                      <a:pt x="200390" y="274095"/>
                    </a:cubicBezTo>
                    <a:cubicBezTo>
                      <a:pt x="174124" y="214112"/>
                      <a:pt x="128567" y="135639"/>
                      <a:pt x="100195" y="104835"/>
                    </a:cubicBezTo>
                    <a:cubicBezTo>
                      <a:pt x="66797" y="76139"/>
                      <a:pt x="40530" y="91380"/>
                      <a:pt x="0" y="101916"/>
                    </a:cubicBezTo>
                    <a:cubicBezTo>
                      <a:pt x="17833" y="63817"/>
                      <a:pt x="53340" y="15339"/>
                      <a:pt x="78794" y="163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10347" y="4441143"/>
              <a:ext cx="1373231" cy="1514022"/>
              <a:chOff x="6710347" y="4049438"/>
              <a:chExt cx="1373231" cy="151402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710347" y="4049438"/>
                <a:ext cx="1373231" cy="1514022"/>
                <a:chOff x="7074776" y="3158061"/>
                <a:chExt cx="2034497" cy="2243086"/>
              </a:xfrm>
              <a:solidFill>
                <a:srgbClr val="FEB834"/>
              </a:solidFill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7074776" y="4426168"/>
                  <a:ext cx="2034497" cy="974979"/>
                </a:xfrm>
                <a:custGeom>
                  <a:avLst/>
                  <a:gdLst>
                    <a:gd name="connsiteX0" fmla="*/ 893028 w 2408803"/>
                    <a:gd name="connsiteY0" fmla="*/ 0 h 979066"/>
                    <a:gd name="connsiteX1" fmla="*/ 1528551 w 2408803"/>
                    <a:gd name="connsiteY1" fmla="*/ 0 h 979066"/>
                    <a:gd name="connsiteX2" fmla="*/ 1523036 w 2408803"/>
                    <a:gd name="connsiteY2" fmla="*/ 9360 h 979066"/>
                    <a:gd name="connsiteX3" fmla="*/ 1509548 w 2408803"/>
                    <a:gd name="connsiteY3" fmla="*/ 43354 h 979066"/>
                    <a:gd name="connsiteX4" fmla="*/ 1525314 w 2408803"/>
                    <a:gd name="connsiteY4" fmla="*/ 141889 h 979066"/>
                    <a:gd name="connsiteX5" fmla="*/ 1560786 w 2408803"/>
                    <a:gd name="connsiteY5" fmla="*/ 157656 h 979066"/>
                    <a:gd name="connsiteX6" fmla="*/ 1600199 w 2408803"/>
                    <a:gd name="connsiteY6" fmla="*/ 212834 h 979066"/>
                    <a:gd name="connsiteX7" fmla="*/ 1848507 w 2408803"/>
                    <a:gd name="connsiteY7" fmla="*/ 283778 h 979066"/>
                    <a:gd name="connsiteX8" fmla="*/ 2077107 w 2408803"/>
                    <a:gd name="connsiteY8" fmla="*/ 342899 h 979066"/>
                    <a:gd name="connsiteX9" fmla="*/ 2211114 w 2408803"/>
                    <a:gd name="connsiteY9" fmla="*/ 386254 h 979066"/>
                    <a:gd name="connsiteX10" fmla="*/ 2325414 w 2408803"/>
                    <a:gd name="connsiteY10" fmla="*/ 429609 h 979066"/>
                    <a:gd name="connsiteX11" fmla="*/ 2360886 w 2408803"/>
                    <a:gd name="connsiteY11" fmla="*/ 583323 h 979066"/>
                    <a:gd name="connsiteX12" fmla="*/ 2388476 w 2408803"/>
                    <a:gd name="connsiteY12" fmla="*/ 784333 h 979066"/>
                    <a:gd name="connsiteX13" fmla="*/ 2408183 w 2408803"/>
                    <a:gd name="connsiteY13" fmla="*/ 965637 h 979066"/>
                    <a:gd name="connsiteX14" fmla="*/ 2404242 w 2408803"/>
                    <a:gd name="connsiteY14" fmla="*/ 965637 h 979066"/>
                    <a:gd name="connsiteX15" fmla="*/ 1229711 w 2408803"/>
                    <a:gd name="connsiteY15" fmla="*/ 969577 h 979066"/>
                    <a:gd name="connsiteX16" fmla="*/ 0 w 2408803"/>
                    <a:gd name="connsiteY16" fmla="*/ 965637 h 979066"/>
                    <a:gd name="connsiteX17" fmla="*/ 59121 w 2408803"/>
                    <a:gd name="connsiteY17" fmla="*/ 567558 h 979066"/>
                    <a:gd name="connsiteX18" fmla="*/ 106417 w 2408803"/>
                    <a:gd name="connsiteY18" fmla="*/ 425668 h 979066"/>
                    <a:gd name="connsiteX19" fmla="*/ 220717 w 2408803"/>
                    <a:gd name="connsiteY19" fmla="*/ 370489 h 979066"/>
                    <a:gd name="connsiteX20" fmla="*/ 855280 w 2408803"/>
                    <a:gd name="connsiteY20" fmla="*/ 189185 h 979066"/>
                    <a:gd name="connsiteX21" fmla="*/ 878929 w 2408803"/>
                    <a:gd name="connsiteY21" fmla="*/ 134007 h 979066"/>
                    <a:gd name="connsiteX22" fmla="*/ 902576 w 2408803"/>
                    <a:gd name="connsiteY22" fmla="*/ 98533 h 979066"/>
                    <a:gd name="connsiteX23" fmla="*/ 902083 w 2408803"/>
                    <a:gd name="connsiteY23" fmla="*/ 47049 h 979066"/>
                    <a:gd name="connsiteX0" fmla="*/ 893028 w 2408803"/>
                    <a:gd name="connsiteY0" fmla="*/ 0 h 979066"/>
                    <a:gd name="connsiteX1" fmla="*/ 1528551 w 2408803"/>
                    <a:gd name="connsiteY1" fmla="*/ 0 h 979066"/>
                    <a:gd name="connsiteX2" fmla="*/ 1523036 w 2408803"/>
                    <a:gd name="connsiteY2" fmla="*/ 9360 h 979066"/>
                    <a:gd name="connsiteX3" fmla="*/ 1509548 w 2408803"/>
                    <a:gd name="connsiteY3" fmla="*/ 43354 h 979066"/>
                    <a:gd name="connsiteX4" fmla="*/ 1525314 w 2408803"/>
                    <a:gd name="connsiteY4" fmla="*/ 141889 h 979066"/>
                    <a:gd name="connsiteX5" fmla="*/ 1560786 w 2408803"/>
                    <a:gd name="connsiteY5" fmla="*/ 157656 h 979066"/>
                    <a:gd name="connsiteX6" fmla="*/ 1600199 w 2408803"/>
                    <a:gd name="connsiteY6" fmla="*/ 212834 h 979066"/>
                    <a:gd name="connsiteX7" fmla="*/ 1848507 w 2408803"/>
                    <a:gd name="connsiteY7" fmla="*/ 283778 h 979066"/>
                    <a:gd name="connsiteX8" fmla="*/ 2077107 w 2408803"/>
                    <a:gd name="connsiteY8" fmla="*/ 342899 h 979066"/>
                    <a:gd name="connsiteX9" fmla="*/ 2225118 w 2408803"/>
                    <a:gd name="connsiteY9" fmla="*/ 342898 h 979066"/>
                    <a:gd name="connsiteX10" fmla="*/ 2325414 w 2408803"/>
                    <a:gd name="connsiteY10" fmla="*/ 429609 h 979066"/>
                    <a:gd name="connsiteX11" fmla="*/ 2360886 w 2408803"/>
                    <a:gd name="connsiteY11" fmla="*/ 583323 h 979066"/>
                    <a:gd name="connsiteX12" fmla="*/ 2388476 w 2408803"/>
                    <a:gd name="connsiteY12" fmla="*/ 784333 h 979066"/>
                    <a:gd name="connsiteX13" fmla="*/ 2408183 w 2408803"/>
                    <a:gd name="connsiteY13" fmla="*/ 965637 h 979066"/>
                    <a:gd name="connsiteX14" fmla="*/ 2404242 w 2408803"/>
                    <a:gd name="connsiteY14" fmla="*/ 965637 h 979066"/>
                    <a:gd name="connsiteX15" fmla="*/ 1229711 w 2408803"/>
                    <a:gd name="connsiteY15" fmla="*/ 969577 h 979066"/>
                    <a:gd name="connsiteX16" fmla="*/ 0 w 2408803"/>
                    <a:gd name="connsiteY16" fmla="*/ 965637 h 979066"/>
                    <a:gd name="connsiteX17" fmla="*/ 59121 w 2408803"/>
                    <a:gd name="connsiteY17" fmla="*/ 567558 h 979066"/>
                    <a:gd name="connsiteX18" fmla="*/ 106417 w 2408803"/>
                    <a:gd name="connsiteY18" fmla="*/ 425668 h 979066"/>
                    <a:gd name="connsiteX19" fmla="*/ 220717 w 2408803"/>
                    <a:gd name="connsiteY19" fmla="*/ 370489 h 979066"/>
                    <a:gd name="connsiteX20" fmla="*/ 855280 w 2408803"/>
                    <a:gd name="connsiteY20" fmla="*/ 189185 h 979066"/>
                    <a:gd name="connsiteX21" fmla="*/ 878929 w 2408803"/>
                    <a:gd name="connsiteY21" fmla="*/ 134007 h 979066"/>
                    <a:gd name="connsiteX22" fmla="*/ 902576 w 2408803"/>
                    <a:gd name="connsiteY22" fmla="*/ 98533 h 979066"/>
                    <a:gd name="connsiteX23" fmla="*/ 902083 w 2408803"/>
                    <a:gd name="connsiteY23" fmla="*/ 47049 h 979066"/>
                    <a:gd name="connsiteX24" fmla="*/ 893028 w 2408803"/>
                    <a:gd name="connsiteY24" fmla="*/ 0 h 979066"/>
                    <a:gd name="connsiteX0" fmla="*/ 893028 w 2408803"/>
                    <a:gd name="connsiteY0" fmla="*/ 0 h 979066"/>
                    <a:gd name="connsiteX1" fmla="*/ 1528551 w 2408803"/>
                    <a:gd name="connsiteY1" fmla="*/ 0 h 979066"/>
                    <a:gd name="connsiteX2" fmla="*/ 1523036 w 2408803"/>
                    <a:gd name="connsiteY2" fmla="*/ 9360 h 979066"/>
                    <a:gd name="connsiteX3" fmla="*/ 1509548 w 2408803"/>
                    <a:gd name="connsiteY3" fmla="*/ 43354 h 979066"/>
                    <a:gd name="connsiteX4" fmla="*/ 1525314 w 2408803"/>
                    <a:gd name="connsiteY4" fmla="*/ 141889 h 979066"/>
                    <a:gd name="connsiteX5" fmla="*/ 1560786 w 2408803"/>
                    <a:gd name="connsiteY5" fmla="*/ 157656 h 979066"/>
                    <a:gd name="connsiteX6" fmla="*/ 1600199 w 2408803"/>
                    <a:gd name="connsiteY6" fmla="*/ 212834 h 979066"/>
                    <a:gd name="connsiteX7" fmla="*/ 1848507 w 2408803"/>
                    <a:gd name="connsiteY7" fmla="*/ 283778 h 979066"/>
                    <a:gd name="connsiteX8" fmla="*/ 2077107 w 2408803"/>
                    <a:gd name="connsiteY8" fmla="*/ 342899 h 979066"/>
                    <a:gd name="connsiteX9" fmla="*/ 2225118 w 2408803"/>
                    <a:gd name="connsiteY9" fmla="*/ 342898 h 979066"/>
                    <a:gd name="connsiteX10" fmla="*/ 2068662 w 2408803"/>
                    <a:gd name="connsiteY10" fmla="*/ 480847 h 979066"/>
                    <a:gd name="connsiteX11" fmla="*/ 2360886 w 2408803"/>
                    <a:gd name="connsiteY11" fmla="*/ 583323 h 979066"/>
                    <a:gd name="connsiteX12" fmla="*/ 2388476 w 2408803"/>
                    <a:gd name="connsiteY12" fmla="*/ 784333 h 979066"/>
                    <a:gd name="connsiteX13" fmla="*/ 2408183 w 2408803"/>
                    <a:gd name="connsiteY13" fmla="*/ 965637 h 979066"/>
                    <a:gd name="connsiteX14" fmla="*/ 2404242 w 2408803"/>
                    <a:gd name="connsiteY14" fmla="*/ 965637 h 979066"/>
                    <a:gd name="connsiteX15" fmla="*/ 1229711 w 2408803"/>
                    <a:gd name="connsiteY15" fmla="*/ 969577 h 979066"/>
                    <a:gd name="connsiteX16" fmla="*/ 0 w 2408803"/>
                    <a:gd name="connsiteY16" fmla="*/ 965637 h 979066"/>
                    <a:gd name="connsiteX17" fmla="*/ 59121 w 2408803"/>
                    <a:gd name="connsiteY17" fmla="*/ 567558 h 979066"/>
                    <a:gd name="connsiteX18" fmla="*/ 106417 w 2408803"/>
                    <a:gd name="connsiteY18" fmla="*/ 425668 h 979066"/>
                    <a:gd name="connsiteX19" fmla="*/ 220717 w 2408803"/>
                    <a:gd name="connsiteY19" fmla="*/ 370489 h 979066"/>
                    <a:gd name="connsiteX20" fmla="*/ 855280 w 2408803"/>
                    <a:gd name="connsiteY20" fmla="*/ 189185 h 979066"/>
                    <a:gd name="connsiteX21" fmla="*/ 878929 w 2408803"/>
                    <a:gd name="connsiteY21" fmla="*/ 134007 h 979066"/>
                    <a:gd name="connsiteX22" fmla="*/ 902576 w 2408803"/>
                    <a:gd name="connsiteY22" fmla="*/ 98533 h 979066"/>
                    <a:gd name="connsiteX23" fmla="*/ 902083 w 2408803"/>
                    <a:gd name="connsiteY23" fmla="*/ 47049 h 979066"/>
                    <a:gd name="connsiteX24" fmla="*/ 893028 w 2408803"/>
                    <a:gd name="connsiteY24" fmla="*/ 0 h 979066"/>
                    <a:gd name="connsiteX0" fmla="*/ 893028 w 2408803"/>
                    <a:gd name="connsiteY0" fmla="*/ 0 h 979066"/>
                    <a:gd name="connsiteX1" fmla="*/ 1528551 w 2408803"/>
                    <a:gd name="connsiteY1" fmla="*/ 0 h 979066"/>
                    <a:gd name="connsiteX2" fmla="*/ 1523036 w 2408803"/>
                    <a:gd name="connsiteY2" fmla="*/ 9360 h 979066"/>
                    <a:gd name="connsiteX3" fmla="*/ 1509548 w 2408803"/>
                    <a:gd name="connsiteY3" fmla="*/ 43354 h 979066"/>
                    <a:gd name="connsiteX4" fmla="*/ 1525314 w 2408803"/>
                    <a:gd name="connsiteY4" fmla="*/ 141889 h 979066"/>
                    <a:gd name="connsiteX5" fmla="*/ 1560786 w 2408803"/>
                    <a:gd name="connsiteY5" fmla="*/ 157656 h 979066"/>
                    <a:gd name="connsiteX6" fmla="*/ 1600199 w 2408803"/>
                    <a:gd name="connsiteY6" fmla="*/ 212834 h 979066"/>
                    <a:gd name="connsiteX7" fmla="*/ 1848507 w 2408803"/>
                    <a:gd name="connsiteY7" fmla="*/ 283778 h 979066"/>
                    <a:gd name="connsiteX8" fmla="*/ 2077107 w 2408803"/>
                    <a:gd name="connsiteY8" fmla="*/ 342899 h 979066"/>
                    <a:gd name="connsiteX9" fmla="*/ 2225118 w 2408803"/>
                    <a:gd name="connsiteY9" fmla="*/ 342898 h 979066"/>
                    <a:gd name="connsiteX10" fmla="*/ 2250722 w 2408803"/>
                    <a:gd name="connsiteY10" fmla="*/ 488729 h 979066"/>
                    <a:gd name="connsiteX11" fmla="*/ 2360886 w 2408803"/>
                    <a:gd name="connsiteY11" fmla="*/ 583323 h 979066"/>
                    <a:gd name="connsiteX12" fmla="*/ 2388476 w 2408803"/>
                    <a:gd name="connsiteY12" fmla="*/ 784333 h 979066"/>
                    <a:gd name="connsiteX13" fmla="*/ 2408183 w 2408803"/>
                    <a:gd name="connsiteY13" fmla="*/ 965637 h 979066"/>
                    <a:gd name="connsiteX14" fmla="*/ 2404242 w 2408803"/>
                    <a:gd name="connsiteY14" fmla="*/ 965637 h 979066"/>
                    <a:gd name="connsiteX15" fmla="*/ 1229711 w 2408803"/>
                    <a:gd name="connsiteY15" fmla="*/ 969577 h 979066"/>
                    <a:gd name="connsiteX16" fmla="*/ 0 w 2408803"/>
                    <a:gd name="connsiteY16" fmla="*/ 965637 h 979066"/>
                    <a:gd name="connsiteX17" fmla="*/ 59121 w 2408803"/>
                    <a:gd name="connsiteY17" fmla="*/ 567558 h 979066"/>
                    <a:gd name="connsiteX18" fmla="*/ 106417 w 2408803"/>
                    <a:gd name="connsiteY18" fmla="*/ 425668 h 979066"/>
                    <a:gd name="connsiteX19" fmla="*/ 220717 w 2408803"/>
                    <a:gd name="connsiteY19" fmla="*/ 370489 h 979066"/>
                    <a:gd name="connsiteX20" fmla="*/ 855280 w 2408803"/>
                    <a:gd name="connsiteY20" fmla="*/ 189185 h 979066"/>
                    <a:gd name="connsiteX21" fmla="*/ 878929 w 2408803"/>
                    <a:gd name="connsiteY21" fmla="*/ 134007 h 979066"/>
                    <a:gd name="connsiteX22" fmla="*/ 902576 w 2408803"/>
                    <a:gd name="connsiteY22" fmla="*/ 98533 h 979066"/>
                    <a:gd name="connsiteX23" fmla="*/ 902083 w 2408803"/>
                    <a:gd name="connsiteY23" fmla="*/ 47049 h 979066"/>
                    <a:gd name="connsiteX24" fmla="*/ 893028 w 2408803"/>
                    <a:gd name="connsiteY24" fmla="*/ 0 h 979066"/>
                    <a:gd name="connsiteX0" fmla="*/ 893028 w 2408803"/>
                    <a:gd name="connsiteY0" fmla="*/ 0 h 979066"/>
                    <a:gd name="connsiteX1" fmla="*/ 1528551 w 2408803"/>
                    <a:gd name="connsiteY1" fmla="*/ 0 h 979066"/>
                    <a:gd name="connsiteX2" fmla="*/ 1523036 w 2408803"/>
                    <a:gd name="connsiteY2" fmla="*/ 9360 h 979066"/>
                    <a:gd name="connsiteX3" fmla="*/ 1509548 w 2408803"/>
                    <a:gd name="connsiteY3" fmla="*/ 43354 h 979066"/>
                    <a:gd name="connsiteX4" fmla="*/ 1525314 w 2408803"/>
                    <a:gd name="connsiteY4" fmla="*/ 141889 h 979066"/>
                    <a:gd name="connsiteX5" fmla="*/ 1560786 w 2408803"/>
                    <a:gd name="connsiteY5" fmla="*/ 157656 h 979066"/>
                    <a:gd name="connsiteX6" fmla="*/ 1600199 w 2408803"/>
                    <a:gd name="connsiteY6" fmla="*/ 212834 h 979066"/>
                    <a:gd name="connsiteX7" fmla="*/ 1848507 w 2408803"/>
                    <a:gd name="connsiteY7" fmla="*/ 283778 h 979066"/>
                    <a:gd name="connsiteX8" fmla="*/ 2077107 w 2408803"/>
                    <a:gd name="connsiteY8" fmla="*/ 342899 h 979066"/>
                    <a:gd name="connsiteX9" fmla="*/ 2225118 w 2408803"/>
                    <a:gd name="connsiteY9" fmla="*/ 342898 h 979066"/>
                    <a:gd name="connsiteX10" fmla="*/ 2250722 w 2408803"/>
                    <a:gd name="connsiteY10" fmla="*/ 488729 h 979066"/>
                    <a:gd name="connsiteX11" fmla="*/ 2328210 w 2408803"/>
                    <a:gd name="connsiteY11" fmla="*/ 654268 h 979066"/>
                    <a:gd name="connsiteX12" fmla="*/ 2388476 w 2408803"/>
                    <a:gd name="connsiteY12" fmla="*/ 784333 h 979066"/>
                    <a:gd name="connsiteX13" fmla="*/ 2408183 w 2408803"/>
                    <a:gd name="connsiteY13" fmla="*/ 965637 h 979066"/>
                    <a:gd name="connsiteX14" fmla="*/ 2404242 w 2408803"/>
                    <a:gd name="connsiteY14" fmla="*/ 965637 h 979066"/>
                    <a:gd name="connsiteX15" fmla="*/ 1229711 w 2408803"/>
                    <a:gd name="connsiteY15" fmla="*/ 969577 h 979066"/>
                    <a:gd name="connsiteX16" fmla="*/ 0 w 2408803"/>
                    <a:gd name="connsiteY16" fmla="*/ 965637 h 979066"/>
                    <a:gd name="connsiteX17" fmla="*/ 59121 w 2408803"/>
                    <a:gd name="connsiteY17" fmla="*/ 567558 h 979066"/>
                    <a:gd name="connsiteX18" fmla="*/ 106417 w 2408803"/>
                    <a:gd name="connsiteY18" fmla="*/ 425668 h 979066"/>
                    <a:gd name="connsiteX19" fmla="*/ 220717 w 2408803"/>
                    <a:gd name="connsiteY19" fmla="*/ 370489 h 979066"/>
                    <a:gd name="connsiteX20" fmla="*/ 855280 w 2408803"/>
                    <a:gd name="connsiteY20" fmla="*/ 189185 h 979066"/>
                    <a:gd name="connsiteX21" fmla="*/ 878929 w 2408803"/>
                    <a:gd name="connsiteY21" fmla="*/ 134007 h 979066"/>
                    <a:gd name="connsiteX22" fmla="*/ 902576 w 2408803"/>
                    <a:gd name="connsiteY22" fmla="*/ 98533 h 979066"/>
                    <a:gd name="connsiteX23" fmla="*/ 902083 w 2408803"/>
                    <a:gd name="connsiteY23" fmla="*/ 47049 h 979066"/>
                    <a:gd name="connsiteX24" fmla="*/ 893028 w 2408803"/>
                    <a:gd name="connsiteY24" fmla="*/ 0 h 979066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8 w 2409687"/>
                    <a:gd name="connsiteY9" fmla="*/ 342898 h 974979"/>
                    <a:gd name="connsiteX10" fmla="*/ 2250722 w 2409687"/>
                    <a:gd name="connsiteY10" fmla="*/ 488729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59121 w 2409687"/>
                    <a:gd name="connsiteY17" fmla="*/ 567558 h 974979"/>
                    <a:gd name="connsiteX18" fmla="*/ 106417 w 2409687"/>
                    <a:gd name="connsiteY18" fmla="*/ 425668 h 974979"/>
                    <a:gd name="connsiteX19" fmla="*/ 220717 w 2409687"/>
                    <a:gd name="connsiteY19" fmla="*/ 370489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8 w 2409687"/>
                    <a:gd name="connsiteY9" fmla="*/ 342898 h 974979"/>
                    <a:gd name="connsiteX10" fmla="*/ 2250722 w 2409687"/>
                    <a:gd name="connsiteY10" fmla="*/ 488729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59121 w 2409687"/>
                    <a:gd name="connsiteY17" fmla="*/ 567558 h 974979"/>
                    <a:gd name="connsiteX18" fmla="*/ 106417 w 2409687"/>
                    <a:gd name="connsiteY18" fmla="*/ 425668 h 974979"/>
                    <a:gd name="connsiteX19" fmla="*/ 220717 w 2409687"/>
                    <a:gd name="connsiteY19" fmla="*/ 370489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8 w 2409687"/>
                    <a:gd name="connsiteY9" fmla="*/ 342898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59121 w 2409687"/>
                    <a:gd name="connsiteY17" fmla="*/ 567558 h 974979"/>
                    <a:gd name="connsiteX18" fmla="*/ 106417 w 2409687"/>
                    <a:gd name="connsiteY18" fmla="*/ 425668 h 974979"/>
                    <a:gd name="connsiteX19" fmla="*/ 220717 w 2409687"/>
                    <a:gd name="connsiteY19" fmla="*/ 370489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9 w 2409687"/>
                    <a:gd name="connsiteY9" fmla="*/ 413843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59121 w 2409687"/>
                    <a:gd name="connsiteY17" fmla="*/ 567558 h 974979"/>
                    <a:gd name="connsiteX18" fmla="*/ 106417 w 2409687"/>
                    <a:gd name="connsiteY18" fmla="*/ 425668 h 974979"/>
                    <a:gd name="connsiteX19" fmla="*/ 220717 w 2409687"/>
                    <a:gd name="connsiteY19" fmla="*/ 370489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9 w 2409687"/>
                    <a:gd name="connsiteY9" fmla="*/ 413843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40448 w 2409687"/>
                    <a:gd name="connsiteY17" fmla="*/ 693682 h 974979"/>
                    <a:gd name="connsiteX18" fmla="*/ 106417 w 2409687"/>
                    <a:gd name="connsiteY18" fmla="*/ 425668 h 974979"/>
                    <a:gd name="connsiteX19" fmla="*/ 220717 w 2409687"/>
                    <a:gd name="connsiteY19" fmla="*/ 370489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9 w 2409687"/>
                    <a:gd name="connsiteY9" fmla="*/ 413843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40448 w 2409687"/>
                    <a:gd name="connsiteY17" fmla="*/ 693682 h 974979"/>
                    <a:gd name="connsiteX18" fmla="*/ 106417 w 2409687"/>
                    <a:gd name="connsiteY18" fmla="*/ 425668 h 974979"/>
                    <a:gd name="connsiteX19" fmla="*/ 253395 w 2409687"/>
                    <a:gd name="connsiteY19" fmla="*/ 354724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9 w 2409687"/>
                    <a:gd name="connsiteY9" fmla="*/ 413843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40448 w 2409687"/>
                    <a:gd name="connsiteY17" fmla="*/ 693682 h 974979"/>
                    <a:gd name="connsiteX18" fmla="*/ 101749 w 2409687"/>
                    <a:gd name="connsiteY18" fmla="*/ 476905 h 974979"/>
                    <a:gd name="connsiteX19" fmla="*/ 253395 w 2409687"/>
                    <a:gd name="connsiteY19" fmla="*/ 354724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9 w 2409687"/>
                    <a:gd name="connsiteY9" fmla="*/ 413843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40448 w 2409687"/>
                    <a:gd name="connsiteY17" fmla="*/ 693682 h 974979"/>
                    <a:gd name="connsiteX18" fmla="*/ 101749 w 2409687"/>
                    <a:gd name="connsiteY18" fmla="*/ 476905 h 974979"/>
                    <a:gd name="connsiteX19" fmla="*/ 253395 w 2409687"/>
                    <a:gd name="connsiteY19" fmla="*/ 354724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9 w 2409687"/>
                    <a:gd name="connsiteY9" fmla="*/ 413843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40448 w 2409687"/>
                    <a:gd name="connsiteY17" fmla="*/ 693682 h 974979"/>
                    <a:gd name="connsiteX18" fmla="*/ 73740 w 2409687"/>
                    <a:gd name="connsiteY18" fmla="*/ 496612 h 974979"/>
                    <a:gd name="connsiteX19" fmla="*/ 253395 w 2409687"/>
                    <a:gd name="connsiteY19" fmla="*/ 354724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  <a:gd name="connsiteX0" fmla="*/ 893028 w 2409687"/>
                    <a:gd name="connsiteY0" fmla="*/ 0 h 974979"/>
                    <a:gd name="connsiteX1" fmla="*/ 1528551 w 2409687"/>
                    <a:gd name="connsiteY1" fmla="*/ 0 h 974979"/>
                    <a:gd name="connsiteX2" fmla="*/ 1523036 w 2409687"/>
                    <a:gd name="connsiteY2" fmla="*/ 9360 h 974979"/>
                    <a:gd name="connsiteX3" fmla="*/ 1509548 w 2409687"/>
                    <a:gd name="connsiteY3" fmla="*/ 43354 h 974979"/>
                    <a:gd name="connsiteX4" fmla="*/ 1525314 w 2409687"/>
                    <a:gd name="connsiteY4" fmla="*/ 141889 h 974979"/>
                    <a:gd name="connsiteX5" fmla="*/ 1560786 w 2409687"/>
                    <a:gd name="connsiteY5" fmla="*/ 157656 h 974979"/>
                    <a:gd name="connsiteX6" fmla="*/ 1600199 w 2409687"/>
                    <a:gd name="connsiteY6" fmla="*/ 212834 h 974979"/>
                    <a:gd name="connsiteX7" fmla="*/ 1848507 w 2409687"/>
                    <a:gd name="connsiteY7" fmla="*/ 283778 h 974979"/>
                    <a:gd name="connsiteX8" fmla="*/ 2077107 w 2409687"/>
                    <a:gd name="connsiteY8" fmla="*/ 342899 h 974979"/>
                    <a:gd name="connsiteX9" fmla="*/ 2225119 w 2409687"/>
                    <a:gd name="connsiteY9" fmla="*/ 413843 h 974979"/>
                    <a:gd name="connsiteX10" fmla="*/ 2288068 w 2409687"/>
                    <a:gd name="connsiteY10" fmla="*/ 528143 h 974979"/>
                    <a:gd name="connsiteX11" fmla="*/ 2328210 w 2409687"/>
                    <a:gd name="connsiteY11" fmla="*/ 654268 h 974979"/>
                    <a:gd name="connsiteX12" fmla="*/ 2374472 w 2409687"/>
                    <a:gd name="connsiteY12" fmla="*/ 839513 h 974979"/>
                    <a:gd name="connsiteX13" fmla="*/ 2408183 w 2409687"/>
                    <a:gd name="connsiteY13" fmla="*/ 965637 h 974979"/>
                    <a:gd name="connsiteX14" fmla="*/ 2404242 w 2409687"/>
                    <a:gd name="connsiteY14" fmla="*/ 965637 h 974979"/>
                    <a:gd name="connsiteX15" fmla="*/ 1229711 w 2409687"/>
                    <a:gd name="connsiteY15" fmla="*/ 969577 h 974979"/>
                    <a:gd name="connsiteX16" fmla="*/ 0 w 2409687"/>
                    <a:gd name="connsiteY16" fmla="*/ 965637 h 974979"/>
                    <a:gd name="connsiteX17" fmla="*/ 40448 w 2409687"/>
                    <a:gd name="connsiteY17" fmla="*/ 693682 h 974979"/>
                    <a:gd name="connsiteX18" fmla="*/ 73740 w 2409687"/>
                    <a:gd name="connsiteY18" fmla="*/ 496612 h 974979"/>
                    <a:gd name="connsiteX19" fmla="*/ 253395 w 2409687"/>
                    <a:gd name="connsiteY19" fmla="*/ 354724 h 974979"/>
                    <a:gd name="connsiteX20" fmla="*/ 855280 w 2409687"/>
                    <a:gd name="connsiteY20" fmla="*/ 189185 h 974979"/>
                    <a:gd name="connsiteX21" fmla="*/ 878929 w 2409687"/>
                    <a:gd name="connsiteY21" fmla="*/ 134007 h 974979"/>
                    <a:gd name="connsiteX22" fmla="*/ 902576 w 2409687"/>
                    <a:gd name="connsiteY22" fmla="*/ 98533 h 974979"/>
                    <a:gd name="connsiteX23" fmla="*/ 902083 w 2409687"/>
                    <a:gd name="connsiteY23" fmla="*/ 47049 h 974979"/>
                    <a:gd name="connsiteX24" fmla="*/ 893028 w 2409687"/>
                    <a:gd name="connsiteY24" fmla="*/ 0 h 974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409687" h="974979">
                      <a:moveTo>
                        <a:pt x="893028" y="0"/>
                      </a:moveTo>
                      <a:lnTo>
                        <a:pt x="1528551" y="0"/>
                      </a:lnTo>
                      <a:lnTo>
                        <a:pt x="1523036" y="9360"/>
                      </a:lnTo>
                      <a:cubicBezTo>
                        <a:pt x="1514475" y="22169"/>
                        <a:pt x="1510534" y="24633"/>
                        <a:pt x="1509548" y="43354"/>
                      </a:cubicBezTo>
                      <a:cubicBezTo>
                        <a:pt x="1508234" y="68316"/>
                        <a:pt x="1516774" y="122839"/>
                        <a:pt x="1525314" y="141889"/>
                      </a:cubicBezTo>
                      <a:cubicBezTo>
                        <a:pt x="1533854" y="160939"/>
                        <a:pt x="1549619" y="143861"/>
                        <a:pt x="1560786" y="157656"/>
                      </a:cubicBezTo>
                      <a:cubicBezTo>
                        <a:pt x="1571953" y="171451"/>
                        <a:pt x="1552245" y="191814"/>
                        <a:pt x="1600199" y="212834"/>
                      </a:cubicBezTo>
                      <a:cubicBezTo>
                        <a:pt x="1648153" y="233854"/>
                        <a:pt x="1769022" y="262101"/>
                        <a:pt x="1848507" y="283778"/>
                      </a:cubicBezTo>
                      <a:cubicBezTo>
                        <a:pt x="1927992" y="305456"/>
                        <a:pt x="2014338" y="321222"/>
                        <a:pt x="2077107" y="342899"/>
                      </a:cubicBezTo>
                      <a:cubicBezTo>
                        <a:pt x="2139876" y="364576"/>
                        <a:pt x="2189959" y="382969"/>
                        <a:pt x="2225119" y="413843"/>
                      </a:cubicBezTo>
                      <a:cubicBezTo>
                        <a:pt x="2260279" y="444717"/>
                        <a:pt x="2270886" y="488072"/>
                        <a:pt x="2288068" y="528143"/>
                      </a:cubicBezTo>
                      <a:cubicBezTo>
                        <a:pt x="2305250" y="568214"/>
                        <a:pt x="2313809" y="602373"/>
                        <a:pt x="2328210" y="654268"/>
                      </a:cubicBezTo>
                      <a:cubicBezTo>
                        <a:pt x="2342611" y="706163"/>
                        <a:pt x="2361143" y="787618"/>
                        <a:pt x="2374472" y="839513"/>
                      </a:cubicBezTo>
                      <a:cubicBezTo>
                        <a:pt x="2387801" y="891408"/>
                        <a:pt x="2403221" y="944616"/>
                        <a:pt x="2408183" y="965637"/>
                      </a:cubicBezTo>
                      <a:cubicBezTo>
                        <a:pt x="2413145" y="986658"/>
                        <a:pt x="2404242" y="965637"/>
                        <a:pt x="2404242" y="965637"/>
                      </a:cubicBezTo>
                      <a:lnTo>
                        <a:pt x="1229711" y="969577"/>
                      </a:lnTo>
                      <a:cubicBezTo>
                        <a:pt x="951187" y="976803"/>
                        <a:pt x="614855" y="967607"/>
                        <a:pt x="0" y="965637"/>
                      </a:cubicBezTo>
                      <a:cubicBezTo>
                        <a:pt x="1971" y="922282"/>
                        <a:pt x="28158" y="771853"/>
                        <a:pt x="40448" y="693682"/>
                      </a:cubicBezTo>
                      <a:cubicBezTo>
                        <a:pt x="52738" y="615511"/>
                        <a:pt x="52254" y="572812"/>
                        <a:pt x="73740" y="496612"/>
                      </a:cubicBezTo>
                      <a:cubicBezTo>
                        <a:pt x="95226" y="420412"/>
                        <a:pt x="123138" y="405962"/>
                        <a:pt x="253395" y="354724"/>
                      </a:cubicBezTo>
                      <a:cubicBezTo>
                        <a:pt x="383652" y="303486"/>
                        <a:pt x="751024" y="225971"/>
                        <a:pt x="855280" y="189185"/>
                      </a:cubicBezTo>
                      <a:cubicBezTo>
                        <a:pt x="959536" y="152399"/>
                        <a:pt x="871046" y="149116"/>
                        <a:pt x="878929" y="134007"/>
                      </a:cubicBezTo>
                      <a:cubicBezTo>
                        <a:pt x="886812" y="118898"/>
                        <a:pt x="900606" y="122838"/>
                        <a:pt x="902576" y="98533"/>
                      </a:cubicBezTo>
                      <a:cubicBezTo>
                        <a:pt x="903561" y="86381"/>
                        <a:pt x="903726" y="67331"/>
                        <a:pt x="902083" y="47049"/>
                      </a:cubicBezTo>
                      <a:lnTo>
                        <a:pt x="89302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7205026" y="3158061"/>
                  <a:ext cx="1664828" cy="1671156"/>
                </a:xfrm>
                <a:custGeom>
                  <a:avLst/>
                  <a:gdLst>
                    <a:gd name="connsiteX0" fmla="*/ 131823 w 1664828"/>
                    <a:gd name="connsiteY0" fmla="*/ 1630125 h 1640885"/>
                    <a:gd name="connsiteX1" fmla="*/ 52996 w 1664828"/>
                    <a:gd name="connsiteY1" fmla="*/ 1452763 h 1640885"/>
                    <a:gd name="connsiteX2" fmla="*/ 139706 w 1664828"/>
                    <a:gd name="connsiteY2" fmla="*/ 1326638 h 1640885"/>
                    <a:gd name="connsiteX3" fmla="*/ 187003 w 1664828"/>
                    <a:gd name="connsiteY3" fmla="*/ 1302990 h 1640885"/>
                    <a:gd name="connsiteX4" fmla="*/ 183061 w 1664828"/>
                    <a:gd name="connsiteY4" fmla="*/ 1220221 h 1640885"/>
                    <a:gd name="connsiteX5" fmla="*/ 155472 w 1664828"/>
                    <a:gd name="connsiteY5" fmla="*/ 1188690 h 1640885"/>
                    <a:gd name="connsiteX6" fmla="*/ 206709 w 1664828"/>
                    <a:gd name="connsiteY6" fmla="*/ 1109863 h 1640885"/>
                    <a:gd name="connsiteX7" fmla="*/ 254006 w 1664828"/>
                    <a:gd name="connsiteY7" fmla="*/ 1058625 h 1640885"/>
                    <a:gd name="connsiteX8" fmla="*/ 222475 w 1664828"/>
                    <a:gd name="connsiteY8" fmla="*/ 952207 h 1640885"/>
                    <a:gd name="connsiteX9" fmla="*/ 119999 w 1664828"/>
                    <a:gd name="connsiteY9" fmla="*/ 806376 h 1640885"/>
                    <a:gd name="connsiteX10" fmla="*/ 226416 w 1664828"/>
                    <a:gd name="connsiteY10" fmla="*/ 636897 h 1640885"/>
                    <a:gd name="connsiteX11" fmla="*/ 226416 w 1664828"/>
                    <a:gd name="connsiteY11" fmla="*/ 498949 h 1640885"/>
                    <a:gd name="connsiteX12" fmla="*/ 257947 w 1664828"/>
                    <a:gd name="connsiteY12" fmla="*/ 278232 h 1640885"/>
                    <a:gd name="connsiteX13" fmla="*/ 628437 w 1664828"/>
                    <a:gd name="connsiteY13" fmla="*/ 10218 h 1640885"/>
                    <a:gd name="connsiteX14" fmla="*/ 1089578 w 1664828"/>
                    <a:gd name="connsiteY14" fmla="*/ 65397 h 1640885"/>
                    <a:gd name="connsiteX15" fmla="*/ 1199937 w 1664828"/>
                    <a:gd name="connsiteY15" fmla="*/ 156049 h 1640885"/>
                    <a:gd name="connsiteX16" fmla="*/ 1361534 w 1664828"/>
                    <a:gd name="connsiteY16" fmla="*/ 219111 h 1640885"/>
                    <a:gd name="connsiteX17" fmla="*/ 1483716 w 1664828"/>
                    <a:gd name="connsiteY17" fmla="*/ 420121 h 1640885"/>
                    <a:gd name="connsiteX18" fmla="*/ 1436420 w 1664828"/>
                    <a:gd name="connsiteY18" fmla="*/ 609307 h 1640885"/>
                    <a:gd name="connsiteX19" fmla="*/ 1531013 w 1664828"/>
                    <a:gd name="connsiteY19" fmla="*/ 759080 h 1640885"/>
                    <a:gd name="connsiteX20" fmla="*/ 1503423 w 1664828"/>
                    <a:gd name="connsiteY20" fmla="*/ 960090 h 1640885"/>
                    <a:gd name="connsiteX21" fmla="*/ 1590134 w 1664828"/>
                    <a:gd name="connsiteY21" fmla="*/ 1074390 h 1640885"/>
                    <a:gd name="connsiteX22" fmla="*/ 1491599 w 1664828"/>
                    <a:gd name="connsiteY22" fmla="*/ 1322697 h 1640885"/>
                    <a:gd name="connsiteX23" fmla="*/ 1649254 w 1664828"/>
                    <a:gd name="connsiteY23" fmla="*/ 1460645 h 1640885"/>
                    <a:gd name="connsiteX24" fmla="*/ 1487658 w 1664828"/>
                    <a:gd name="connsiteY24" fmla="*/ 1602535 h 1640885"/>
                    <a:gd name="connsiteX25" fmla="*/ 131823 w 1664828"/>
                    <a:gd name="connsiteY25" fmla="*/ 1630125 h 1640885"/>
                    <a:gd name="connsiteX0" fmla="*/ 131823 w 1664828"/>
                    <a:gd name="connsiteY0" fmla="*/ 1630125 h 1640885"/>
                    <a:gd name="connsiteX1" fmla="*/ 52996 w 1664828"/>
                    <a:gd name="connsiteY1" fmla="*/ 1452763 h 1640885"/>
                    <a:gd name="connsiteX2" fmla="*/ 139706 w 1664828"/>
                    <a:gd name="connsiteY2" fmla="*/ 1326638 h 1640885"/>
                    <a:gd name="connsiteX3" fmla="*/ 187003 w 1664828"/>
                    <a:gd name="connsiteY3" fmla="*/ 1302990 h 1640885"/>
                    <a:gd name="connsiteX4" fmla="*/ 183061 w 1664828"/>
                    <a:gd name="connsiteY4" fmla="*/ 1220221 h 1640885"/>
                    <a:gd name="connsiteX5" fmla="*/ 155472 w 1664828"/>
                    <a:gd name="connsiteY5" fmla="*/ 1188690 h 1640885"/>
                    <a:gd name="connsiteX6" fmla="*/ 206709 w 1664828"/>
                    <a:gd name="connsiteY6" fmla="*/ 1109863 h 1640885"/>
                    <a:gd name="connsiteX7" fmla="*/ 254006 w 1664828"/>
                    <a:gd name="connsiteY7" fmla="*/ 1058625 h 1640885"/>
                    <a:gd name="connsiteX8" fmla="*/ 222475 w 1664828"/>
                    <a:gd name="connsiteY8" fmla="*/ 952207 h 1640885"/>
                    <a:gd name="connsiteX9" fmla="*/ 119999 w 1664828"/>
                    <a:gd name="connsiteY9" fmla="*/ 806376 h 1640885"/>
                    <a:gd name="connsiteX10" fmla="*/ 226416 w 1664828"/>
                    <a:gd name="connsiteY10" fmla="*/ 636897 h 1640885"/>
                    <a:gd name="connsiteX11" fmla="*/ 226416 w 1664828"/>
                    <a:gd name="connsiteY11" fmla="*/ 498949 h 1640885"/>
                    <a:gd name="connsiteX12" fmla="*/ 257947 w 1664828"/>
                    <a:gd name="connsiteY12" fmla="*/ 278232 h 1640885"/>
                    <a:gd name="connsiteX13" fmla="*/ 628437 w 1664828"/>
                    <a:gd name="connsiteY13" fmla="*/ 10218 h 1640885"/>
                    <a:gd name="connsiteX14" fmla="*/ 1089578 w 1664828"/>
                    <a:gd name="connsiteY14" fmla="*/ 65397 h 1640885"/>
                    <a:gd name="connsiteX15" fmla="*/ 1199937 w 1664828"/>
                    <a:gd name="connsiteY15" fmla="*/ 156049 h 1640885"/>
                    <a:gd name="connsiteX16" fmla="*/ 1361534 w 1664828"/>
                    <a:gd name="connsiteY16" fmla="*/ 219111 h 1640885"/>
                    <a:gd name="connsiteX17" fmla="*/ 1483716 w 1664828"/>
                    <a:gd name="connsiteY17" fmla="*/ 420121 h 1640885"/>
                    <a:gd name="connsiteX18" fmla="*/ 1436420 w 1664828"/>
                    <a:gd name="connsiteY18" fmla="*/ 609307 h 1640885"/>
                    <a:gd name="connsiteX19" fmla="*/ 1531013 w 1664828"/>
                    <a:gd name="connsiteY19" fmla="*/ 759080 h 1640885"/>
                    <a:gd name="connsiteX20" fmla="*/ 1503423 w 1664828"/>
                    <a:gd name="connsiteY20" fmla="*/ 960090 h 1640885"/>
                    <a:gd name="connsiteX21" fmla="*/ 1590134 w 1664828"/>
                    <a:gd name="connsiteY21" fmla="*/ 1074390 h 1640885"/>
                    <a:gd name="connsiteX22" fmla="*/ 1491599 w 1664828"/>
                    <a:gd name="connsiteY22" fmla="*/ 1322697 h 1640885"/>
                    <a:gd name="connsiteX23" fmla="*/ 1649254 w 1664828"/>
                    <a:gd name="connsiteY23" fmla="*/ 1460645 h 1640885"/>
                    <a:gd name="connsiteX24" fmla="*/ 1487658 w 1664828"/>
                    <a:gd name="connsiteY24" fmla="*/ 1602535 h 1640885"/>
                    <a:gd name="connsiteX25" fmla="*/ 131823 w 1664828"/>
                    <a:gd name="connsiteY25" fmla="*/ 1630125 h 1640885"/>
                    <a:gd name="connsiteX0" fmla="*/ 131823 w 1664828"/>
                    <a:gd name="connsiteY0" fmla="*/ 1630125 h 1640885"/>
                    <a:gd name="connsiteX1" fmla="*/ 52996 w 1664828"/>
                    <a:gd name="connsiteY1" fmla="*/ 1452763 h 1640885"/>
                    <a:gd name="connsiteX2" fmla="*/ 139706 w 1664828"/>
                    <a:gd name="connsiteY2" fmla="*/ 1326638 h 1640885"/>
                    <a:gd name="connsiteX3" fmla="*/ 187003 w 1664828"/>
                    <a:gd name="connsiteY3" fmla="*/ 1302990 h 1640885"/>
                    <a:gd name="connsiteX4" fmla="*/ 183061 w 1664828"/>
                    <a:gd name="connsiteY4" fmla="*/ 1220221 h 1640885"/>
                    <a:gd name="connsiteX5" fmla="*/ 155472 w 1664828"/>
                    <a:gd name="connsiteY5" fmla="*/ 1188690 h 1640885"/>
                    <a:gd name="connsiteX6" fmla="*/ 206709 w 1664828"/>
                    <a:gd name="connsiteY6" fmla="*/ 1109863 h 1640885"/>
                    <a:gd name="connsiteX7" fmla="*/ 254006 w 1664828"/>
                    <a:gd name="connsiteY7" fmla="*/ 1058625 h 1640885"/>
                    <a:gd name="connsiteX8" fmla="*/ 222475 w 1664828"/>
                    <a:gd name="connsiteY8" fmla="*/ 952207 h 1640885"/>
                    <a:gd name="connsiteX9" fmla="*/ 119999 w 1664828"/>
                    <a:gd name="connsiteY9" fmla="*/ 806376 h 1640885"/>
                    <a:gd name="connsiteX10" fmla="*/ 226416 w 1664828"/>
                    <a:gd name="connsiteY10" fmla="*/ 636897 h 1640885"/>
                    <a:gd name="connsiteX11" fmla="*/ 226416 w 1664828"/>
                    <a:gd name="connsiteY11" fmla="*/ 498949 h 1640885"/>
                    <a:gd name="connsiteX12" fmla="*/ 257947 w 1664828"/>
                    <a:gd name="connsiteY12" fmla="*/ 278232 h 1640885"/>
                    <a:gd name="connsiteX13" fmla="*/ 628437 w 1664828"/>
                    <a:gd name="connsiteY13" fmla="*/ 10218 h 1640885"/>
                    <a:gd name="connsiteX14" fmla="*/ 1089578 w 1664828"/>
                    <a:gd name="connsiteY14" fmla="*/ 65397 h 1640885"/>
                    <a:gd name="connsiteX15" fmla="*/ 1199937 w 1664828"/>
                    <a:gd name="connsiteY15" fmla="*/ 156049 h 1640885"/>
                    <a:gd name="connsiteX16" fmla="*/ 1361534 w 1664828"/>
                    <a:gd name="connsiteY16" fmla="*/ 219111 h 1640885"/>
                    <a:gd name="connsiteX17" fmla="*/ 1483716 w 1664828"/>
                    <a:gd name="connsiteY17" fmla="*/ 420121 h 1640885"/>
                    <a:gd name="connsiteX18" fmla="*/ 1436420 w 1664828"/>
                    <a:gd name="connsiteY18" fmla="*/ 609307 h 1640885"/>
                    <a:gd name="connsiteX19" fmla="*/ 1531013 w 1664828"/>
                    <a:gd name="connsiteY19" fmla="*/ 759080 h 1640885"/>
                    <a:gd name="connsiteX20" fmla="*/ 1503423 w 1664828"/>
                    <a:gd name="connsiteY20" fmla="*/ 960090 h 1640885"/>
                    <a:gd name="connsiteX21" fmla="*/ 1590134 w 1664828"/>
                    <a:gd name="connsiteY21" fmla="*/ 1074390 h 1640885"/>
                    <a:gd name="connsiteX22" fmla="*/ 1491599 w 1664828"/>
                    <a:gd name="connsiteY22" fmla="*/ 1322697 h 1640885"/>
                    <a:gd name="connsiteX23" fmla="*/ 1649254 w 1664828"/>
                    <a:gd name="connsiteY23" fmla="*/ 1460645 h 1640885"/>
                    <a:gd name="connsiteX24" fmla="*/ 1487658 w 1664828"/>
                    <a:gd name="connsiteY24" fmla="*/ 1602535 h 1640885"/>
                    <a:gd name="connsiteX25" fmla="*/ 131823 w 1664828"/>
                    <a:gd name="connsiteY25" fmla="*/ 1630125 h 1640885"/>
                    <a:gd name="connsiteX0" fmla="*/ 131823 w 1664828"/>
                    <a:gd name="connsiteY0" fmla="*/ 1638599 h 1649359"/>
                    <a:gd name="connsiteX1" fmla="*/ 52996 w 1664828"/>
                    <a:gd name="connsiteY1" fmla="*/ 1461237 h 1649359"/>
                    <a:gd name="connsiteX2" fmla="*/ 139706 w 1664828"/>
                    <a:gd name="connsiteY2" fmla="*/ 1335112 h 1649359"/>
                    <a:gd name="connsiteX3" fmla="*/ 187003 w 1664828"/>
                    <a:gd name="connsiteY3" fmla="*/ 1311464 h 1649359"/>
                    <a:gd name="connsiteX4" fmla="*/ 183061 w 1664828"/>
                    <a:gd name="connsiteY4" fmla="*/ 1228695 h 1649359"/>
                    <a:gd name="connsiteX5" fmla="*/ 155472 w 1664828"/>
                    <a:gd name="connsiteY5" fmla="*/ 1197164 h 1649359"/>
                    <a:gd name="connsiteX6" fmla="*/ 206709 w 1664828"/>
                    <a:gd name="connsiteY6" fmla="*/ 1118337 h 1649359"/>
                    <a:gd name="connsiteX7" fmla="*/ 254006 w 1664828"/>
                    <a:gd name="connsiteY7" fmla="*/ 1067099 h 1649359"/>
                    <a:gd name="connsiteX8" fmla="*/ 222475 w 1664828"/>
                    <a:gd name="connsiteY8" fmla="*/ 960681 h 1649359"/>
                    <a:gd name="connsiteX9" fmla="*/ 119999 w 1664828"/>
                    <a:gd name="connsiteY9" fmla="*/ 814850 h 1649359"/>
                    <a:gd name="connsiteX10" fmla="*/ 226416 w 1664828"/>
                    <a:gd name="connsiteY10" fmla="*/ 645371 h 1649359"/>
                    <a:gd name="connsiteX11" fmla="*/ 226416 w 1664828"/>
                    <a:gd name="connsiteY11" fmla="*/ 507423 h 1649359"/>
                    <a:gd name="connsiteX12" fmla="*/ 257947 w 1664828"/>
                    <a:gd name="connsiteY12" fmla="*/ 286706 h 1649359"/>
                    <a:gd name="connsiteX13" fmla="*/ 628437 w 1664828"/>
                    <a:gd name="connsiteY13" fmla="*/ 18692 h 1649359"/>
                    <a:gd name="connsiteX14" fmla="*/ 1069872 w 1664828"/>
                    <a:gd name="connsiteY14" fmla="*/ 38398 h 1649359"/>
                    <a:gd name="connsiteX15" fmla="*/ 1199937 w 1664828"/>
                    <a:gd name="connsiteY15" fmla="*/ 164523 h 1649359"/>
                    <a:gd name="connsiteX16" fmla="*/ 1361534 w 1664828"/>
                    <a:gd name="connsiteY16" fmla="*/ 227585 h 1649359"/>
                    <a:gd name="connsiteX17" fmla="*/ 1483716 w 1664828"/>
                    <a:gd name="connsiteY17" fmla="*/ 428595 h 1649359"/>
                    <a:gd name="connsiteX18" fmla="*/ 1436420 w 1664828"/>
                    <a:gd name="connsiteY18" fmla="*/ 617781 h 1649359"/>
                    <a:gd name="connsiteX19" fmla="*/ 1531013 w 1664828"/>
                    <a:gd name="connsiteY19" fmla="*/ 767554 h 1649359"/>
                    <a:gd name="connsiteX20" fmla="*/ 1503423 w 1664828"/>
                    <a:gd name="connsiteY20" fmla="*/ 968564 h 1649359"/>
                    <a:gd name="connsiteX21" fmla="*/ 1590134 w 1664828"/>
                    <a:gd name="connsiteY21" fmla="*/ 1082864 h 1649359"/>
                    <a:gd name="connsiteX22" fmla="*/ 1491599 w 1664828"/>
                    <a:gd name="connsiteY22" fmla="*/ 1331171 h 1649359"/>
                    <a:gd name="connsiteX23" fmla="*/ 1649254 w 1664828"/>
                    <a:gd name="connsiteY23" fmla="*/ 1469119 h 1649359"/>
                    <a:gd name="connsiteX24" fmla="*/ 1487658 w 1664828"/>
                    <a:gd name="connsiteY24" fmla="*/ 1611009 h 1649359"/>
                    <a:gd name="connsiteX25" fmla="*/ 131823 w 1664828"/>
                    <a:gd name="connsiteY25" fmla="*/ 1638599 h 1649359"/>
                    <a:gd name="connsiteX0" fmla="*/ 131823 w 1664828"/>
                    <a:gd name="connsiteY0" fmla="*/ 1638599 h 1671156"/>
                    <a:gd name="connsiteX1" fmla="*/ 52996 w 1664828"/>
                    <a:gd name="connsiteY1" fmla="*/ 1461237 h 1671156"/>
                    <a:gd name="connsiteX2" fmla="*/ 139706 w 1664828"/>
                    <a:gd name="connsiteY2" fmla="*/ 1335112 h 1671156"/>
                    <a:gd name="connsiteX3" fmla="*/ 187003 w 1664828"/>
                    <a:gd name="connsiteY3" fmla="*/ 1311464 h 1671156"/>
                    <a:gd name="connsiteX4" fmla="*/ 183061 w 1664828"/>
                    <a:gd name="connsiteY4" fmla="*/ 1228695 h 1671156"/>
                    <a:gd name="connsiteX5" fmla="*/ 155472 w 1664828"/>
                    <a:gd name="connsiteY5" fmla="*/ 1197164 h 1671156"/>
                    <a:gd name="connsiteX6" fmla="*/ 206709 w 1664828"/>
                    <a:gd name="connsiteY6" fmla="*/ 1118337 h 1671156"/>
                    <a:gd name="connsiteX7" fmla="*/ 254006 w 1664828"/>
                    <a:gd name="connsiteY7" fmla="*/ 1067099 h 1671156"/>
                    <a:gd name="connsiteX8" fmla="*/ 222475 w 1664828"/>
                    <a:gd name="connsiteY8" fmla="*/ 960681 h 1671156"/>
                    <a:gd name="connsiteX9" fmla="*/ 119999 w 1664828"/>
                    <a:gd name="connsiteY9" fmla="*/ 814850 h 1671156"/>
                    <a:gd name="connsiteX10" fmla="*/ 226416 w 1664828"/>
                    <a:gd name="connsiteY10" fmla="*/ 645371 h 1671156"/>
                    <a:gd name="connsiteX11" fmla="*/ 226416 w 1664828"/>
                    <a:gd name="connsiteY11" fmla="*/ 507423 h 1671156"/>
                    <a:gd name="connsiteX12" fmla="*/ 257947 w 1664828"/>
                    <a:gd name="connsiteY12" fmla="*/ 286706 h 1671156"/>
                    <a:gd name="connsiteX13" fmla="*/ 628437 w 1664828"/>
                    <a:gd name="connsiteY13" fmla="*/ 18692 h 1671156"/>
                    <a:gd name="connsiteX14" fmla="*/ 1069872 w 1664828"/>
                    <a:gd name="connsiteY14" fmla="*/ 38398 h 1671156"/>
                    <a:gd name="connsiteX15" fmla="*/ 1199937 w 1664828"/>
                    <a:gd name="connsiteY15" fmla="*/ 164523 h 1671156"/>
                    <a:gd name="connsiteX16" fmla="*/ 1361534 w 1664828"/>
                    <a:gd name="connsiteY16" fmla="*/ 227585 h 1671156"/>
                    <a:gd name="connsiteX17" fmla="*/ 1483716 w 1664828"/>
                    <a:gd name="connsiteY17" fmla="*/ 428595 h 1671156"/>
                    <a:gd name="connsiteX18" fmla="*/ 1436420 w 1664828"/>
                    <a:gd name="connsiteY18" fmla="*/ 617781 h 1671156"/>
                    <a:gd name="connsiteX19" fmla="*/ 1531013 w 1664828"/>
                    <a:gd name="connsiteY19" fmla="*/ 767554 h 1671156"/>
                    <a:gd name="connsiteX20" fmla="*/ 1503423 w 1664828"/>
                    <a:gd name="connsiteY20" fmla="*/ 968564 h 1671156"/>
                    <a:gd name="connsiteX21" fmla="*/ 1590134 w 1664828"/>
                    <a:gd name="connsiteY21" fmla="*/ 1082864 h 1671156"/>
                    <a:gd name="connsiteX22" fmla="*/ 1491599 w 1664828"/>
                    <a:gd name="connsiteY22" fmla="*/ 1331171 h 1671156"/>
                    <a:gd name="connsiteX23" fmla="*/ 1649254 w 1664828"/>
                    <a:gd name="connsiteY23" fmla="*/ 1469119 h 1671156"/>
                    <a:gd name="connsiteX24" fmla="*/ 1487658 w 1664828"/>
                    <a:gd name="connsiteY24" fmla="*/ 1654364 h 1671156"/>
                    <a:gd name="connsiteX25" fmla="*/ 131823 w 1664828"/>
                    <a:gd name="connsiteY25" fmla="*/ 1638599 h 167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64828" h="1671156">
                      <a:moveTo>
                        <a:pt x="131823" y="1638599"/>
                      </a:moveTo>
                      <a:cubicBezTo>
                        <a:pt x="-107287" y="1606411"/>
                        <a:pt x="51682" y="1511818"/>
                        <a:pt x="52996" y="1461237"/>
                      </a:cubicBezTo>
                      <a:cubicBezTo>
                        <a:pt x="54310" y="1410656"/>
                        <a:pt x="117372" y="1360074"/>
                        <a:pt x="139706" y="1335112"/>
                      </a:cubicBezTo>
                      <a:cubicBezTo>
                        <a:pt x="162040" y="1310150"/>
                        <a:pt x="179777" y="1329200"/>
                        <a:pt x="187003" y="1311464"/>
                      </a:cubicBezTo>
                      <a:cubicBezTo>
                        <a:pt x="194229" y="1293728"/>
                        <a:pt x="188316" y="1247745"/>
                        <a:pt x="183061" y="1228695"/>
                      </a:cubicBezTo>
                      <a:cubicBezTo>
                        <a:pt x="177806" y="1209645"/>
                        <a:pt x="151531" y="1215557"/>
                        <a:pt x="155472" y="1197164"/>
                      </a:cubicBezTo>
                      <a:cubicBezTo>
                        <a:pt x="159413" y="1178771"/>
                        <a:pt x="190287" y="1140014"/>
                        <a:pt x="206709" y="1118337"/>
                      </a:cubicBezTo>
                      <a:cubicBezTo>
                        <a:pt x="223131" y="1096660"/>
                        <a:pt x="251378" y="1093375"/>
                        <a:pt x="254006" y="1067099"/>
                      </a:cubicBezTo>
                      <a:cubicBezTo>
                        <a:pt x="256634" y="1040823"/>
                        <a:pt x="244810" y="1002722"/>
                        <a:pt x="222475" y="960681"/>
                      </a:cubicBezTo>
                      <a:cubicBezTo>
                        <a:pt x="200141" y="918639"/>
                        <a:pt x="119342" y="867402"/>
                        <a:pt x="119999" y="814850"/>
                      </a:cubicBezTo>
                      <a:cubicBezTo>
                        <a:pt x="120656" y="762298"/>
                        <a:pt x="208680" y="696609"/>
                        <a:pt x="226416" y="645371"/>
                      </a:cubicBezTo>
                      <a:cubicBezTo>
                        <a:pt x="244152" y="594133"/>
                        <a:pt x="221161" y="567200"/>
                        <a:pt x="226416" y="507423"/>
                      </a:cubicBezTo>
                      <a:cubicBezTo>
                        <a:pt x="231671" y="447646"/>
                        <a:pt x="190944" y="368161"/>
                        <a:pt x="257947" y="286706"/>
                      </a:cubicBezTo>
                      <a:cubicBezTo>
                        <a:pt x="324950" y="205251"/>
                        <a:pt x="493116" y="60077"/>
                        <a:pt x="628437" y="18692"/>
                      </a:cubicBezTo>
                      <a:cubicBezTo>
                        <a:pt x="763758" y="-22693"/>
                        <a:pt x="974622" y="14093"/>
                        <a:pt x="1069872" y="38398"/>
                      </a:cubicBezTo>
                      <a:cubicBezTo>
                        <a:pt x="1165122" y="62703"/>
                        <a:pt x="1194025" y="134962"/>
                        <a:pt x="1199937" y="164523"/>
                      </a:cubicBezTo>
                      <a:cubicBezTo>
                        <a:pt x="1245263" y="190142"/>
                        <a:pt x="1314238" y="183573"/>
                        <a:pt x="1361534" y="227585"/>
                      </a:cubicBezTo>
                      <a:cubicBezTo>
                        <a:pt x="1408830" y="271597"/>
                        <a:pt x="1471235" y="363562"/>
                        <a:pt x="1483716" y="428595"/>
                      </a:cubicBezTo>
                      <a:cubicBezTo>
                        <a:pt x="1496197" y="493628"/>
                        <a:pt x="1428537" y="561288"/>
                        <a:pt x="1436420" y="617781"/>
                      </a:cubicBezTo>
                      <a:cubicBezTo>
                        <a:pt x="1444303" y="674274"/>
                        <a:pt x="1519846" y="709090"/>
                        <a:pt x="1531013" y="767554"/>
                      </a:cubicBezTo>
                      <a:cubicBezTo>
                        <a:pt x="1542180" y="826018"/>
                        <a:pt x="1493569" y="916012"/>
                        <a:pt x="1503423" y="968564"/>
                      </a:cubicBezTo>
                      <a:cubicBezTo>
                        <a:pt x="1513277" y="1021116"/>
                        <a:pt x="1592105" y="1022430"/>
                        <a:pt x="1590134" y="1082864"/>
                      </a:cubicBezTo>
                      <a:cubicBezTo>
                        <a:pt x="1588163" y="1143298"/>
                        <a:pt x="1481746" y="1266795"/>
                        <a:pt x="1491599" y="1331171"/>
                      </a:cubicBezTo>
                      <a:cubicBezTo>
                        <a:pt x="1501452" y="1395547"/>
                        <a:pt x="1649911" y="1422479"/>
                        <a:pt x="1649254" y="1469119"/>
                      </a:cubicBezTo>
                      <a:cubicBezTo>
                        <a:pt x="1648597" y="1515759"/>
                        <a:pt x="1739906" y="1624147"/>
                        <a:pt x="1487658" y="1654364"/>
                      </a:cubicBezTo>
                      <a:cubicBezTo>
                        <a:pt x="1235410" y="1684581"/>
                        <a:pt x="370933" y="1670787"/>
                        <a:pt x="131823" y="163859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Freeform 65"/>
              <p:cNvSpPr/>
              <p:nvPr/>
            </p:nvSpPr>
            <p:spPr>
              <a:xfrm rot="21330852" flipH="1">
                <a:off x="7112286" y="5172776"/>
                <a:ext cx="482232" cy="335501"/>
              </a:xfrm>
              <a:custGeom>
                <a:avLst/>
                <a:gdLst>
                  <a:gd name="connsiteX0" fmla="*/ 63401 w 367760"/>
                  <a:gd name="connsiteY0" fmla="*/ 16730 h 264802"/>
                  <a:gd name="connsiteX1" fmla="*/ 150950 w 367760"/>
                  <a:gd name="connsiteY1" fmla="*/ 152917 h 264802"/>
                  <a:gd name="connsiteX2" fmla="*/ 184997 w 367760"/>
                  <a:gd name="connsiteY2" fmla="*/ 186964 h 264802"/>
                  <a:gd name="connsiteX3" fmla="*/ 243363 w 367760"/>
                  <a:gd name="connsiteY3" fmla="*/ 84824 h 264802"/>
                  <a:gd name="connsiteX4" fmla="*/ 272546 w 367760"/>
                  <a:gd name="connsiteY4" fmla="*/ 7003 h 264802"/>
                  <a:gd name="connsiteX5" fmla="*/ 296865 w 367760"/>
                  <a:gd name="connsiteY5" fmla="*/ 7003 h 264802"/>
                  <a:gd name="connsiteX6" fmla="*/ 345503 w 367760"/>
                  <a:gd name="connsiteY6" fmla="*/ 36186 h 264802"/>
                  <a:gd name="connsiteX7" fmla="*/ 364959 w 367760"/>
                  <a:gd name="connsiteY7" fmla="*/ 94552 h 264802"/>
                  <a:gd name="connsiteX8" fmla="*/ 287137 w 367760"/>
                  <a:gd name="connsiteY8" fmla="*/ 118871 h 264802"/>
                  <a:gd name="connsiteX9" fmla="*/ 184997 w 367760"/>
                  <a:gd name="connsiteY9" fmla="*/ 264786 h 264802"/>
                  <a:gd name="connsiteX10" fmla="*/ 82856 w 367760"/>
                  <a:gd name="connsiteY10" fmla="*/ 109143 h 264802"/>
                  <a:gd name="connsiteX11" fmla="*/ 14763 w 367760"/>
                  <a:gd name="connsiteY11" fmla="*/ 89688 h 264802"/>
                  <a:gd name="connsiteX12" fmla="*/ 171 w 367760"/>
                  <a:gd name="connsiteY12" fmla="*/ 94552 h 264802"/>
                  <a:gd name="connsiteX13" fmla="*/ 63401 w 367760"/>
                  <a:gd name="connsiteY13" fmla="*/ 16730 h 264802"/>
                  <a:gd name="connsiteX0" fmla="*/ 63401 w 367760"/>
                  <a:gd name="connsiteY0" fmla="*/ 16730 h 264802"/>
                  <a:gd name="connsiteX1" fmla="*/ 150950 w 367760"/>
                  <a:gd name="connsiteY1" fmla="*/ 152917 h 264802"/>
                  <a:gd name="connsiteX2" fmla="*/ 184997 w 367760"/>
                  <a:gd name="connsiteY2" fmla="*/ 186964 h 264802"/>
                  <a:gd name="connsiteX3" fmla="*/ 243363 w 367760"/>
                  <a:gd name="connsiteY3" fmla="*/ 84824 h 264802"/>
                  <a:gd name="connsiteX4" fmla="*/ 272546 w 367760"/>
                  <a:gd name="connsiteY4" fmla="*/ 7003 h 264802"/>
                  <a:gd name="connsiteX5" fmla="*/ 296865 w 367760"/>
                  <a:gd name="connsiteY5" fmla="*/ 7003 h 264802"/>
                  <a:gd name="connsiteX6" fmla="*/ 345503 w 367760"/>
                  <a:gd name="connsiteY6" fmla="*/ 36186 h 264802"/>
                  <a:gd name="connsiteX7" fmla="*/ 364959 w 367760"/>
                  <a:gd name="connsiteY7" fmla="*/ 94552 h 264802"/>
                  <a:gd name="connsiteX8" fmla="*/ 287137 w 367760"/>
                  <a:gd name="connsiteY8" fmla="*/ 118871 h 264802"/>
                  <a:gd name="connsiteX9" fmla="*/ 184997 w 367760"/>
                  <a:gd name="connsiteY9" fmla="*/ 264786 h 264802"/>
                  <a:gd name="connsiteX10" fmla="*/ 82856 w 367760"/>
                  <a:gd name="connsiteY10" fmla="*/ 109143 h 264802"/>
                  <a:gd name="connsiteX11" fmla="*/ 14763 w 367760"/>
                  <a:gd name="connsiteY11" fmla="*/ 89688 h 264802"/>
                  <a:gd name="connsiteX12" fmla="*/ 171 w 367760"/>
                  <a:gd name="connsiteY12" fmla="*/ 94552 h 264802"/>
                  <a:gd name="connsiteX13" fmla="*/ 63401 w 367760"/>
                  <a:gd name="connsiteY13" fmla="*/ 16730 h 264802"/>
                  <a:gd name="connsiteX0" fmla="*/ 63401 w 364959"/>
                  <a:gd name="connsiteY0" fmla="*/ 16730 h 264802"/>
                  <a:gd name="connsiteX1" fmla="*/ 150950 w 364959"/>
                  <a:gd name="connsiteY1" fmla="*/ 152917 h 264802"/>
                  <a:gd name="connsiteX2" fmla="*/ 184997 w 364959"/>
                  <a:gd name="connsiteY2" fmla="*/ 186964 h 264802"/>
                  <a:gd name="connsiteX3" fmla="*/ 243363 w 364959"/>
                  <a:gd name="connsiteY3" fmla="*/ 84824 h 264802"/>
                  <a:gd name="connsiteX4" fmla="*/ 272546 w 364959"/>
                  <a:gd name="connsiteY4" fmla="*/ 7003 h 264802"/>
                  <a:gd name="connsiteX5" fmla="*/ 296865 w 364959"/>
                  <a:gd name="connsiteY5" fmla="*/ 7003 h 264802"/>
                  <a:gd name="connsiteX6" fmla="*/ 345503 w 364959"/>
                  <a:gd name="connsiteY6" fmla="*/ 36186 h 264802"/>
                  <a:gd name="connsiteX7" fmla="*/ 364959 w 364959"/>
                  <a:gd name="connsiteY7" fmla="*/ 94552 h 264802"/>
                  <a:gd name="connsiteX8" fmla="*/ 287137 w 364959"/>
                  <a:gd name="connsiteY8" fmla="*/ 118871 h 264802"/>
                  <a:gd name="connsiteX9" fmla="*/ 184997 w 364959"/>
                  <a:gd name="connsiteY9" fmla="*/ 264786 h 264802"/>
                  <a:gd name="connsiteX10" fmla="*/ 82856 w 364959"/>
                  <a:gd name="connsiteY10" fmla="*/ 109143 h 264802"/>
                  <a:gd name="connsiteX11" fmla="*/ 14763 w 364959"/>
                  <a:gd name="connsiteY11" fmla="*/ 89688 h 264802"/>
                  <a:gd name="connsiteX12" fmla="*/ 171 w 364959"/>
                  <a:gd name="connsiteY12" fmla="*/ 94552 h 264802"/>
                  <a:gd name="connsiteX13" fmla="*/ 63401 w 364959"/>
                  <a:gd name="connsiteY13" fmla="*/ 16730 h 264802"/>
                  <a:gd name="connsiteX0" fmla="*/ 63401 w 364959"/>
                  <a:gd name="connsiteY0" fmla="*/ 16730 h 264802"/>
                  <a:gd name="connsiteX1" fmla="*/ 150950 w 364959"/>
                  <a:gd name="connsiteY1" fmla="*/ 152917 h 264802"/>
                  <a:gd name="connsiteX2" fmla="*/ 184997 w 364959"/>
                  <a:gd name="connsiteY2" fmla="*/ 186964 h 264802"/>
                  <a:gd name="connsiteX3" fmla="*/ 243363 w 364959"/>
                  <a:gd name="connsiteY3" fmla="*/ 84824 h 264802"/>
                  <a:gd name="connsiteX4" fmla="*/ 272546 w 364959"/>
                  <a:gd name="connsiteY4" fmla="*/ 7003 h 264802"/>
                  <a:gd name="connsiteX5" fmla="*/ 296865 w 364959"/>
                  <a:gd name="connsiteY5" fmla="*/ 7003 h 264802"/>
                  <a:gd name="connsiteX6" fmla="*/ 345503 w 364959"/>
                  <a:gd name="connsiteY6" fmla="*/ 36186 h 264802"/>
                  <a:gd name="connsiteX7" fmla="*/ 364959 w 364959"/>
                  <a:gd name="connsiteY7" fmla="*/ 94552 h 264802"/>
                  <a:gd name="connsiteX8" fmla="*/ 287137 w 364959"/>
                  <a:gd name="connsiteY8" fmla="*/ 118871 h 264802"/>
                  <a:gd name="connsiteX9" fmla="*/ 184997 w 364959"/>
                  <a:gd name="connsiteY9" fmla="*/ 264786 h 264802"/>
                  <a:gd name="connsiteX10" fmla="*/ 82856 w 364959"/>
                  <a:gd name="connsiteY10" fmla="*/ 109143 h 264802"/>
                  <a:gd name="connsiteX11" fmla="*/ 14763 w 364959"/>
                  <a:gd name="connsiteY11" fmla="*/ 89688 h 264802"/>
                  <a:gd name="connsiteX12" fmla="*/ 171 w 364959"/>
                  <a:gd name="connsiteY12" fmla="*/ 94552 h 264802"/>
                  <a:gd name="connsiteX13" fmla="*/ 63401 w 364959"/>
                  <a:gd name="connsiteY13" fmla="*/ 16730 h 264802"/>
                  <a:gd name="connsiteX0" fmla="*/ 63401 w 364959"/>
                  <a:gd name="connsiteY0" fmla="*/ 16730 h 274528"/>
                  <a:gd name="connsiteX1" fmla="*/ 150950 w 364959"/>
                  <a:gd name="connsiteY1" fmla="*/ 152917 h 274528"/>
                  <a:gd name="connsiteX2" fmla="*/ 184997 w 364959"/>
                  <a:gd name="connsiteY2" fmla="*/ 186964 h 274528"/>
                  <a:gd name="connsiteX3" fmla="*/ 243363 w 364959"/>
                  <a:gd name="connsiteY3" fmla="*/ 84824 h 274528"/>
                  <a:gd name="connsiteX4" fmla="*/ 272546 w 364959"/>
                  <a:gd name="connsiteY4" fmla="*/ 7003 h 274528"/>
                  <a:gd name="connsiteX5" fmla="*/ 296865 w 364959"/>
                  <a:gd name="connsiteY5" fmla="*/ 7003 h 274528"/>
                  <a:gd name="connsiteX6" fmla="*/ 345503 w 364959"/>
                  <a:gd name="connsiteY6" fmla="*/ 36186 h 274528"/>
                  <a:gd name="connsiteX7" fmla="*/ 364959 w 364959"/>
                  <a:gd name="connsiteY7" fmla="*/ 94552 h 274528"/>
                  <a:gd name="connsiteX8" fmla="*/ 287137 w 364959"/>
                  <a:gd name="connsiteY8" fmla="*/ 118871 h 274528"/>
                  <a:gd name="connsiteX9" fmla="*/ 184997 w 364959"/>
                  <a:gd name="connsiteY9" fmla="*/ 274513 h 274528"/>
                  <a:gd name="connsiteX10" fmla="*/ 82856 w 364959"/>
                  <a:gd name="connsiteY10" fmla="*/ 109143 h 274528"/>
                  <a:gd name="connsiteX11" fmla="*/ 14763 w 364959"/>
                  <a:gd name="connsiteY11" fmla="*/ 89688 h 274528"/>
                  <a:gd name="connsiteX12" fmla="*/ 171 w 364959"/>
                  <a:gd name="connsiteY12" fmla="*/ 94552 h 274528"/>
                  <a:gd name="connsiteX13" fmla="*/ 63401 w 364959"/>
                  <a:gd name="connsiteY13" fmla="*/ 16730 h 274528"/>
                  <a:gd name="connsiteX0" fmla="*/ 63401 w 364959"/>
                  <a:gd name="connsiteY0" fmla="*/ 16730 h 274528"/>
                  <a:gd name="connsiteX1" fmla="*/ 150950 w 364959"/>
                  <a:gd name="connsiteY1" fmla="*/ 152917 h 274528"/>
                  <a:gd name="connsiteX2" fmla="*/ 184997 w 364959"/>
                  <a:gd name="connsiteY2" fmla="*/ 186964 h 274528"/>
                  <a:gd name="connsiteX3" fmla="*/ 243363 w 364959"/>
                  <a:gd name="connsiteY3" fmla="*/ 84824 h 274528"/>
                  <a:gd name="connsiteX4" fmla="*/ 272546 w 364959"/>
                  <a:gd name="connsiteY4" fmla="*/ 7003 h 274528"/>
                  <a:gd name="connsiteX5" fmla="*/ 296865 w 364959"/>
                  <a:gd name="connsiteY5" fmla="*/ 7003 h 274528"/>
                  <a:gd name="connsiteX6" fmla="*/ 345503 w 364959"/>
                  <a:gd name="connsiteY6" fmla="*/ 36186 h 274528"/>
                  <a:gd name="connsiteX7" fmla="*/ 364959 w 364959"/>
                  <a:gd name="connsiteY7" fmla="*/ 94552 h 274528"/>
                  <a:gd name="connsiteX8" fmla="*/ 287137 w 364959"/>
                  <a:gd name="connsiteY8" fmla="*/ 118871 h 274528"/>
                  <a:gd name="connsiteX9" fmla="*/ 184997 w 364959"/>
                  <a:gd name="connsiteY9" fmla="*/ 274513 h 274528"/>
                  <a:gd name="connsiteX10" fmla="*/ 82856 w 364959"/>
                  <a:gd name="connsiteY10" fmla="*/ 109143 h 274528"/>
                  <a:gd name="connsiteX11" fmla="*/ 14763 w 364959"/>
                  <a:gd name="connsiteY11" fmla="*/ 89688 h 274528"/>
                  <a:gd name="connsiteX12" fmla="*/ 171 w 364959"/>
                  <a:gd name="connsiteY12" fmla="*/ 94552 h 274528"/>
                  <a:gd name="connsiteX13" fmla="*/ 63401 w 364959"/>
                  <a:gd name="connsiteY13" fmla="*/ 16730 h 274528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2856 w 364959"/>
                  <a:gd name="connsiteY10" fmla="*/ 10914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2856 w 364959"/>
                  <a:gd name="connsiteY10" fmla="*/ 10914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0911 w 364959"/>
                  <a:gd name="connsiteY10" fmla="*/ 120816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75075 w 364959"/>
                  <a:gd name="connsiteY10" fmla="*/ 91635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87137 w 364959"/>
                  <a:gd name="connsiteY8" fmla="*/ 118871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64959"/>
                  <a:gd name="connsiteY0" fmla="*/ 16730 h 274513"/>
                  <a:gd name="connsiteX1" fmla="*/ 150950 w 364959"/>
                  <a:gd name="connsiteY1" fmla="*/ 152917 h 274513"/>
                  <a:gd name="connsiteX2" fmla="*/ 184997 w 364959"/>
                  <a:gd name="connsiteY2" fmla="*/ 186964 h 274513"/>
                  <a:gd name="connsiteX3" fmla="*/ 243363 w 364959"/>
                  <a:gd name="connsiteY3" fmla="*/ 84824 h 274513"/>
                  <a:gd name="connsiteX4" fmla="*/ 272546 w 364959"/>
                  <a:gd name="connsiteY4" fmla="*/ 7003 h 274513"/>
                  <a:gd name="connsiteX5" fmla="*/ 296865 w 364959"/>
                  <a:gd name="connsiteY5" fmla="*/ 7003 h 274513"/>
                  <a:gd name="connsiteX6" fmla="*/ 345503 w 364959"/>
                  <a:gd name="connsiteY6" fmla="*/ 36186 h 274513"/>
                  <a:gd name="connsiteX7" fmla="*/ 364959 w 364959"/>
                  <a:gd name="connsiteY7" fmla="*/ 94552 h 274513"/>
                  <a:gd name="connsiteX8" fmla="*/ 294919 w 364959"/>
                  <a:gd name="connsiteY8" fmla="*/ 89690 h 274513"/>
                  <a:gd name="connsiteX9" fmla="*/ 184997 w 364959"/>
                  <a:gd name="connsiteY9" fmla="*/ 274513 h 274513"/>
                  <a:gd name="connsiteX10" fmla="*/ 84802 w 364959"/>
                  <a:gd name="connsiteY10" fmla="*/ 105253 h 274513"/>
                  <a:gd name="connsiteX11" fmla="*/ 14763 w 364959"/>
                  <a:gd name="connsiteY11" fmla="*/ 89688 h 274513"/>
                  <a:gd name="connsiteX12" fmla="*/ 171 w 364959"/>
                  <a:gd name="connsiteY12" fmla="*/ 94552 h 274513"/>
                  <a:gd name="connsiteX13" fmla="*/ 63401 w 364959"/>
                  <a:gd name="connsiteY13" fmla="*/ 16730 h 274513"/>
                  <a:gd name="connsiteX0" fmla="*/ 63401 w 378577"/>
                  <a:gd name="connsiteY0" fmla="*/ 16730 h 274513"/>
                  <a:gd name="connsiteX1" fmla="*/ 150950 w 378577"/>
                  <a:gd name="connsiteY1" fmla="*/ 152917 h 274513"/>
                  <a:gd name="connsiteX2" fmla="*/ 184997 w 378577"/>
                  <a:gd name="connsiteY2" fmla="*/ 186964 h 274513"/>
                  <a:gd name="connsiteX3" fmla="*/ 243363 w 378577"/>
                  <a:gd name="connsiteY3" fmla="*/ 84824 h 274513"/>
                  <a:gd name="connsiteX4" fmla="*/ 272546 w 378577"/>
                  <a:gd name="connsiteY4" fmla="*/ 7003 h 274513"/>
                  <a:gd name="connsiteX5" fmla="*/ 296865 w 378577"/>
                  <a:gd name="connsiteY5" fmla="*/ 7003 h 274513"/>
                  <a:gd name="connsiteX6" fmla="*/ 345503 w 378577"/>
                  <a:gd name="connsiteY6" fmla="*/ 36186 h 274513"/>
                  <a:gd name="connsiteX7" fmla="*/ 378577 w 378577"/>
                  <a:gd name="connsiteY7" fmla="*/ 98443 h 274513"/>
                  <a:gd name="connsiteX8" fmla="*/ 294919 w 378577"/>
                  <a:gd name="connsiteY8" fmla="*/ 89690 h 274513"/>
                  <a:gd name="connsiteX9" fmla="*/ 184997 w 378577"/>
                  <a:gd name="connsiteY9" fmla="*/ 274513 h 274513"/>
                  <a:gd name="connsiteX10" fmla="*/ 84802 w 378577"/>
                  <a:gd name="connsiteY10" fmla="*/ 105253 h 274513"/>
                  <a:gd name="connsiteX11" fmla="*/ 14763 w 378577"/>
                  <a:gd name="connsiteY11" fmla="*/ 89688 h 274513"/>
                  <a:gd name="connsiteX12" fmla="*/ 171 w 378577"/>
                  <a:gd name="connsiteY12" fmla="*/ 94552 h 274513"/>
                  <a:gd name="connsiteX13" fmla="*/ 63401 w 378577"/>
                  <a:gd name="connsiteY13" fmla="*/ 16730 h 274513"/>
                  <a:gd name="connsiteX0" fmla="*/ 78821 w 393997"/>
                  <a:gd name="connsiteY0" fmla="*/ 16730 h 274513"/>
                  <a:gd name="connsiteX1" fmla="*/ 166370 w 393997"/>
                  <a:gd name="connsiteY1" fmla="*/ 152917 h 274513"/>
                  <a:gd name="connsiteX2" fmla="*/ 200417 w 393997"/>
                  <a:gd name="connsiteY2" fmla="*/ 186964 h 274513"/>
                  <a:gd name="connsiteX3" fmla="*/ 258783 w 393997"/>
                  <a:gd name="connsiteY3" fmla="*/ 84824 h 274513"/>
                  <a:gd name="connsiteX4" fmla="*/ 287966 w 393997"/>
                  <a:gd name="connsiteY4" fmla="*/ 7003 h 274513"/>
                  <a:gd name="connsiteX5" fmla="*/ 312285 w 393997"/>
                  <a:gd name="connsiteY5" fmla="*/ 7003 h 274513"/>
                  <a:gd name="connsiteX6" fmla="*/ 360923 w 393997"/>
                  <a:gd name="connsiteY6" fmla="*/ 36186 h 274513"/>
                  <a:gd name="connsiteX7" fmla="*/ 393997 w 393997"/>
                  <a:gd name="connsiteY7" fmla="*/ 98443 h 274513"/>
                  <a:gd name="connsiteX8" fmla="*/ 310339 w 393997"/>
                  <a:gd name="connsiteY8" fmla="*/ 89690 h 274513"/>
                  <a:gd name="connsiteX9" fmla="*/ 200417 w 393997"/>
                  <a:gd name="connsiteY9" fmla="*/ 274513 h 274513"/>
                  <a:gd name="connsiteX10" fmla="*/ 100222 w 393997"/>
                  <a:gd name="connsiteY10" fmla="*/ 105253 h 274513"/>
                  <a:gd name="connsiteX11" fmla="*/ 30183 w 393997"/>
                  <a:gd name="connsiteY11" fmla="*/ 89688 h 274513"/>
                  <a:gd name="connsiteX12" fmla="*/ 27 w 393997"/>
                  <a:gd name="connsiteY12" fmla="*/ 102334 h 274513"/>
                  <a:gd name="connsiteX13" fmla="*/ 78821 w 393997"/>
                  <a:gd name="connsiteY13" fmla="*/ 16730 h 274513"/>
                  <a:gd name="connsiteX0" fmla="*/ 78960 w 394136"/>
                  <a:gd name="connsiteY0" fmla="*/ 16730 h 274513"/>
                  <a:gd name="connsiteX1" fmla="*/ 166509 w 394136"/>
                  <a:gd name="connsiteY1" fmla="*/ 152917 h 274513"/>
                  <a:gd name="connsiteX2" fmla="*/ 200556 w 394136"/>
                  <a:gd name="connsiteY2" fmla="*/ 186964 h 274513"/>
                  <a:gd name="connsiteX3" fmla="*/ 258922 w 394136"/>
                  <a:gd name="connsiteY3" fmla="*/ 84824 h 274513"/>
                  <a:gd name="connsiteX4" fmla="*/ 288105 w 394136"/>
                  <a:gd name="connsiteY4" fmla="*/ 7003 h 274513"/>
                  <a:gd name="connsiteX5" fmla="*/ 312424 w 394136"/>
                  <a:gd name="connsiteY5" fmla="*/ 7003 h 274513"/>
                  <a:gd name="connsiteX6" fmla="*/ 361062 w 394136"/>
                  <a:gd name="connsiteY6" fmla="*/ 36186 h 274513"/>
                  <a:gd name="connsiteX7" fmla="*/ 394136 w 394136"/>
                  <a:gd name="connsiteY7" fmla="*/ 98443 h 274513"/>
                  <a:gd name="connsiteX8" fmla="*/ 310478 w 394136"/>
                  <a:gd name="connsiteY8" fmla="*/ 89690 h 274513"/>
                  <a:gd name="connsiteX9" fmla="*/ 200556 w 394136"/>
                  <a:gd name="connsiteY9" fmla="*/ 274513 h 274513"/>
                  <a:gd name="connsiteX10" fmla="*/ 100361 w 394136"/>
                  <a:gd name="connsiteY10" fmla="*/ 105253 h 274513"/>
                  <a:gd name="connsiteX11" fmla="*/ 166 w 394136"/>
                  <a:gd name="connsiteY11" fmla="*/ 102334 h 274513"/>
                  <a:gd name="connsiteX12" fmla="*/ 78960 w 394136"/>
                  <a:gd name="connsiteY12" fmla="*/ 16730 h 274513"/>
                  <a:gd name="connsiteX0" fmla="*/ 78960 w 394136"/>
                  <a:gd name="connsiteY0" fmla="*/ 16730 h 274513"/>
                  <a:gd name="connsiteX1" fmla="*/ 166509 w 394136"/>
                  <a:gd name="connsiteY1" fmla="*/ 152917 h 274513"/>
                  <a:gd name="connsiteX2" fmla="*/ 200556 w 394136"/>
                  <a:gd name="connsiteY2" fmla="*/ 186964 h 274513"/>
                  <a:gd name="connsiteX3" fmla="*/ 258922 w 394136"/>
                  <a:gd name="connsiteY3" fmla="*/ 84824 h 274513"/>
                  <a:gd name="connsiteX4" fmla="*/ 288105 w 394136"/>
                  <a:gd name="connsiteY4" fmla="*/ 7003 h 274513"/>
                  <a:gd name="connsiteX5" fmla="*/ 312424 w 394136"/>
                  <a:gd name="connsiteY5" fmla="*/ 7003 h 274513"/>
                  <a:gd name="connsiteX6" fmla="*/ 361062 w 394136"/>
                  <a:gd name="connsiteY6" fmla="*/ 36186 h 274513"/>
                  <a:gd name="connsiteX7" fmla="*/ 394136 w 394136"/>
                  <a:gd name="connsiteY7" fmla="*/ 98443 h 274513"/>
                  <a:gd name="connsiteX8" fmla="*/ 310478 w 394136"/>
                  <a:gd name="connsiteY8" fmla="*/ 89690 h 274513"/>
                  <a:gd name="connsiteX9" fmla="*/ 200556 w 394136"/>
                  <a:gd name="connsiteY9" fmla="*/ 274513 h 274513"/>
                  <a:gd name="connsiteX10" fmla="*/ 100361 w 394136"/>
                  <a:gd name="connsiteY10" fmla="*/ 105253 h 274513"/>
                  <a:gd name="connsiteX11" fmla="*/ 166 w 394136"/>
                  <a:gd name="connsiteY11" fmla="*/ 102334 h 274513"/>
                  <a:gd name="connsiteX12" fmla="*/ 78960 w 394136"/>
                  <a:gd name="connsiteY12" fmla="*/ 16730 h 274513"/>
                  <a:gd name="connsiteX0" fmla="*/ 78960 w 394136"/>
                  <a:gd name="connsiteY0" fmla="*/ 16730 h 274513"/>
                  <a:gd name="connsiteX1" fmla="*/ 166509 w 394136"/>
                  <a:gd name="connsiteY1" fmla="*/ 152917 h 274513"/>
                  <a:gd name="connsiteX2" fmla="*/ 200556 w 394136"/>
                  <a:gd name="connsiteY2" fmla="*/ 186964 h 274513"/>
                  <a:gd name="connsiteX3" fmla="*/ 258922 w 394136"/>
                  <a:gd name="connsiteY3" fmla="*/ 84824 h 274513"/>
                  <a:gd name="connsiteX4" fmla="*/ 288105 w 394136"/>
                  <a:gd name="connsiteY4" fmla="*/ 7003 h 274513"/>
                  <a:gd name="connsiteX5" fmla="*/ 312424 w 394136"/>
                  <a:gd name="connsiteY5" fmla="*/ 7003 h 274513"/>
                  <a:gd name="connsiteX6" fmla="*/ 361062 w 394136"/>
                  <a:gd name="connsiteY6" fmla="*/ 36186 h 274513"/>
                  <a:gd name="connsiteX7" fmla="*/ 394136 w 394136"/>
                  <a:gd name="connsiteY7" fmla="*/ 98443 h 274513"/>
                  <a:gd name="connsiteX8" fmla="*/ 310478 w 394136"/>
                  <a:gd name="connsiteY8" fmla="*/ 89690 h 274513"/>
                  <a:gd name="connsiteX9" fmla="*/ 200556 w 394136"/>
                  <a:gd name="connsiteY9" fmla="*/ 274513 h 274513"/>
                  <a:gd name="connsiteX10" fmla="*/ 100361 w 394136"/>
                  <a:gd name="connsiteY10" fmla="*/ 105253 h 274513"/>
                  <a:gd name="connsiteX11" fmla="*/ 166 w 394136"/>
                  <a:gd name="connsiteY11" fmla="*/ 102334 h 274513"/>
                  <a:gd name="connsiteX12" fmla="*/ 78960 w 394136"/>
                  <a:gd name="connsiteY12" fmla="*/ 16730 h 274513"/>
                  <a:gd name="connsiteX0" fmla="*/ 78794 w 393970"/>
                  <a:gd name="connsiteY0" fmla="*/ 16730 h 274513"/>
                  <a:gd name="connsiteX1" fmla="*/ 166343 w 393970"/>
                  <a:gd name="connsiteY1" fmla="*/ 152917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66343 w 393970"/>
                  <a:gd name="connsiteY1" fmla="*/ 152917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8561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8561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2726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2726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730 h 274513"/>
                  <a:gd name="connsiteX1" fmla="*/ 152726 w 393970"/>
                  <a:gd name="connsiteY1" fmla="*/ 108172 h 274513"/>
                  <a:gd name="connsiteX2" fmla="*/ 200390 w 393970"/>
                  <a:gd name="connsiteY2" fmla="*/ 186964 h 274513"/>
                  <a:gd name="connsiteX3" fmla="*/ 258756 w 393970"/>
                  <a:gd name="connsiteY3" fmla="*/ 84824 h 274513"/>
                  <a:gd name="connsiteX4" fmla="*/ 287939 w 393970"/>
                  <a:gd name="connsiteY4" fmla="*/ 7003 h 274513"/>
                  <a:gd name="connsiteX5" fmla="*/ 312258 w 393970"/>
                  <a:gd name="connsiteY5" fmla="*/ 7003 h 274513"/>
                  <a:gd name="connsiteX6" fmla="*/ 360896 w 393970"/>
                  <a:gd name="connsiteY6" fmla="*/ 36186 h 274513"/>
                  <a:gd name="connsiteX7" fmla="*/ 393970 w 393970"/>
                  <a:gd name="connsiteY7" fmla="*/ 98443 h 274513"/>
                  <a:gd name="connsiteX8" fmla="*/ 310312 w 393970"/>
                  <a:gd name="connsiteY8" fmla="*/ 89690 h 274513"/>
                  <a:gd name="connsiteX9" fmla="*/ 200390 w 393970"/>
                  <a:gd name="connsiteY9" fmla="*/ 274513 h 274513"/>
                  <a:gd name="connsiteX10" fmla="*/ 100195 w 393970"/>
                  <a:gd name="connsiteY10" fmla="*/ 105253 h 274513"/>
                  <a:gd name="connsiteX11" fmla="*/ 0 w 393970"/>
                  <a:gd name="connsiteY11" fmla="*/ 102334 h 274513"/>
                  <a:gd name="connsiteX12" fmla="*/ 78794 w 393970"/>
                  <a:gd name="connsiteY12" fmla="*/ 16730 h 274513"/>
                  <a:gd name="connsiteX0" fmla="*/ 78794 w 393970"/>
                  <a:gd name="connsiteY0" fmla="*/ 16312 h 274095"/>
                  <a:gd name="connsiteX1" fmla="*/ 152726 w 393970"/>
                  <a:gd name="connsiteY1" fmla="*/ 107754 h 274095"/>
                  <a:gd name="connsiteX2" fmla="*/ 200390 w 393970"/>
                  <a:gd name="connsiteY2" fmla="*/ 186546 h 274095"/>
                  <a:gd name="connsiteX3" fmla="*/ 249029 w 393970"/>
                  <a:gd name="connsiteY3" fmla="*/ 78569 h 274095"/>
                  <a:gd name="connsiteX4" fmla="*/ 287939 w 393970"/>
                  <a:gd name="connsiteY4" fmla="*/ 6585 h 274095"/>
                  <a:gd name="connsiteX5" fmla="*/ 312258 w 393970"/>
                  <a:gd name="connsiteY5" fmla="*/ 6585 h 274095"/>
                  <a:gd name="connsiteX6" fmla="*/ 360896 w 393970"/>
                  <a:gd name="connsiteY6" fmla="*/ 35768 h 274095"/>
                  <a:gd name="connsiteX7" fmla="*/ 393970 w 393970"/>
                  <a:gd name="connsiteY7" fmla="*/ 98025 h 274095"/>
                  <a:gd name="connsiteX8" fmla="*/ 310312 w 393970"/>
                  <a:gd name="connsiteY8" fmla="*/ 89272 h 274095"/>
                  <a:gd name="connsiteX9" fmla="*/ 200390 w 393970"/>
                  <a:gd name="connsiteY9" fmla="*/ 274095 h 274095"/>
                  <a:gd name="connsiteX10" fmla="*/ 100195 w 393970"/>
                  <a:gd name="connsiteY10" fmla="*/ 104835 h 274095"/>
                  <a:gd name="connsiteX11" fmla="*/ 0 w 393970"/>
                  <a:gd name="connsiteY11" fmla="*/ 101916 h 274095"/>
                  <a:gd name="connsiteX12" fmla="*/ 78794 w 393970"/>
                  <a:gd name="connsiteY12" fmla="*/ 16312 h 27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3970" h="274095">
                    <a:moveTo>
                      <a:pt x="78794" y="16312"/>
                    </a:moveTo>
                    <a:cubicBezTo>
                      <a:pt x="104248" y="17285"/>
                      <a:pt x="134405" y="67709"/>
                      <a:pt x="152726" y="107754"/>
                    </a:cubicBezTo>
                    <a:cubicBezTo>
                      <a:pt x="171047" y="147799"/>
                      <a:pt x="183042" y="166769"/>
                      <a:pt x="200390" y="186546"/>
                    </a:cubicBezTo>
                    <a:cubicBezTo>
                      <a:pt x="211900" y="157689"/>
                      <a:pt x="234438" y="108562"/>
                      <a:pt x="249029" y="78569"/>
                    </a:cubicBezTo>
                    <a:cubicBezTo>
                      <a:pt x="263620" y="48576"/>
                      <a:pt x="277401" y="18582"/>
                      <a:pt x="287939" y="6585"/>
                    </a:cubicBezTo>
                    <a:cubicBezTo>
                      <a:pt x="298477" y="-5412"/>
                      <a:pt x="300099" y="1721"/>
                      <a:pt x="312258" y="6585"/>
                    </a:cubicBezTo>
                    <a:cubicBezTo>
                      <a:pt x="324418" y="11449"/>
                      <a:pt x="347277" y="20528"/>
                      <a:pt x="360896" y="35768"/>
                    </a:cubicBezTo>
                    <a:cubicBezTo>
                      <a:pt x="374515" y="51008"/>
                      <a:pt x="390081" y="74517"/>
                      <a:pt x="393970" y="98025"/>
                    </a:cubicBezTo>
                    <a:cubicBezTo>
                      <a:pt x="355062" y="90406"/>
                      <a:pt x="342251" y="84569"/>
                      <a:pt x="310312" y="89272"/>
                    </a:cubicBezTo>
                    <a:cubicBezTo>
                      <a:pt x="280318" y="119265"/>
                      <a:pt x="244164" y="205681"/>
                      <a:pt x="200390" y="274095"/>
                    </a:cubicBezTo>
                    <a:cubicBezTo>
                      <a:pt x="174124" y="214112"/>
                      <a:pt x="128567" y="135639"/>
                      <a:pt x="100195" y="104835"/>
                    </a:cubicBezTo>
                    <a:cubicBezTo>
                      <a:pt x="66797" y="76139"/>
                      <a:pt x="40530" y="91380"/>
                      <a:pt x="0" y="101916"/>
                    </a:cubicBezTo>
                    <a:cubicBezTo>
                      <a:pt x="17833" y="63817"/>
                      <a:pt x="53340" y="15339"/>
                      <a:pt x="78794" y="163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186888" y="4363210"/>
              <a:ext cx="1710677" cy="1671310"/>
              <a:chOff x="5186888" y="3971505"/>
              <a:chExt cx="1710677" cy="1671310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5186888" y="3971505"/>
                <a:ext cx="1710677" cy="1594714"/>
              </a:xfrm>
              <a:custGeom>
                <a:avLst/>
                <a:gdLst>
                  <a:gd name="connsiteX0" fmla="*/ 135705 w 2544508"/>
                  <a:gd name="connsiteY0" fmla="*/ 2232087 h 2258950"/>
                  <a:gd name="connsiteX1" fmla="*/ 194826 w 2544508"/>
                  <a:gd name="connsiteY1" fmla="*/ 1834008 h 2258950"/>
                  <a:gd name="connsiteX2" fmla="*/ 242122 w 2544508"/>
                  <a:gd name="connsiteY2" fmla="*/ 1692118 h 2258950"/>
                  <a:gd name="connsiteX3" fmla="*/ 356422 w 2544508"/>
                  <a:gd name="connsiteY3" fmla="*/ 1636939 h 2258950"/>
                  <a:gd name="connsiteX4" fmla="*/ 990985 w 2544508"/>
                  <a:gd name="connsiteY4" fmla="*/ 1455635 h 2258950"/>
                  <a:gd name="connsiteX5" fmla="*/ 987043 w 2544508"/>
                  <a:gd name="connsiteY5" fmla="*/ 1459577 h 2258950"/>
                  <a:gd name="connsiteX6" fmla="*/ 1038281 w 2544508"/>
                  <a:gd name="connsiteY6" fmla="*/ 1364983 h 2258950"/>
                  <a:gd name="connsiteX7" fmla="*/ 1026457 w 2544508"/>
                  <a:gd name="connsiteY7" fmla="*/ 1254625 h 2258950"/>
                  <a:gd name="connsiteX8" fmla="*/ 963395 w 2544508"/>
                  <a:gd name="connsiteY8" fmla="*/ 1160032 h 2258950"/>
                  <a:gd name="connsiteX9" fmla="*/ 916098 w 2544508"/>
                  <a:gd name="connsiteY9" fmla="*/ 1053614 h 2258950"/>
                  <a:gd name="connsiteX10" fmla="*/ 908216 w 2544508"/>
                  <a:gd name="connsiteY10" fmla="*/ 970846 h 2258950"/>
                  <a:gd name="connsiteX11" fmla="*/ 872743 w 2544508"/>
                  <a:gd name="connsiteY11" fmla="*/ 939314 h 2258950"/>
                  <a:gd name="connsiteX12" fmla="*/ 821505 w 2544508"/>
                  <a:gd name="connsiteY12" fmla="*/ 852604 h 2258950"/>
                  <a:gd name="connsiteX13" fmla="*/ 809681 w 2544508"/>
                  <a:gd name="connsiteY13" fmla="*/ 742246 h 2258950"/>
                  <a:gd name="connsiteX14" fmla="*/ 829388 w 2544508"/>
                  <a:gd name="connsiteY14" fmla="*/ 687066 h 2258950"/>
                  <a:gd name="connsiteX15" fmla="*/ 817564 w 2544508"/>
                  <a:gd name="connsiteY15" fmla="*/ 596414 h 2258950"/>
                  <a:gd name="connsiteX16" fmla="*/ 805740 w 2544508"/>
                  <a:gd name="connsiteY16" fmla="*/ 501821 h 2258950"/>
                  <a:gd name="connsiteX17" fmla="*/ 837271 w 2544508"/>
                  <a:gd name="connsiteY17" fmla="*/ 332342 h 2258950"/>
                  <a:gd name="connsiteX18" fmla="*/ 888509 w 2544508"/>
                  <a:gd name="connsiteY18" fmla="*/ 210159 h 2258950"/>
                  <a:gd name="connsiteX19" fmla="*/ 983102 w 2544508"/>
                  <a:gd name="connsiteY19" fmla="*/ 127390 h 2258950"/>
                  <a:gd name="connsiteX20" fmla="*/ 1191995 w 2544508"/>
                  <a:gd name="connsiteY20" fmla="*/ 20973 h 2258950"/>
                  <a:gd name="connsiteX21" fmla="*/ 1404829 w 2544508"/>
                  <a:gd name="connsiteY21" fmla="*/ 1266 h 2258950"/>
                  <a:gd name="connsiteX22" fmla="*/ 1574309 w 2544508"/>
                  <a:gd name="connsiteY22" fmla="*/ 40680 h 2258950"/>
                  <a:gd name="connsiteX23" fmla="*/ 1688609 w 2544508"/>
                  <a:gd name="connsiteY23" fmla="*/ 99801 h 2258950"/>
                  <a:gd name="connsiteX24" fmla="*/ 1731964 w 2544508"/>
                  <a:gd name="connsiteY24" fmla="*/ 154980 h 2258950"/>
                  <a:gd name="connsiteX25" fmla="*/ 1728022 w 2544508"/>
                  <a:gd name="connsiteY25" fmla="*/ 233808 h 2258950"/>
                  <a:gd name="connsiteX26" fmla="*/ 1763495 w 2544508"/>
                  <a:gd name="connsiteY26" fmla="*/ 249573 h 2258950"/>
                  <a:gd name="connsiteX27" fmla="*/ 1838381 w 2544508"/>
                  <a:gd name="connsiteY27" fmla="*/ 308694 h 2258950"/>
                  <a:gd name="connsiteX28" fmla="*/ 1865971 w 2544508"/>
                  <a:gd name="connsiteY28" fmla="*/ 430877 h 2258950"/>
                  <a:gd name="connsiteX29" fmla="*/ 1877795 w 2544508"/>
                  <a:gd name="connsiteY29" fmla="*/ 600356 h 2258950"/>
                  <a:gd name="connsiteX30" fmla="*/ 1858088 w 2544508"/>
                  <a:gd name="connsiteY30" fmla="*/ 694949 h 2258950"/>
                  <a:gd name="connsiteX31" fmla="*/ 1881736 w 2544508"/>
                  <a:gd name="connsiteY31" fmla="*/ 758011 h 2258950"/>
                  <a:gd name="connsiteX32" fmla="*/ 1838381 w 2544508"/>
                  <a:gd name="connsiteY32" fmla="*/ 899901 h 2258950"/>
                  <a:gd name="connsiteX33" fmla="*/ 1787143 w 2544508"/>
                  <a:gd name="connsiteY33" fmla="*/ 966904 h 2258950"/>
                  <a:gd name="connsiteX34" fmla="*/ 1787143 w 2544508"/>
                  <a:gd name="connsiteY34" fmla="*/ 966904 h 2258950"/>
                  <a:gd name="connsiteX35" fmla="*/ 1763495 w 2544508"/>
                  <a:gd name="connsiteY35" fmla="*/ 986611 h 2258950"/>
                  <a:gd name="connsiteX36" fmla="*/ 1739847 w 2544508"/>
                  <a:gd name="connsiteY36" fmla="*/ 1128501 h 2258950"/>
                  <a:gd name="connsiteX37" fmla="*/ 1668902 w 2544508"/>
                  <a:gd name="connsiteY37" fmla="*/ 1258566 h 2258950"/>
                  <a:gd name="connsiteX38" fmla="*/ 1645253 w 2544508"/>
                  <a:gd name="connsiteY38" fmla="*/ 1309804 h 2258950"/>
                  <a:gd name="connsiteX39" fmla="*/ 1661019 w 2544508"/>
                  <a:gd name="connsiteY39" fmla="*/ 1408339 h 2258950"/>
                  <a:gd name="connsiteX40" fmla="*/ 1728022 w 2544508"/>
                  <a:gd name="connsiteY40" fmla="*/ 1491108 h 2258950"/>
                  <a:gd name="connsiteX41" fmla="*/ 1984212 w 2544508"/>
                  <a:gd name="connsiteY41" fmla="*/ 1550228 h 2258950"/>
                  <a:gd name="connsiteX42" fmla="*/ 2212812 w 2544508"/>
                  <a:gd name="connsiteY42" fmla="*/ 1609349 h 2258950"/>
                  <a:gd name="connsiteX43" fmla="*/ 2346819 w 2544508"/>
                  <a:gd name="connsiteY43" fmla="*/ 1652704 h 2258950"/>
                  <a:gd name="connsiteX44" fmla="*/ 2461119 w 2544508"/>
                  <a:gd name="connsiteY44" fmla="*/ 1696059 h 2258950"/>
                  <a:gd name="connsiteX45" fmla="*/ 2496591 w 2544508"/>
                  <a:gd name="connsiteY45" fmla="*/ 1849773 h 2258950"/>
                  <a:gd name="connsiteX46" fmla="*/ 2524181 w 2544508"/>
                  <a:gd name="connsiteY46" fmla="*/ 2050783 h 2258950"/>
                  <a:gd name="connsiteX47" fmla="*/ 2543888 w 2544508"/>
                  <a:gd name="connsiteY47" fmla="*/ 2232087 h 2258950"/>
                  <a:gd name="connsiteX48" fmla="*/ 2539947 w 2544508"/>
                  <a:gd name="connsiteY48" fmla="*/ 2232087 h 2258950"/>
                  <a:gd name="connsiteX49" fmla="*/ 194826 w 2544508"/>
                  <a:gd name="connsiteY49" fmla="*/ 2224204 h 2258950"/>
                  <a:gd name="connsiteX50" fmla="*/ 135705 w 2544508"/>
                  <a:gd name="connsiteY50" fmla="*/ 2232087 h 2258950"/>
                  <a:gd name="connsiteX0" fmla="*/ 0 w 2408803"/>
                  <a:gd name="connsiteY0" fmla="*/ 2232087 h 2261428"/>
                  <a:gd name="connsiteX1" fmla="*/ 59121 w 2408803"/>
                  <a:gd name="connsiteY1" fmla="*/ 1834008 h 2261428"/>
                  <a:gd name="connsiteX2" fmla="*/ 106417 w 2408803"/>
                  <a:gd name="connsiteY2" fmla="*/ 1692118 h 2261428"/>
                  <a:gd name="connsiteX3" fmla="*/ 220717 w 2408803"/>
                  <a:gd name="connsiteY3" fmla="*/ 1636939 h 2261428"/>
                  <a:gd name="connsiteX4" fmla="*/ 855280 w 2408803"/>
                  <a:gd name="connsiteY4" fmla="*/ 1455635 h 2261428"/>
                  <a:gd name="connsiteX5" fmla="*/ 851338 w 2408803"/>
                  <a:gd name="connsiteY5" fmla="*/ 1459577 h 2261428"/>
                  <a:gd name="connsiteX6" fmla="*/ 902576 w 2408803"/>
                  <a:gd name="connsiteY6" fmla="*/ 1364983 h 2261428"/>
                  <a:gd name="connsiteX7" fmla="*/ 890752 w 2408803"/>
                  <a:gd name="connsiteY7" fmla="*/ 1254625 h 2261428"/>
                  <a:gd name="connsiteX8" fmla="*/ 827690 w 2408803"/>
                  <a:gd name="connsiteY8" fmla="*/ 1160032 h 2261428"/>
                  <a:gd name="connsiteX9" fmla="*/ 780393 w 2408803"/>
                  <a:gd name="connsiteY9" fmla="*/ 1053614 h 2261428"/>
                  <a:gd name="connsiteX10" fmla="*/ 772511 w 2408803"/>
                  <a:gd name="connsiteY10" fmla="*/ 970846 h 2261428"/>
                  <a:gd name="connsiteX11" fmla="*/ 737038 w 2408803"/>
                  <a:gd name="connsiteY11" fmla="*/ 939314 h 2261428"/>
                  <a:gd name="connsiteX12" fmla="*/ 685800 w 2408803"/>
                  <a:gd name="connsiteY12" fmla="*/ 852604 h 2261428"/>
                  <a:gd name="connsiteX13" fmla="*/ 673976 w 2408803"/>
                  <a:gd name="connsiteY13" fmla="*/ 742246 h 2261428"/>
                  <a:gd name="connsiteX14" fmla="*/ 693683 w 2408803"/>
                  <a:gd name="connsiteY14" fmla="*/ 687066 h 2261428"/>
                  <a:gd name="connsiteX15" fmla="*/ 681859 w 2408803"/>
                  <a:gd name="connsiteY15" fmla="*/ 596414 h 2261428"/>
                  <a:gd name="connsiteX16" fmla="*/ 670035 w 2408803"/>
                  <a:gd name="connsiteY16" fmla="*/ 501821 h 2261428"/>
                  <a:gd name="connsiteX17" fmla="*/ 701566 w 2408803"/>
                  <a:gd name="connsiteY17" fmla="*/ 332342 h 2261428"/>
                  <a:gd name="connsiteX18" fmla="*/ 752804 w 2408803"/>
                  <a:gd name="connsiteY18" fmla="*/ 210159 h 2261428"/>
                  <a:gd name="connsiteX19" fmla="*/ 847397 w 2408803"/>
                  <a:gd name="connsiteY19" fmla="*/ 127390 h 2261428"/>
                  <a:gd name="connsiteX20" fmla="*/ 1056290 w 2408803"/>
                  <a:gd name="connsiteY20" fmla="*/ 20973 h 2261428"/>
                  <a:gd name="connsiteX21" fmla="*/ 1269124 w 2408803"/>
                  <a:gd name="connsiteY21" fmla="*/ 1266 h 2261428"/>
                  <a:gd name="connsiteX22" fmla="*/ 1438604 w 2408803"/>
                  <a:gd name="connsiteY22" fmla="*/ 40680 h 2261428"/>
                  <a:gd name="connsiteX23" fmla="*/ 1552904 w 2408803"/>
                  <a:gd name="connsiteY23" fmla="*/ 99801 h 2261428"/>
                  <a:gd name="connsiteX24" fmla="*/ 1596259 w 2408803"/>
                  <a:gd name="connsiteY24" fmla="*/ 154980 h 2261428"/>
                  <a:gd name="connsiteX25" fmla="*/ 1592317 w 2408803"/>
                  <a:gd name="connsiteY25" fmla="*/ 233808 h 2261428"/>
                  <a:gd name="connsiteX26" fmla="*/ 1627790 w 2408803"/>
                  <a:gd name="connsiteY26" fmla="*/ 249573 h 2261428"/>
                  <a:gd name="connsiteX27" fmla="*/ 1702676 w 2408803"/>
                  <a:gd name="connsiteY27" fmla="*/ 308694 h 2261428"/>
                  <a:gd name="connsiteX28" fmla="*/ 1730266 w 2408803"/>
                  <a:gd name="connsiteY28" fmla="*/ 430877 h 2261428"/>
                  <a:gd name="connsiteX29" fmla="*/ 1742090 w 2408803"/>
                  <a:gd name="connsiteY29" fmla="*/ 600356 h 2261428"/>
                  <a:gd name="connsiteX30" fmla="*/ 1722383 w 2408803"/>
                  <a:gd name="connsiteY30" fmla="*/ 694949 h 2261428"/>
                  <a:gd name="connsiteX31" fmla="*/ 1746031 w 2408803"/>
                  <a:gd name="connsiteY31" fmla="*/ 758011 h 2261428"/>
                  <a:gd name="connsiteX32" fmla="*/ 1702676 w 2408803"/>
                  <a:gd name="connsiteY32" fmla="*/ 899901 h 2261428"/>
                  <a:gd name="connsiteX33" fmla="*/ 1651438 w 2408803"/>
                  <a:gd name="connsiteY33" fmla="*/ 966904 h 2261428"/>
                  <a:gd name="connsiteX34" fmla="*/ 1651438 w 2408803"/>
                  <a:gd name="connsiteY34" fmla="*/ 966904 h 2261428"/>
                  <a:gd name="connsiteX35" fmla="*/ 1627790 w 2408803"/>
                  <a:gd name="connsiteY35" fmla="*/ 986611 h 2261428"/>
                  <a:gd name="connsiteX36" fmla="*/ 1604142 w 2408803"/>
                  <a:gd name="connsiteY36" fmla="*/ 1128501 h 2261428"/>
                  <a:gd name="connsiteX37" fmla="*/ 1533197 w 2408803"/>
                  <a:gd name="connsiteY37" fmla="*/ 1258566 h 2261428"/>
                  <a:gd name="connsiteX38" fmla="*/ 1509548 w 2408803"/>
                  <a:gd name="connsiteY38" fmla="*/ 1309804 h 2261428"/>
                  <a:gd name="connsiteX39" fmla="*/ 1525314 w 2408803"/>
                  <a:gd name="connsiteY39" fmla="*/ 1408339 h 2261428"/>
                  <a:gd name="connsiteX40" fmla="*/ 1592317 w 2408803"/>
                  <a:gd name="connsiteY40" fmla="*/ 1491108 h 2261428"/>
                  <a:gd name="connsiteX41" fmla="*/ 1848507 w 2408803"/>
                  <a:gd name="connsiteY41" fmla="*/ 1550228 h 2261428"/>
                  <a:gd name="connsiteX42" fmla="*/ 2077107 w 2408803"/>
                  <a:gd name="connsiteY42" fmla="*/ 1609349 h 2261428"/>
                  <a:gd name="connsiteX43" fmla="*/ 2211114 w 2408803"/>
                  <a:gd name="connsiteY43" fmla="*/ 1652704 h 2261428"/>
                  <a:gd name="connsiteX44" fmla="*/ 2325414 w 2408803"/>
                  <a:gd name="connsiteY44" fmla="*/ 1696059 h 2261428"/>
                  <a:gd name="connsiteX45" fmla="*/ 2360886 w 2408803"/>
                  <a:gd name="connsiteY45" fmla="*/ 1849773 h 2261428"/>
                  <a:gd name="connsiteX46" fmla="*/ 2388476 w 2408803"/>
                  <a:gd name="connsiteY46" fmla="*/ 2050783 h 2261428"/>
                  <a:gd name="connsiteX47" fmla="*/ 2408183 w 2408803"/>
                  <a:gd name="connsiteY47" fmla="*/ 2232087 h 2261428"/>
                  <a:gd name="connsiteX48" fmla="*/ 2404242 w 2408803"/>
                  <a:gd name="connsiteY48" fmla="*/ 2232087 h 2261428"/>
                  <a:gd name="connsiteX49" fmla="*/ 59121 w 2408803"/>
                  <a:gd name="connsiteY49" fmla="*/ 2224204 h 2261428"/>
                  <a:gd name="connsiteX50" fmla="*/ 0 w 2408803"/>
                  <a:gd name="connsiteY50" fmla="*/ 2232087 h 2261428"/>
                  <a:gd name="connsiteX0" fmla="*/ 241 w 2409044"/>
                  <a:gd name="connsiteY0" fmla="*/ 2232087 h 2245516"/>
                  <a:gd name="connsiteX1" fmla="*/ 59362 w 2409044"/>
                  <a:gd name="connsiteY1" fmla="*/ 1834008 h 2245516"/>
                  <a:gd name="connsiteX2" fmla="*/ 106658 w 2409044"/>
                  <a:gd name="connsiteY2" fmla="*/ 1692118 h 2245516"/>
                  <a:gd name="connsiteX3" fmla="*/ 220958 w 2409044"/>
                  <a:gd name="connsiteY3" fmla="*/ 1636939 h 2245516"/>
                  <a:gd name="connsiteX4" fmla="*/ 855521 w 2409044"/>
                  <a:gd name="connsiteY4" fmla="*/ 1455635 h 2245516"/>
                  <a:gd name="connsiteX5" fmla="*/ 851579 w 2409044"/>
                  <a:gd name="connsiteY5" fmla="*/ 1459577 h 2245516"/>
                  <a:gd name="connsiteX6" fmla="*/ 902817 w 2409044"/>
                  <a:gd name="connsiteY6" fmla="*/ 1364983 h 2245516"/>
                  <a:gd name="connsiteX7" fmla="*/ 890993 w 2409044"/>
                  <a:gd name="connsiteY7" fmla="*/ 1254625 h 2245516"/>
                  <a:gd name="connsiteX8" fmla="*/ 827931 w 2409044"/>
                  <a:gd name="connsiteY8" fmla="*/ 1160032 h 2245516"/>
                  <a:gd name="connsiteX9" fmla="*/ 780634 w 2409044"/>
                  <a:gd name="connsiteY9" fmla="*/ 1053614 h 2245516"/>
                  <a:gd name="connsiteX10" fmla="*/ 772752 w 2409044"/>
                  <a:gd name="connsiteY10" fmla="*/ 970846 h 2245516"/>
                  <a:gd name="connsiteX11" fmla="*/ 737279 w 2409044"/>
                  <a:gd name="connsiteY11" fmla="*/ 939314 h 2245516"/>
                  <a:gd name="connsiteX12" fmla="*/ 686041 w 2409044"/>
                  <a:gd name="connsiteY12" fmla="*/ 852604 h 2245516"/>
                  <a:gd name="connsiteX13" fmla="*/ 674217 w 2409044"/>
                  <a:gd name="connsiteY13" fmla="*/ 742246 h 2245516"/>
                  <a:gd name="connsiteX14" fmla="*/ 693924 w 2409044"/>
                  <a:gd name="connsiteY14" fmla="*/ 687066 h 2245516"/>
                  <a:gd name="connsiteX15" fmla="*/ 682100 w 2409044"/>
                  <a:gd name="connsiteY15" fmla="*/ 596414 h 2245516"/>
                  <a:gd name="connsiteX16" fmla="*/ 670276 w 2409044"/>
                  <a:gd name="connsiteY16" fmla="*/ 501821 h 2245516"/>
                  <a:gd name="connsiteX17" fmla="*/ 701807 w 2409044"/>
                  <a:gd name="connsiteY17" fmla="*/ 332342 h 2245516"/>
                  <a:gd name="connsiteX18" fmla="*/ 753045 w 2409044"/>
                  <a:gd name="connsiteY18" fmla="*/ 210159 h 2245516"/>
                  <a:gd name="connsiteX19" fmla="*/ 847638 w 2409044"/>
                  <a:gd name="connsiteY19" fmla="*/ 127390 h 2245516"/>
                  <a:gd name="connsiteX20" fmla="*/ 1056531 w 2409044"/>
                  <a:gd name="connsiteY20" fmla="*/ 20973 h 2245516"/>
                  <a:gd name="connsiteX21" fmla="*/ 1269365 w 2409044"/>
                  <a:gd name="connsiteY21" fmla="*/ 1266 h 2245516"/>
                  <a:gd name="connsiteX22" fmla="*/ 1438845 w 2409044"/>
                  <a:gd name="connsiteY22" fmla="*/ 40680 h 2245516"/>
                  <a:gd name="connsiteX23" fmla="*/ 1553145 w 2409044"/>
                  <a:gd name="connsiteY23" fmla="*/ 99801 h 2245516"/>
                  <a:gd name="connsiteX24" fmla="*/ 1596500 w 2409044"/>
                  <a:gd name="connsiteY24" fmla="*/ 154980 h 2245516"/>
                  <a:gd name="connsiteX25" fmla="*/ 1592558 w 2409044"/>
                  <a:gd name="connsiteY25" fmla="*/ 233808 h 2245516"/>
                  <a:gd name="connsiteX26" fmla="*/ 1628031 w 2409044"/>
                  <a:gd name="connsiteY26" fmla="*/ 249573 h 2245516"/>
                  <a:gd name="connsiteX27" fmla="*/ 1702917 w 2409044"/>
                  <a:gd name="connsiteY27" fmla="*/ 308694 h 2245516"/>
                  <a:gd name="connsiteX28" fmla="*/ 1730507 w 2409044"/>
                  <a:gd name="connsiteY28" fmla="*/ 430877 h 2245516"/>
                  <a:gd name="connsiteX29" fmla="*/ 1742331 w 2409044"/>
                  <a:gd name="connsiteY29" fmla="*/ 600356 h 2245516"/>
                  <a:gd name="connsiteX30" fmla="*/ 1722624 w 2409044"/>
                  <a:gd name="connsiteY30" fmla="*/ 694949 h 2245516"/>
                  <a:gd name="connsiteX31" fmla="*/ 1746272 w 2409044"/>
                  <a:gd name="connsiteY31" fmla="*/ 758011 h 2245516"/>
                  <a:gd name="connsiteX32" fmla="*/ 1702917 w 2409044"/>
                  <a:gd name="connsiteY32" fmla="*/ 899901 h 2245516"/>
                  <a:gd name="connsiteX33" fmla="*/ 1651679 w 2409044"/>
                  <a:gd name="connsiteY33" fmla="*/ 966904 h 2245516"/>
                  <a:gd name="connsiteX34" fmla="*/ 1651679 w 2409044"/>
                  <a:gd name="connsiteY34" fmla="*/ 966904 h 2245516"/>
                  <a:gd name="connsiteX35" fmla="*/ 1628031 w 2409044"/>
                  <a:gd name="connsiteY35" fmla="*/ 986611 h 2245516"/>
                  <a:gd name="connsiteX36" fmla="*/ 1604383 w 2409044"/>
                  <a:gd name="connsiteY36" fmla="*/ 1128501 h 2245516"/>
                  <a:gd name="connsiteX37" fmla="*/ 1533438 w 2409044"/>
                  <a:gd name="connsiteY37" fmla="*/ 1258566 h 2245516"/>
                  <a:gd name="connsiteX38" fmla="*/ 1509789 w 2409044"/>
                  <a:gd name="connsiteY38" fmla="*/ 1309804 h 2245516"/>
                  <a:gd name="connsiteX39" fmla="*/ 1525555 w 2409044"/>
                  <a:gd name="connsiteY39" fmla="*/ 1408339 h 2245516"/>
                  <a:gd name="connsiteX40" fmla="*/ 1592558 w 2409044"/>
                  <a:gd name="connsiteY40" fmla="*/ 1491108 h 2245516"/>
                  <a:gd name="connsiteX41" fmla="*/ 1848748 w 2409044"/>
                  <a:gd name="connsiteY41" fmla="*/ 1550228 h 2245516"/>
                  <a:gd name="connsiteX42" fmla="*/ 2077348 w 2409044"/>
                  <a:gd name="connsiteY42" fmla="*/ 1609349 h 2245516"/>
                  <a:gd name="connsiteX43" fmla="*/ 2211355 w 2409044"/>
                  <a:gd name="connsiteY43" fmla="*/ 1652704 h 2245516"/>
                  <a:gd name="connsiteX44" fmla="*/ 2325655 w 2409044"/>
                  <a:gd name="connsiteY44" fmla="*/ 1696059 h 2245516"/>
                  <a:gd name="connsiteX45" fmla="*/ 2361127 w 2409044"/>
                  <a:gd name="connsiteY45" fmla="*/ 1849773 h 2245516"/>
                  <a:gd name="connsiteX46" fmla="*/ 2388717 w 2409044"/>
                  <a:gd name="connsiteY46" fmla="*/ 2050783 h 2245516"/>
                  <a:gd name="connsiteX47" fmla="*/ 2408424 w 2409044"/>
                  <a:gd name="connsiteY47" fmla="*/ 2232087 h 2245516"/>
                  <a:gd name="connsiteX48" fmla="*/ 2404483 w 2409044"/>
                  <a:gd name="connsiteY48" fmla="*/ 2232087 h 2245516"/>
                  <a:gd name="connsiteX49" fmla="*/ 59362 w 2409044"/>
                  <a:gd name="connsiteY49" fmla="*/ 2224204 h 2245516"/>
                  <a:gd name="connsiteX50" fmla="*/ 241 w 2409044"/>
                  <a:gd name="connsiteY50" fmla="*/ 2232087 h 2245516"/>
                  <a:gd name="connsiteX0" fmla="*/ 62062 w 2470865"/>
                  <a:gd name="connsiteY0" fmla="*/ 2232087 h 2262785"/>
                  <a:gd name="connsiteX1" fmla="*/ 121183 w 2470865"/>
                  <a:gd name="connsiteY1" fmla="*/ 1834008 h 2262785"/>
                  <a:gd name="connsiteX2" fmla="*/ 168479 w 2470865"/>
                  <a:gd name="connsiteY2" fmla="*/ 1692118 h 2262785"/>
                  <a:gd name="connsiteX3" fmla="*/ 282779 w 2470865"/>
                  <a:gd name="connsiteY3" fmla="*/ 1636939 h 2262785"/>
                  <a:gd name="connsiteX4" fmla="*/ 917342 w 2470865"/>
                  <a:gd name="connsiteY4" fmla="*/ 1455635 h 2262785"/>
                  <a:gd name="connsiteX5" fmla="*/ 913400 w 2470865"/>
                  <a:gd name="connsiteY5" fmla="*/ 1459577 h 2262785"/>
                  <a:gd name="connsiteX6" fmla="*/ 964638 w 2470865"/>
                  <a:gd name="connsiteY6" fmla="*/ 1364983 h 2262785"/>
                  <a:gd name="connsiteX7" fmla="*/ 952814 w 2470865"/>
                  <a:gd name="connsiteY7" fmla="*/ 1254625 h 2262785"/>
                  <a:gd name="connsiteX8" fmla="*/ 889752 w 2470865"/>
                  <a:gd name="connsiteY8" fmla="*/ 1160032 h 2262785"/>
                  <a:gd name="connsiteX9" fmla="*/ 842455 w 2470865"/>
                  <a:gd name="connsiteY9" fmla="*/ 1053614 h 2262785"/>
                  <a:gd name="connsiteX10" fmla="*/ 834573 w 2470865"/>
                  <a:gd name="connsiteY10" fmla="*/ 970846 h 2262785"/>
                  <a:gd name="connsiteX11" fmla="*/ 799100 w 2470865"/>
                  <a:gd name="connsiteY11" fmla="*/ 939314 h 2262785"/>
                  <a:gd name="connsiteX12" fmla="*/ 747862 w 2470865"/>
                  <a:gd name="connsiteY12" fmla="*/ 852604 h 2262785"/>
                  <a:gd name="connsiteX13" fmla="*/ 736038 w 2470865"/>
                  <a:gd name="connsiteY13" fmla="*/ 742246 h 2262785"/>
                  <a:gd name="connsiteX14" fmla="*/ 755745 w 2470865"/>
                  <a:gd name="connsiteY14" fmla="*/ 687066 h 2262785"/>
                  <a:gd name="connsiteX15" fmla="*/ 743921 w 2470865"/>
                  <a:gd name="connsiteY15" fmla="*/ 596414 h 2262785"/>
                  <a:gd name="connsiteX16" fmla="*/ 732097 w 2470865"/>
                  <a:gd name="connsiteY16" fmla="*/ 501821 h 2262785"/>
                  <a:gd name="connsiteX17" fmla="*/ 763628 w 2470865"/>
                  <a:gd name="connsiteY17" fmla="*/ 332342 h 2262785"/>
                  <a:gd name="connsiteX18" fmla="*/ 814866 w 2470865"/>
                  <a:gd name="connsiteY18" fmla="*/ 210159 h 2262785"/>
                  <a:gd name="connsiteX19" fmla="*/ 909459 w 2470865"/>
                  <a:gd name="connsiteY19" fmla="*/ 127390 h 2262785"/>
                  <a:gd name="connsiteX20" fmla="*/ 1118352 w 2470865"/>
                  <a:gd name="connsiteY20" fmla="*/ 20973 h 2262785"/>
                  <a:gd name="connsiteX21" fmla="*/ 1331186 w 2470865"/>
                  <a:gd name="connsiteY21" fmla="*/ 1266 h 2262785"/>
                  <a:gd name="connsiteX22" fmla="*/ 1500666 w 2470865"/>
                  <a:gd name="connsiteY22" fmla="*/ 40680 h 2262785"/>
                  <a:gd name="connsiteX23" fmla="*/ 1614966 w 2470865"/>
                  <a:gd name="connsiteY23" fmla="*/ 99801 h 2262785"/>
                  <a:gd name="connsiteX24" fmla="*/ 1658321 w 2470865"/>
                  <a:gd name="connsiteY24" fmla="*/ 154980 h 2262785"/>
                  <a:gd name="connsiteX25" fmla="*/ 1654379 w 2470865"/>
                  <a:gd name="connsiteY25" fmla="*/ 233808 h 2262785"/>
                  <a:gd name="connsiteX26" fmla="*/ 1689852 w 2470865"/>
                  <a:gd name="connsiteY26" fmla="*/ 249573 h 2262785"/>
                  <a:gd name="connsiteX27" fmla="*/ 1764738 w 2470865"/>
                  <a:gd name="connsiteY27" fmla="*/ 308694 h 2262785"/>
                  <a:gd name="connsiteX28" fmla="*/ 1792328 w 2470865"/>
                  <a:gd name="connsiteY28" fmla="*/ 430877 h 2262785"/>
                  <a:gd name="connsiteX29" fmla="*/ 1804152 w 2470865"/>
                  <a:gd name="connsiteY29" fmla="*/ 600356 h 2262785"/>
                  <a:gd name="connsiteX30" fmla="*/ 1784445 w 2470865"/>
                  <a:gd name="connsiteY30" fmla="*/ 694949 h 2262785"/>
                  <a:gd name="connsiteX31" fmla="*/ 1808093 w 2470865"/>
                  <a:gd name="connsiteY31" fmla="*/ 758011 h 2262785"/>
                  <a:gd name="connsiteX32" fmla="*/ 1764738 w 2470865"/>
                  <a:gd name="connsiteY32" fmla="*/ 899901 h 2262785"/>
                  <a:gd name="connsiteX33" fmla="*/ 1713500 w 2470865"/>
                  <a:gd name="connsiteY33" fmla="*/ 966904 h 2262785"/>
                  <a:gd name="connsiteX34" fmla="*/ 1713500 w 2470865"/>
                  <a:gd name="connsiteY34" fmla="*/ 966904 h 2262785"/>
                  <a:gd name="connsiteX35" fmla="*/ 1689852 w 2470865"/>
                  <a:gd name="connsiteY35" fmla="*/ 986611 h 2262785"/>
                  <a:gd name="connsiteX36" fmla="*/ 1666204 w 2470865"/>
                  <a:gd name="connsiteY36" fmla="*/ 1128501 h 2262785"/>
                  <a:gd name="connsiteX37" fmla="*/ 1595259 w 2470865"/>
                  <a:gd name="connsiteY37" fmla="*/ 1258566 h 2262785"/>
                  <a:gd name="connsiteX38" fmla="*/ 1571610 w 2470865"/>
                  <a:gd name="connsiteY38" fmla="*/ 1309804 h 2262785"/>
                  <a:gd name="connsiteX39" fmla="*/ 1587376 w 2470865"/>
                  <a:gd name="connsiteY39" fmla="*/ 1408339 h 2262785"/>
                  <a:gd name="connsiteX40" fmla="*/ 1654379 w 2470865"/>
                  <a:gd name="connsiteY40" fmla="*/ 1491108 h 2262785"/>
                  <a:gd name="connsiteX41" fmla="*/ 1910569 w 2470865"/>
                  <a:gd name="connsiteY41" fmla="*/ 1550228 h 2262785"/>
                  <a:gd name="connsiteX42" fmla="*/ 2139169 w 2470865"/>
                  <a:gd name="connsiteY42" fmla="*/ 1609349 h 2262785"/>
                  <a:gd name="connsiteX43" fmla="*/ 2273176 w 2470865"/>
                  <a:gd name="connsiteY43" fmla="*/ 1652704 h 2262785"/>
                  <a:gd name="connsiteX44" fmla="*/ 2387476 w 2470865"/>
                  <a:gd name="connsiteY44" fmla="*/ 1696059 h 2262785"/>
                  <a:gd name="connsiteX45" fmla="*/ 2422948 w 2470865"/>
                  <a:gd name="connsiteY45" fmla="*/ 1849773 h 2262785"/>
                  <a:gd name="connsiteX46" fmla="*/ 2450538 w 2470865"/>
                  <a:gd name="connsiteY46" fmla="*/ 2050783 h 2262785"/>
                  <a:gd name="connsiteX47" fmla="*/ 2470245 w 2470865"/>
                  <a:gd name="connsiteY47" fmla="*/ 2232087 h 2262785"/>
                  <a:gd name="connsiteX48" fmla="*/ 2466304 w 2470865"/>
                  <a:gd name="connsiteY48" fmla="*/ 2232087 h 2262785"/>
                  <a:gd name="connsiteX49" fmla="*/ 1090762 w 2470865"/>
                  <a:gd name="connsiteY49" fmla="*/ 2228145 h 2262785"/>
                  <a:gd name="connsiteX50" fmla="*/ 62062 w 2470865"/>
                  <a:gd name="connsiteY50" fmla="*/ 2232087 h 2262785"/>
                  <a:gd name="connsiteX0" fmla="*/ 18957 w 2427760"/>
                  <a:gd name="connsiteY0" fmla="*/ 2232087 h 2256644"/>
                  <a:gd name="connsiteX1" fmla="*/ 78078 w 2427760"/>
                  <a:gd name="connsiteY1" fmla="*/ 1834008 h 2256644"/>
                  <a:gd name="connsiteX2" fmla="*/ 125374 w 2427760"/>
                  <a:gd name="connsiteY2" fmla="*/ 1692118 h 2256644"/>
                  <a:gd name="connsiteX3" fmla="*/ 239674 w 2427760"/>
                  <a:gd name="connsiteY3" fmla="*/ 1636939 h 2256644"/>
                  <a:gd name="connsiteX4" fmla="*/ 874237 w 2427760"/>
                  <a:gd name="connsiteY4" fmla="*/ 1455635 h 2256644"/>
                  <a:gd name="connsiteX5" fmla="*/ 870295 w 2427760"/>
                  <a:gd name="connsiteY5" fmla="*/ 1459577 h 2256644"/>
                  <a:gd name="connsiteX6" fmla="*/ 921533 w 2427760"/>
                  <a:gd name="connsiteY6" fmla="*/ 1364983 h 2256644"/>
                  <a:gd name="connsiteX7" fmla="*/ 909709 w 2427760"/>
                  <a:gd name="connsiteY7" fmla="*/ 1254625 h 2256644"/>
                  <a:gd name="connsiteX8" fmla="*/ 846647 w 2427760"/>
                  <a:gd name="connsiteY8" fmla="*/ 1160032 h 2256644"/>
                  <a:gd name="connsiteX9" fmla="*/ 799350 w 2427760"/>
                  <a:gd name="connsiteY9" fmla="*/ 1053614 h 2256644"/>
                  <a:gd name="connsiteX10" fmla="*/ 791468 w 2427760"/>
                  <a:gd name="connsiteY10" fmla="*/ 970846 h 2256644"/>
                  <a:gd name="connsiteX11" fmla="*/ 755995 w 2427760"/>
                  <a:gd name="connsiteY11" fmla="*/ 939314 h 2256644"/>
                  <a:gd name="connsiteX12" fmla="*/ 704757 w 2427760"/>
                  <a:gd name="connsiteY12" fmla="*/ 852604 h 2256644"/>
                  <a:gd name="connsiteX13" fmla="*/ 692933 w 2427760"/>
                  <a:gd name="connsiteY13" fmla="*/ 742246 h 2256644"/>
                  <a:gd name="connsiteX14" fmla="*/ 712640 w 2427760"/>
                  <a:gd name="connsiteY14" fmla="*/ 687066 h 2256644"/>
                  <a:gd name="connsiteX15" fmla="*/ 700816 w 2427760"/>
                  <a:gd name="connsiteY15" fmla="*/ 596414 h 2256644"/>
                  <a:gd name="connsiteX16" fmla="*/ 688992 w 2427760"/>
                  <a:gd name="connsiteY16" fmla="*/ 501821 h 2256644"/>
                  <a:gd name="connsiteX17" fmla="*/ 720523 w 2427760"/>
                  <a:gd name="connsiteY17" fmla="*/ 332342 h 2256644"/>
                  <a:gd name="connsiteX18" fmla="*/ 771761 w 2427760"/>
                  <a:gd name="connsiteY18" fmla="*/ 210159 h 2256644"/>
                  <a:gd name="connsiteX19" fmla="*/ 866354 w 2427760"/>
                  <a:gd name="connsiteY19" fmla="*/ 127390 h 2256644"/>
                  <a:gd name="connsiteX20" fmla="*/ 1075247 w 2427760"/>
                  <a:gd name="connsiteY20" fmla="*/ 20973 h 2256644"/>
                  <a:gd name="connsiteX21" fmla="*/ 1288081 w 2427760"/>
                  <a:gd name="connsiteY21" fmla="*/ 1266 h 2256644"/>
                  <a:gd name="connsiteX22" fmla="*/ 1457561 w 2427760"/>
                  <a:gd name="connsiteY22" fmla="*/ 40680 h 2256644"/>
                  <a:gd name="connsiteX23" fmla="*/ 1571861 w 2427760"/>
                  <a:gd name="connsiteY23" fmla="*/ 99801 h 2256644"/>
                  <a:gd name="connsiteX24" fmla="*/ 1615216 w 2427760"/>
                  <a:gd name="connsiteY24" fmla="*/ 154980 h 2256644"/>
                  <a:gd name="connsiteX25" fmla="*/ 1611274 w 2427760"/>
                  <a:gd name="connsiteY25" fmla="*/ 233808 h 2256644"/>
                  <a:gd name="connsiteX26" fmla="*/ 1646747 w 2427760"/>
                  <a:gd name="connsiteY26" fmla="*/ 249573 h 2256644"/>
                  <a:gd name="connsiteX27" fmla="*/ 1721633 w 2427760"/>
                  <a:gd name="connsiteY27" fmla="*/ 308694 h 2256644"/>
                  <a:gd name="connsiteX28" fmla="*/ 1749223 w 2427760"/>
                  <a:gd name="connsiteY28" fmla="*/ 430877 h 2256644"/>
                  <a:gd name="connsiteX29" fmla="*/ 1761047 w 2427760"/>
                  <a:gd name="connsiteY29" fmla="*/ 600356 h 2256644"/>
                  <a:gd name="connsiteX30" fmla="*/ 1741340 w 2427760"/>
                  <a:gd name="connsiteY30" fmla="*/ 694949 h 2256644"/>
                  <a:gd name="connsiteX31" fmla="*/ 1764988 w 2427760"/>
                  <a:gd name="connsiteY31" fmla="*/ 758011 h 2256644"/>
                  <a:gd name="connsiteX32" fmla="*/ 1721633 w 2427760"/>
                  <a:gd name="connsiteY32" fmla="*/ 899901 h 2256644"/>
                  <a:gd name="connsiteX33" fmla="*/ 1670395 w 2427760"/>
                  <a:gd name="connsiteY33" fmla="*/ 966904 h 2256644"/>
                  <a:gd name="connsiteX34" fmla="*/ 1670395 w 2427760"/>
                  <a:gd name="connsiteY34" fmla="*/ 966904 h 2256644"/>
                  <a:gd name="connsiteX35" fmla="*/ 1646747 w 2427760"/>
                  <a:gd name="connsiteY35" fmla="*/ 986611 h 2256644"/>
                  <a:gd name="connsiteX36" fmla="*/ 1623099 w 2427760"/>
                  <a:gd name="connsiteY36" fmla="*/ 1128501 h 2256644"/>
                  <a:gd name="connsiteX37" fmla="*/ 1552154 w 2427760"/>
                  <a:gd name="connsiteY37" fmla="*/ 1258566 h 2256644"/>
                  <a:gd name="connsiteX38" fmla="*/ 1528505 w 2427760"/>
                  <a:gd name="connsiteY38" fmla="*/ 1309804 h 2256644"/>
                  <a:gd name="connsiteX39" fmla="*/ 1544271 w 2427760"/>
                  <a:gd name="connsiteY39" fmla="*/ 1408339 h 2256644"/>
                  <a:gd name="connsiteX40" fmla="*/ 1611274 w 2427760"/>
                  <a:gd name="connsiteY40" fmla="*/ 1491108 h 2256644"/>
                  <a:gd name="connsiteX41" fmla="*/ 1867464 w 2427760"/>
                  <a:gd name="connsiteY41" fmla="*/ 1550228 h 2256644"/>
                  <a:gd name="connsiteX42" fmla="*/ 2096064 w 2427760"/>
                  <a:gd name="connsiteY42" fmla="*/ 1609349 h 2256644"/>
                  <a:gd name="connsiteX43" fmla="*/ 2230071 w 2427760"/>
                  <a:gd name="connsiteY43" fmla="*/ 1652704 h 2256644"/>
                  <a:gd name="connsiteX44" fmla="*/ 2344371 w 2427760"/>
                  <a:gd name="connsiteY44" fmla="*/ 1696059 h 2256644"/>
                  <a:gd name="connsiteX45" fmla="*/ 2379843 w 2427760"/>
                  <a:gd name="connsiteY45" fmla="*/ 1849773 h 2256644"/>
                  <a:gd name="connsiteX46" fmla="*/ 2407433 w 2427760"/>
                  <a:gd name="connsiteY46" fmla="*/ 2050783 h 2256644"/>
                  <a:gd name="connsiteX47" fmla="*/ 2427140 w 2427760"/>
                  <a:gd name="connsiteY47" fmla="*/ 2232087 h 2256644"/>
                  <a:gd name="connsiteX48" fmla="*/ 2423199 w 2427760"/>
                  <a:gd name="connsiteY48" fmla="*/ 2232087 h 2256644"/>
                  <a:gd name="connsiteX49" fmla="*/ 440685 w 2427760"/>
                  <a:gd name="connsiteY49" fmla="*/ 2208438 h 2256644"/>
                  <a:gd name="connsiteX50" fmla="*/ 18957 w 2427760"/>
                  <a:gd name="connsiteY50" fmla="*/ 2232087 h 2256644"/>
                  <a:gd name="connsiteX0" fmla="*/ 18957 w 2427760"/>
                  <a:gd name="connsiteY0" fmla="*/ 2232087 h 2255961"/>
                  <a:gd name="connsiteX1" fmla="*/ 78078 w 2427760"/>
                  <a:gd name="connsiteY1" fmla="*/ 1834008 h 2255961"/>
                  <a:gd name="connsiteX2" fmla="*/ 125374 w 2427760"/>
                  <a:gd name="connsiteY2" fmla="*/ 1692118 h 2255961"/>
                  <a:gd name="connsiteX3" fmla="*/ 239674 w 2427760"/>
                  <a:gd name="connsiteY3" fmla="*/ 1636939 h 2255961"/>
                  <a:gd name="connsiteX4" fmla="*/ 874237 w 2427760"/>
                  <a:gd name="connsiteY4" fmla="*/ 1455635 h 2255961"/>
                  <a:gd name="connsiteX5" fmla="*/ 870295 w 2427760"/>
                  <a:gd name="connsiteY5" fmla="*/ 1459577 h 2255961"/>
                  <a:gd name="connsiteX6" fmla="*/ 921533 w 2427760"/>
                  <a:gd name="connsiteY6" fmla="*/ 1364983 h 2255961"/>
                  <a:gd name="connsiteX7" fmla="*/ 909709 w 2427760"/>
                  <a:gd name="connsiteY7" fmla="*/ 1254625 h 2255961"/>
                  <a:gd name="connsiteX8" fmla="*/ 846647 w 2427760"/>
                  <a:gd name="connsiteY8" fmla="*/ 1160032 h 2255961"/>
                  <a:gd name="connsiteX9" fmla="*/ 799350 w 2427760"/>
                  <a:gd name="connsiteY9" fmla="*/ 1053614 h 2255961"/>
                  <a:gd name="connsiteX10" fmla="*/ 791468 w 2427760"/>
                  <a:gd name="connsiteY10" fmla="*/ 970846 h 2255961"/>
                  <a:gd name="connsiteX11" fmla="*/ 755995 w 2427760"/>
                  <a:gd name="connsiteY11" fmla="*/ 939314 h 2255961"/>
                  <a:gd name="connsiteX12" fmla="*/ 704757 w 2427760"/>
                  <a:gd name="connsiteY12" fmla="*/ 852604 h 2255961"/>
                  <a:gd name="connsiteX13" fmla="*/ 692933 w 2427760"/>
                  <a:gd name="connsiteY13" fmla="*/ 742246 h 2255961"/>
                  <a:gd name="connsiteX14" fmla="*/ 712640 w 2427760"/>
                  <a:gd name="connsiteY14" fmla="*/ 687066 h 2255961"/>
                  <a:gd name="connsiteX15" fmla="*/ 700816 w 2427760"/>
                  <a:gd name="connsiteY15" fmla="*/ 596414 h 2255961"/>
                  <a:gd name="connsiteX16" fmla="*/ 688992 w 2427760"/>
                  <a:gd name="connsiteY16" fmla="*/ 501821 h 2255961"/>
                  <a:gd name="connsiteX17" fmla="*/ 720523 w 2427760"/>
                  <a:gd name="connsiteY17" fmla="*/ 332342 h 2255961"/>
                  <a:gd name="connsiteX18" fmla="*/ 771761 w 2427760"/>
                  <a:gd name="connsiteY18" fmla="*/ 210159 h 2255961"/>
                  <a:gd name="connsiteX19" fmla="*/ 866354 w 2427760"/>
                  <a:gd name="connsiteY19" fmla="*/ 127390 h 2255961"/>
                  <a:gd name="connsiteX20" fmla="*/ 1075247 w 2427760"/>
                  <a:gd name="connsiteY20" fmla="*/ 20973 h 2255961"/>
                  <a:gd name="connsiteX21" fmla="*/ 1288081 w 2427760"/>
                  <a:gd name="connsiteY21" fmla="*/ 1266 h 2255961"/>
                  <a:gd name="connsiteX22" fmla="*/ 1457561 w 2427760"/>
                  <a:gd name="connsiteY22" fmla="*/ 40680 h 2255961"/>
                  <a:gd name="connsiteX23" fmla="*/ 1571861 w 2427760"/>
                  <a:gd name="connsiteY23" fmla="*/ 99801 h 2255961"/>
                  <a:gd name="connsiteX24" fmla="*/ 1615216 w 2427760"/>
                  <a:gd name="connsiteY24" fmla="*/ 154980 h 2255961"/>
                  <a:gd name="connsiteX25" fmla="*/ 1611274 w 2427760"/>
                  <a:gd name="connsiteY25" fmla="*/ 233808 h 2255961"/>
                  <a:gd name="connsiteX26" fmla="*/ 1646747 w 2427760"/>
                  <a:gd name="connsiteY26" fmla="*/ 249573 h 2255961"/>
                  <a:gd name="connsiteX27" fmla="*/ 1721633 w 2427760"/>
                  <a:gd name="connsiteY27" fmla="*/ 308694 h 2255961"/>
                  <a:gd name="connsiteX28" fmla="*/ 1749223 w 2427760"/>
                  <a:gd name="connsiteY28" fmla="*/ 430877 h 2255961"/>
                  <a:gd name="connsiteX29" fmla="*/ 1761047 w 2427760"/>
                  <a:gd name="connsiteY29" fmla="*/ 600356 h 2255961"/>
                  <a:gd name="connsiteX30" fmla="*/ 1741340 w 2427760"/>
                  <a:gd name="connsiteY30" fmla="*/ 694949 h 2255961"/>
                  <a:gd name="connsiteX31" fmla="*/ 1764988 w 2427760"/>
                  <a:gd name="connsiteY31" fmla="*/ 758011 h 2255961"/>
                  <a:gd name="connsiteX32" fmla="*/ 1721633 w 2427760"/>
                  <a:gd name="connsiteY32" fmla="*/ 899901 h 2255961"/>
                  <a:gd name="connsiteX33" fmla="*/ 1670395 w 2427760"/>
                  <a:gd name="connsiteY33" fmla="*/ 966904 h 2255961"/>
                  <a:gd name="connsiteX34" fmla="*/ 1670395 w 2427760"/>
                  <a:gd name="connsiteY34" fmla="*/ 966904 h 2255961"/>
                  <a:gd name="connsiteX35" fmla="*/ 1646747 w 2427760"/>
                  <a:gd name="connsiteY35" fmla="*/ 986611 h 2255961"/>
                  <a:gd name="connsiteX36" fmla="*/ 1623099 w 2427760"/>
                  <a:gd name="connsiteY36" fmla="*/ 1128501 h 2255961"/>
                  <a:gd name="connsiteX37" fmla="*/ 1552154 w 2427760"/>
                  <a:gd name="connsiteY37" fmla="*/ 1258566 h 2255961"/>
                  <a:gd name="connsiteX38" fmla="*/ 1528505 w 2427760"/>
                  <a:gd name="connsiteY38" fmla="*/ 1309804 h 2255961"/>
                  <a:gd name="connsiteX39" fmla="*/ 1544271 w 2427760"/>
                  <a:gd name="connsiteY39" fmla="*/ 1408339 h 2255961"/>
                  <a:gd name="connsiteX40" fmla="*/ 1611274 w 2427760"/>
                  <a:gd name="connsiteY40" fmla="*/ 1491108 h 2255961"/>
                  <a:gd name="connsiteX41" fmla="*/ 1867464 w 2427760"/>
                  <a:gd name="connsiteY41" fmla="*/ 1550228 h 2255961"/>
                  <a:gd name="connsiteX42" fmla="*/ 2096064 w 2427760"/>
                  <a:gd name="connsiteY42" fmla="*/ 1609349 h 2255961"/>
                  <a:gd name="connsiteX43" fmla="*/ 2230071 w 2427760"/>
                  <a:gd name="connsiteY43" fmla="*/ 1652704 h 2255961"/>
                  <a:gd name="connsiteX44" fmla="*/ 2344371 w 2427760"/>
                  <a:gd name="connsiteY44" fmla="*/ 1696059 h 2255961"/>
                  <a:gd name="connsiteX45" fmla="*/ 2379843 w 2427760"/>
                  <a:gd name="connsiteY45" fmla="*/ 1849773 h 2255961"/>
                  <a:gd name="connsiteX46" fmla="*/ 2407433 w 2427760"/>
                  <a:gd name="connsiteY46" fmla="*/ 2050783 h 2255961"/>
                  <a:gd name="connsiteX47" fmla="*/ 2427140 w 2427760"/>
                  <a:gd name="connsiteY47" fmla="*/ 2232087 h 2255961"/>
                  <a:gd name="connsiteX48" fmla="*/ 2423199 w 2427760"/>
                  <a:gd name="connsiteY48" fmla="*/ 2232087 h 2255961"/>
                  <a:gd name="connsiteX49" fmla="*/ 440685 w 2427760"/>
                  <a:gd name="connsiteY49" fmla="*/ 2208438 h 2255961"/>
                  <a:gd name="connsiteX50" fmla="*/ 18957 w 2427760"/>
                  <a:gd name="connsiteY50" fmla="*/ 2232087 h 2255961"/>
                  <a:gd name="connsiteX0" fmla="*/ 76709 w 2485512"/>
                  <a:gd name="connsiteY0" fmla="*/ 2232087 h 2264696"/>
                  <a:gd name="connsiteX1" fmla="*/ 135830 w 2485512"/>
                  <a:gd name="connsiteY1" fmla="*/ 1834008 h 2264696"/>
                  <a:gd name="connsiteX2" fmla="*/ 183126 w 2485512"/>
                  <a:gd name="connsiteY2" fmla="*/ 1692118 h 2264696"/>
                  <a:gd name="connsiteX3" fmla="*/ 297426 w 2485512"/>
                  <a:gd name="connsiteY3" fmla="*/ 1636939 h 2264696"/>
                  <a:gd name="connsiteX4" fmla="*/ 931989 w 2485512"/>
                  <a:gd name="connsiteY4" fmla="*/ 1455635 h 2264696"/>
                  <a:gd name="connsiteX5" fmla="*/ 928047 w 2485512"/>
                  <a:gd name="connsiteY5" fmla="*/ 1459577 h 2264696"/>
                  <a:gd name="connsiteX6" fmla="*/ 979285 w 2485512"/>
                  <a:gd name="connsiteY6" fmla="*/ 1364983 h 2264696"/>
                  <a:gd name="connsiteX7" fmla="*/ 967461 w 2485512"/>
                  <a:gd name="connsiteY7" fmla="*/ 1254625 h 2264696"/>
                  <a:gd name="connsiteX8" fmla="*/ 904399 w 2485512"/>
                  <a:gd name="connsiteY8" fmla="*/ 1160032 h 2264696"/>
                  <a:gd name="connsiteX9" fmla="*/ 857102 w 2485512"/>
                  <a:gd name="connsiteY9" fmla="*/ 1053614 h 2264696"/>
                  <a:gd name="connsiteX10" fmla="*/ 849220 w 2485512"/>
                  <a:gd name="connsiteY10" fmla="*/ 970846 h 2264696"/>
                  <a:gd name="connsiteX11" fmla="*/ 813747 w 2485512"/>
                  <a:gd name="connsiteY11" fmla="*/ 939314 h 2264696"/>
                  <a:gd name="connsiteX12" fmla="*/ 762509 w 2485512"/>
                  <a:gd name="connsiteY12" fmla="*/ 852604 h 2264696"/>
                  <a:gd name="connsiteX13" fmla="*/ 750685 w 2485512"/>
                  <a:gd name="connsiteY13" fmla="*/ 742246 h 2264696"/>
                  <a:gd name="connsiteX14" fmla="*/ 770392 w 2485512"/>
                  <a:gd name="connsiteY14" fmla="*/ 687066 h 2264696"/>
                  <a:gd name="connsiteX15" fmla="*/ 758568 w 2485512"/>
                  <a:gd name="connsiteY15" fmla="*/ 596414 h 2264696"/>
                  <a:gd name="connsiteX16" fmla="*/ 746744 w 2485512"/>
                  <a:gd name="connsiteY16" fmla="*/ 501821 h 2264696"/>
                  <a:gd name="connsiteX17" fmla="*/ 778275 w 2485512"/>
                  <a:gd name="connsiteY17" fmla="*/ 332342 h 2264696"/>
                  <a:gd name="connsiteX18" fmla="*/ 829513 w 2485512"/>
                  <a:gd name="connsiteY18" fmla="*/ 210159 h 2264696"/>
                  <a:gd name="connsiteX19" fmla="*/ 924106 w 2485512"/>
                  <a:gd name="connsiteY19" fmla="*/ 127390 h 2264696"/>
                  <a:gd name="connsiteX20" fmla="*/ 1132999 w 2485512"/>
                  <a:gd name="connsiteY20" fmla="*/ 20973 h 2264696"/>
                  <a:gd name="connsiteX21" fmla="*/ 1345833 w 2485512"/>
                  <a:gd name="connsiteY21" fmla="*/ 1266 h 2264696"/>
                  <a:gd name="connsiteX22" fmla="*/ 1515313 w 2485512"/>
                  <a:gd name="connsiteY22" fmla="*/ 40680 h 2264696"/>
                  <a:gd name="connsiteX23" fmla="*/ 1629613 w 2485512"/>
                  <a:gd name="connsiteY23" fmla="*/ 99801 h 2264696"/>
                  <a:gd name="connsiteX24" fmla="*/ 1672968 w 2485512"/>
                  <a:gd name="connsiteY24" fmla="*/ 154980 h 2264696"/>
                  <a:gd name="connsiteX25" fmla="*/ 1669026 w 2485512"/>
                  <a:gd name="connsiteY25" fmla="*/ 233808 h 2264696"/>
                  <a:gd name="connsiteX26" fmla="*/ 1704499 w 2485512"/>
                  <a:gd name="connsiteY26" fmla="*/ 249573 h 2264696"/>
                  <a:gd name="connsiteX27" fmla="*/ 1779385 w 2485512"/>
                  <a:gd name="connsiteY27" fmla="*/ 308694 h 2264696"/>
                  <a:gd name="connsiteX28" fmla="*/ 1806975 w 2485512"/>
                  <a:gd name="connsiteY28" fmla="*/ 430877 h 2264696"/>
                  <a:gd name="connsiteX29" fmla="*/ 1818799 w 2485512"/>
                  <a:gd name="connsiteY29" fmla="*/ 600356 h 2264696"/>
                  <a:gd name="connsiteX30" fmla="*/ 1799092 w 2485512"/>
                  <a:gd name="connsiteY30" fmla="*/ 694949 h 2264696"/>
                  <a:gd name="connsiteX31" fmla="*/ 1822740 w 2485512"/>
                  <a:gd name="connsiteY31" fmla="*/ 758011 h 2264696"/>
                  <a:gd name="connsiteX32" fmla="*/ 1779385 w 2485512"/>
                  <a:gd name="connsiteY32" fmla="*/ 899901 h 2264696"/>
                  <a:gd name="connsiteX33" fmla="*/ 1728147 w 2485512"/>
                  <a:gd name="connsiteY33" fmla="*/ 966904 h 2264696"/>
                  <a:gd name="connsiteX34" fmla="*/ 1728147 w 2485512"/>
                  <a:gd name="connsiteY34" fmla="*/ 966904 h 2264696"/>
                  <a:gd name="connsiteX35" fmla="*/ 1704499 w 2485512"/>
                  <a:gd name="connsiteY35" fmla="*/ 986611 h 2264696"/>
                  <a:gd name="connsiteX36" fmla="*/ 1680851 w 2485512"/>
                  <a:gd name="connsiteY36" fmla="*/ 1128501 h 2264696"/>
                  <a:gd name="connsiteX37" fmla="*/ 1609906 w 2485512"/>
                  <a:gd name="connsiteY37" fmla="*/ 1258566 h 2264696"/>
                  <a:gd name="connsiteX38" fmla="*/ 1586257 w 2485512"/>
                  <a:gd name="connsiteY38" fmla="*/ 1309804 h 2264696"/>
                  <a:gd name="connsiteX39" fmla="*/ 1602023 w 2485512"/>
                  <a:gd name="connsiteY39" fmla="*/ 1408339 h 2264696"/>
                  <a:gd name="connsiteX40" fmla="*/ 1669026 w 2485512"/>
                  <a:gd name="connsiteY40" fmla="*/ 1491108 h 2264696"/>
                  <a:gd name="connsiteX41" fmla="*/ 1925216 w 2485512"/>
                  <a:gd name="connsiteY41" fmla="*/ 1550228 h 2264696"/>
                  <a:gd name="connsiteX42" fmla="*/ 2153816 w 2485512"/>
                  <a:gd name="connsiteY42" fmla="*/ 1609349 h 2264696"/>
                  <a:gd name="connsiteX43" fmla="*/ 2287823 w 2485512"/>
                  <a:gd name="connsiteY43" fmla="*/ 1652704 h 2264696"/>
                  <a:gd name="connsiteX44" fmla="*/ 2402123 w 2485512"/>
                  <a:gd name="connsiteY44" fmla="*/ 1696059 h 2264696"/>
                  <a:gd name="connsiteX45" fmla="*/ 2437595 w 2485512"/>
                  <a:gd name="connsiteY45" fmla="*/ 1849773 h 2264696"/>
                  <a:gd name="connsiteX46" fmla="*/ 2465185 w 2485512"/>
                  <a:gd name="connsiteY46" fmla="*/ 2050783 h 2264696"/>
                  <a:gd name="connsiteX47" fmla="*/ 2484892 w 2485512"/>
                  <a:gd name="connsiteY47" fmla="*/ 2232087 h 2264696"/>
                  <a:gd name="connsiteX48" fmla="*/ 2480951 w 2485512"/>
                  <a:gd name="connsiteY48" fmla="*/ 2232087 h 2264696"/>
                  <a:gd name="connsiteX49" fmla="*/ 1306420 w 2485512"/>
                  <a:gd name="connsiteY49" fmla="*/ 2236027 h 2264696"/>
                  <a:gd name="connsiteX50" fmla="*/ 76709 w 2485512"/>
                  <a:gd name="connsiteY50" fmla="*/ 2232087 h 2264696"/>
                  <a:gd name="connsiteX0" fmla="*/ 4 w 2408807"/>
                  <a:gd name="connsiteY0" fmla="*/ 2232087 h 2254305"/>
                  <a:gd name="connsiteX1" fmla="*/ 59125 w 2408807"/>
                  <a:gd name="connsiteY1" fmla="*/ 1834008 h 2254305"/>
                  <a:gd name="connsiteX2" fmla="*/ 106421 w 2408807"/>
                  <a:gd name="connsiteY2" fmla="*/ 1692118 h 2254305"/>
                  <a:gd name="connsiteX3" fmla="*/ 220721 w 2408807"/>
                  <a:gd name="connsiteY3" fmla="*/ 1636939 h 2254305"/>
                  <a:gd name="connsiteX4" fmla="*/ 855284 w 2408807"/>
                  <a:gd name="connsiteY4" fmla="*/ 1455635 h 2254305"/>
                  <a:gd name="connsiteX5" fmla="*/ 851342 w 2408807"/>
                  <a:gd name="connsiteY5" fmla="*/ 1459577 h 2254305"/>
                  <a:gd name="connsiteX6" fmla="*/ 902580 w 2408807"/>
                  <a:gd name="connsiteY6" fmla="*/ 1364983 h 2254305"/>
                  <a:gd name="connsiteX7" fmla="*/ 890756 w 2408807"/>
                  <a:gd name="connsiteY7" fmla="*/ 1254625 h 2254305"/>
                  <a:gd name="connsiteX8" fmla="*/ 827694 w 2408807"/>
                  <a:gd name="connsiteY8" fmla="*/ 1160032 h 2254305"/>
                  <a:gd name="connsiteX9" fmla="*/ 780397 w 2408807"/>
                  <a:gd name="connsiteY9" fmla="*/ 1053614 h 2254305"/>
                  <a:gd name="connsiteX10" fmla="*/ 772515 w 2408807"/>
                  <a:gd name="connsiteY10" fmla="*/ 970846 h 2254305"/>
                  <a:gd name="connsiteX11" fmla="*/ 737042 w 2408807"/>
                  <a:gd name="connsiteY11" fmla="*/ 939314 h 2254305"/>
                  <a:gd name="connsiteX12" fmla="*/ 685804 w 2408807"/>
                  <a:gd name="connsiteY12" fmla="*/ 852604 h 2254305"/>
                  <a:gd name="connsiteX13" fmla="*/ 673980 w 2408807"/>
                  <a:gd name="connsiteY13" fmla="*/ 742246 h 2254305"/>
                  <a:gd name="connsiteX14" fmla="*/ 693687 w 2408807"/>
                  <a:gd name="connsiteY14" fmla="*/ 687066 h 2254305"/>
                  <a:gd name="connsiteX15" fmla="*/ 681863 w 2408807"/>
                  <a:gd name="connsiteY15" fmla="*/ 596414 h 2254305"/>
                  <a:gd name="connsiteX16" fmla="*/ 670039 w 2408807"/>
                  <a:gd name="connsiteY16" fmla="*/ 501821 h 2254305"/>
                  <a:gd name="connsiteX17" fmla="*/ 701570 w 2408807"/>
                  <a:gd name="connsiteY17" fmla="*/ 332342 h 2254305"/>
                  <a:gd name="connsiteX18" fmla="*/ 752808 w 2408807"/>
                  <a:gd name="connsiteY18" fmla="*/ 210159 h 2254305"/>
                  <a:gd name="connsiteX19" fmla="*/ 847401 w 2408807"/>
                  <a:gd name="connsiteY19" fmla="*/ 127390 h 2254305"/>
                  <a:gd name="connsiteX20" fmla="*/ 1056294 w 2408807"/>
                  <a:gd name="connsiteY20" fmla="*/ 20973 h 2254305"/>
                  <a:gd name="connsiteX21" fmla="*/ 1269128 w 2408807"/>
                  <a:gd name="connsiteY21" fmla="*/ 1266 h 2254305"/>
                  <a:gd name="connsiteX22" fmla="*/ 1438608 w 2408807"/>
                  <a:gd name="connsiteY22" fmla="*/ 40680 h 2254305"/>
                  <a:gd name="connsiteX23" fmla="*/ 1552908 w 2408807"/>
                  <a:gd name="connsiteY23" fmla="*/ 99801 h 2254305"/>
                  <a:gd name="connsiteX24" fmla="*/ 1596263 w 2408807"/>
                  <a:gd name="connsiteY24" fmla="*/ 154980 h 2254305"/>
                  <a:gd name="connsiteX25" fmla="*/ 1592321 w 2408807"/>
                  <a:gd name="connsiteY25" fmla="*/ 233808 h 2254305"/>
                  <a:gd name="connsiteX26" fmla="*/ 1627794 w 2408807"/>
                  <a:gd name="connsiteY26" fmla="*/ 249573 h 2254305"/>
                  <a:gd name="connsiteX27" fmla="*/ 1702680 w 2408807"/>
                  <a:gd name="connsiteY27" fmla="*/ 308694 h 2254305"/>
                  <a:gd name="connsiteX28" fmla="*/ 1730270 w 2408807"/>
                  <a:gd name="connsiteY28" fmla="*/ 430877 h 2254305"/>
                  <a:gd name="connsiteX29" fmla="*/ 1742094 w 2408807"/>
                  <a:gd name="connsiteY29" fmla="*/ 600356 h 2254305"/>
                  <a:gd name="connsiteX30" fmla="*/ 1722387 w 2408807"/>
                  <a:gd name="connsiteY30" fmla="*/ 694949 h 2254305"/>
                  <a:gd name="connsiteX31" fmla="*/ 1746035 w 2408807"/>
                  <a:gd name="connsiteY31" fmla="*/ 758011 h 2254305"/>
                  <a:gd name="connsiteX32" fmla="*/ 1702680 w 2408807"/>
                  <a:gd name="connsiteY32" fmla="*/ 899901 h 2254305"/>
                  <a:gd name="connsiteX33" fmla="*/ 1651442 w 2408807"/>
                  <a:gd name="connsiteY33" fmla="*/ 966904 h 2254305"/>
                  <a:gd name="connsiteX34" fmla="*/ 1651442 w 2408807"/>
                  <a:gd name="connsiteY34" fmla="*/ 966904 h 2254305"/>
                  <a:gd name="connsiteX35" fmla="*/ 1627794 w 2408807"/>
                  <a:gd name="connsiteY35" fmla="*/ 986611 h 2254305"/>
                  <a:gd name="connsiteX36" fmla="*/ 1604146 w 2408807"/>
                  <a:gd name="connsiteY36" fmla="*/ 1128501 h 2254305"/>
                  <a:gd name="connsiteX37" fmla="*/ 1533201 w 2408807"/>
                  <a:gd name="connsiteY37" fmla="*/ 1258566 h 2254305"/>
                  <a:gd name="connsiteX38" fmla="*/ 1509552 w 2408807"/>
                  <a:gd name="connsiteY38" fmla="*/ 1309804 h 2254305"/>
                  <a:gd name="connsiteX39" fmla="*/ 1525318 w 2408807"/>
                  <a:gd name="connsiteY39" fmla="*/ 1408339 h 2254305"/>
                  <a:gd name="connsiteX40" fmla="*/ 1592321 w 2408807"/>
                  <a:gd name="connsiteY40" fmla="*/ 1491108 h 2254305"/>
                  <a:gd name="connsiteX41" fmla="*/ 1848511 w 2408807"/>
                  <a:gd name="connsiteY41" fmla="*/ 1550228 h 2254305"/>
                  <a:gd name="connsiteX42" fmla="*/ 2077111 w 2408807"/>
                  <a:gd name="connsiteY42" fmla="*/ 1609349 h 2254305"/>
                  <a:gd name="connsiteX43" fmla="*/ 2211118 w 2408807"/>
                  <a:gd name="connsiteY43" fmla="*/ 1652704 h 2254305"/>
                  <a:gd name="connsiteX44" fmla="*/ 2325418 w 2408807"/>
                  <a:gd name="connsiteY44" fmla="*/ 1696059 h 2254305"/>
                  <a:gd name="connsiteX45" fmla="*/ 2360890 w 2408807"/>
                  <a:gd name="connsiteY45" fmla="*/ 1849773 h 2254305"/>
                  <a:gd name="connsiteX46" fmla="*/ 2388480 w 2408807"/>
                  <a:gd name="connsiteY46" fmla="*/ 2050783 h 2254305"/>
                  <a:gd name="connsiteX47" fmla="*/ 2408187 w 2408807"/>
                  <a:gd name="connsiteY47" fmla="*/ 2232087 h 2254305"/>
                  <a:gd name="connsiteX48" fmla="*/ 2404246 w 2408807"/>
                  <a:gd name="connsiteY48" fmla="*/ 2232087 h 2254305"/>
                  <a:gd name="connsiteX49" fmla="*/ 1229715 w 2408807"/>
                  <a:gd name="connsiteY49" fmla="*/ 2236027 h 2254305"/>
                  <a:gd name="connsiteX50" fmla="*/ 4 w 2408807"/>
                  <a:gd name="connsiteY50" fmla="*/ 2232087 h 2254305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51338 w 2408803"/>
                  <a:gd name="connsiteY5" fmla="*/ 145957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592317 w 2408803"/>
                  <a:gd name="connsiteY25" fmla="*/ 233808 h 2245516"/>
                  <a:gd name="connsiteX26" fmla="*/ 1627790 w 2408803"/>
                  <a:gd name="connsiteY26" fmla="*/ 249573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92317 w 2408803"/>
                  <a:gd name="connsiteY40" fmla="*/ 1491108 h 2245516"/>
                  <a:gd name="connsiteX41" fmla="*/ 1848507 w 2408803"/>
                  <a:gd name="connsiteY41" fmla="*/ 1550228 h 2245516"/>
                  <a:gd name="connsiteX42" fmla="*/ 2077107 w 2408803"/>
                  <a:gd name="connsiteY42" fmla="*/ 1609349 h 2245516"/>
                  <a:gd name="connsiteX43" fmla="*/ 2211114 w 2408803"/>
                  <a:gd name="connsiteY43" fmla="*/ 1652704 h 2245516"/>
                  <a:gd name="connsiteX44" fmla="*/ 2325414 w 2408803"/>
                  <a:gd name="connsiteY44" fmla="*/ 1696059 h 2245516"/>
                  <a:gd name="connsiteX45" fmla="*/ 2360886 w 2408803"/>
                  <a:gd name="connsiteY45" fmla="*/ 1849773 h 2245516"/>
                  <a:gd name="connsiteX46" fmla="*/ 2388476 w 2408803"/>
                  <a:gd name="connsiteY46" fmla="*/ 2050783 h 2245516"/>
                  <a:gd name="connsiteX47" fmla="*/ 2408183 w 2408803"/>
                  <a:gd name="connsiteY47" fmla="*/ 2232087 h 2245516"/>
                  <a:gd name="connsiteX48" fmla="*/ 2404242 w 2408803"/>
                  <a:gd name="connsiteY48" fmla="*/ 2232087 h 2245516"/>
                  <a:gd name="connsiteX49" fmla="*/ 1229711 w 2408803"/>
                  <a:gd name="connsiteY49" fmla="*/ 2236027 h 2245516"/>
                  <a:gd name="connsiteX50" fmla="*/ 0 w 2408803"/>
                  <a:gd name="connsiteY50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51338 w 2408803"/>
                  <a:gd name="connsiteY5" fmla="*/ 145957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27790 w 2408803"/>
                  <a:gd name="connsiteY26" fmla="*/ 249573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92317 w 2408803"/>
                  <a:gd name="connsiteY40" fmla="*/ 1491108 h 2245516"/>
                  <a:gd name="connsiteX41" fmla="*/ 1848507 w 2408803"/>
                  <a:gd name="connsiteY41" fmla="*/ 1550228 h 2245516"/>
                  <a:gd name="connsiteX42" fmla="*/ 2077107 w 2408803"/>
                  <a:gd name="connsiteY42" fmla="*/ 1609349 h 2245516"/>
                  <a:gd name="connsiteX43" fmla="*/ 2211114 w 2408803"/>
                  <a:gd name="connsiteY43" fmla="*/ 1652704 h 2245516"/>
                  <a:gd name="connsiteX44" fmla="*/ 2325414 w 2408803"/>
                  <a:gd name="connsiteY44" fmla="*/ 1696059 h 2245516"/>
                  <a:gd name="connsiteX45" fmla="*/ 2360886 w 2408803"/>
                  <a:gd name="connsiteY45" fmla="*/ 1849773 h 2245516"/>
                  <a:gd name="connsiteX46" fmla="*/ 2388476 w 2408803"/>
                  <a:gd name="connsiteY46" fmla="*/ 2050783 h 2245516"/>
                  <a:gd name="connsiteX47" fmla="*/ 2408183 w 2408803"/>
                  <a:gd name="connsiteY47" fmla="*/ 2232087 h 2245516"/>
                  <a:gd name="connsiteX48" fmla="*/ 2404242 w 2408803"/>
                  <a:gd name="connsiteY48" fmla="*/ 2232087 h 2245516"/>
                  <a:gd name="connsiteX49" fmla="*/ 1229711 w 2408803"/>
                  <a:gd name="connsiteY49" fmla="*/ 2236027 h 2245516"/>
                  <a:gd name="connsiteX50" fmla="*/ 0 w 2408803"/>
                  <a:gd name="connsiteY50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51338 w 2408803"/>
                  <a:gd name="connsiteY5" fmla="*/ 145957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55380 w 2408803"/>
                  <a:gd name="connsiteY26" fmla="*/ 237749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92317 w 2408803"/>
                  <a:gd name="connsiteY40" fmla="*/ 1491108 h 2245516"/>
                  <a:gd name="connsiteX41" fmla="*/ 1848507 w 2408803"/>
                  <a:gd name="connsiteY41" fmla="*/ 1550228 h 2245516"/>
                  <a:gd name="connsiteX42" fmla="*/ 2077107 w 2408803"/>
                  <a:gd name="connsiteY42" fmla="*/ 1609349 h 2245516"/>
                  <a:gd name="connsiteX43" fmla="*/ 2211114 w 2408803"/>
                  <a:gd name="connsiteY43" fmla="*/ 1652704 h 2245516"/>
                  <a:gd name="connsiteX44" fmla="*/ 2325414 w 2408803"/>
                  <a:gd name="connsiteY44" fmla="*/ 1696059 h 2245516"/>
                  <a:gd name="connsiteX45" fmla="*/ 2360886 w 2408803"/>
                  <a:gd name="connsiteY45" fmla="*/ 1849773 h 2245516"/>
                  <a:gd name="connsiteX46" fmla="*/ 2388476 w 2408803"/>
                  <a:gd name="connsiteY46" fmla="*/ 2050783 h 2245516"/>
                  <a:gd name="connsiteX47" fmla="*/ 2408183 w 2408803"/>
                  <a:gd name="connsiteY47" fmla="*/ 2232087 h 2245516"/>
                  <a:gd name="connsiteX48" fmla="*/ 2404242 w 2408803"/>
                  <a:gd name="connsiteY48" fmla="*/ 2232087 h 2245516"/>
                  <a:gd name="connsiteX49" fmla="*/ 1229711 w 2408803"/>
                  <a:gd name="connsiteY49" fmla="*/ 2236027 h 2245516"/>
                  <a:gd name="connsiteX50" fmla="*/ 0 w 2408803"/>
                  <a:gd name="connsiteY50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981404 w 2408803"/>
                  <a:gd name="connsiteY5" fmla="*/ 1467460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55380 w 2408803"/>
                  <a:gd name="connsiteY26" fmla="*/ 237749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92317 w 2408803"/>
                  <a:gd name="connsiteY40" fmla="*/ 1491108 h 2245516"/>
                  <a:gd name="connsiteX41" fmla="*/ 1848507 w 2408803"/>
                  <a:gd name="connsiteY41" fmla="*/ 1550228 h 2245516"/>
                  <a:gd name="connsiteX42" fmla="*/ 2077107 w 2408803"/>
                  <a:gd name="connsiteY42" fmla="*/ 1609349 h 2245516"/>
                  <a:gd name="connsiteX43" fmla="*/ 2211114 w 2408803"/>
                  <a:gd name="connsiteY43" fmla="*/ 1652704 h 2245516"/>
                  <a:gd name="connsiteX44" fmla="*/ 2325414 w 2408803"/>
                  <a:gd name="connsiteY44" fmla="*/ 1696059 h 2245516"/>
                  <a:gd name="connsiteX45" fmla="*/ 2360886 w 2408803"/>
                  <a:gd name="connsiteY45" fmla="*/ 1849773 h 2245516"/>
                  <a:gd name="connsiteX46" fmla="*/ 2388476 w 2408803"/>
                  <a:gd name="connsiteY46" fmla="*/ 2050783 h 2245516"/>
                  <a:gd name="connsiteX47" fmla="*/ 2408183 w 2408803"/>
                  <a:gd name="connsiteY47" fmla="*/ 2232087 h 2245516"/>
                  <a:gd name="connsiteX48" fmla="*/ 2404242 w 2408803"/>
                  <a:gd name="connsiteY48" fmla="*/ 2232087 h 2245516"/>
                  <a:gd name="connsiteX49" fmla="*/ 1229711 w 2408803"/>
                  <a:gd name="connsiteY49" fmla="*/ 2236027 h 2245516"/>
                  <a:gd name="connsiteX50" fmla="*/ 0 w 2408803"/>
                  <a:gd name="connsiteY50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78929 w 2408803"/>
                  <a:gd name="connsiteY5" fmla="*/ 140045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55380 w 2408803"/>
                  <a:gd name="connsiteY26" fmla="*/ 237749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92317 w 2408803"/>
                  <a:gd name="connsiteY40" fmla="*/ 1491108 h 2245516"/>
                  <a:gd name="connsiteX41" fmla="*/ 1848507 w 2408803"/>
                  <a:gd name="connsiteY41" fmla="*/ 1550228 h 2245516"/>
                  <a:gd name="connsiteX42" fmla="*/ 2077107 w 2408803"/>
                  <a:gd name="connsiteY42" fmla="*/ 1609349 h 2245516"/>
                  <a:gd name="connsiteX43" fmla="*/ 2211114 w 2408803"/>
                  <a:gd name="connsiteY43" fmla="*/ 1652704 h 2245516"/>
                  <a:gd name="connsiteX44" fmla="*/ 2325414 w 2408803"/>
                  <a:gd name="connsiteY44" fmla="*/ 1696059 h 2245516"/>
                  <a:gd name="connsiteX45" fmla="*/ 2360886 w 2408803"/>
                  <a:gd name="connsiteY45" fmla="*/ 1849773 h 2245516"/>
                  <a:gd name="connsiteX46" fmla="*/ 2388476 w 2408803"/>
                  <a:gd name="connsiteY46" fmla="*/ 2050783 h 2245516"/>
                  <a:gd name="connsiteX47" fmla="*/ 2408183 w 2408803"/>
                  <a:gd name="connsiteY47" fmla="*/ 2232087 h 2245516"/>
                  <a:gd name="connsiteX48" fmla="*/ 2404242 w 2408803"/>
                  <a:gd name="connsiteY48" fmla="*/ 2232087 h 2245516"/>
                  <a:gd name="connsiteX49" fmla="*/ 1229711 w 2408803"/>
                  <a:gd name="connsiteY49" fmla="*/ 2236027 h 2245516"/>
                  <a:gd name="connsiteX50" fmla="*/ 0 w 2408803"/>
                  <a:gd name="connsiteY50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78929 w 2408803"/>
                  <a:gd name="connsiteY5" fmla="*/ 140045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55380 w 2408803"/>
                  <a:gd name="connsiteY26" fmla="*/ 237749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92317 w 2408803"/>
                  <a:gd name="connsiteY40" fmla="*/ 1491108 h 2245516"/>
                  <a:gd name="connsiteX41" fmla="*/ 1848507 w 2408803"/>
                  <a:gd name="connsiteY41" fmla="*/ 1550228 h 2245516"/>
                  <a:gd name="connsiteX42" fmla="*/ 2077107 w 2408803"/>
                  <a:gd name="connsiteY42" fmla="*/ 1609349 h 2245516"/>
                  <a:gd name="connsiteX43" fmla="*/ 2211114 w 2408803"/>
                  <a:gd name="connsiteY43" fmla="*/ 1652704 h 2245516"/>
                  <a:gd name="connsiteX44" fmla="*/ 2325414 w 2408803"/>
                  <a:gd name="connsiteY44" fmla="*/ 1696059 h 2245516"/>
                  <a:gd name="connsiteX45" fmla="*/ 2360886 w 2408803"/>
                  <a:gd name="connsiteY45" fmla="*/ 1849773 h 2245516"/>
                  <a:gd name="connsiteX46" fmla="*/ 2388476 w 2408803"/>
                  <a:gd name="connsiteY46" fmla="*/ 2050783 h 2245516"/>
                  <a:gd name="connsiteX47" fmla="*/ 2408183 w 2408803"/>
                  <a:gd name="connsiteY47" fmla="*/ 2232087 h 2245516"/>
                  <a:gd name="connsiteX48" fmla="*/ 2404242 w 2408803"/>
                  <a:gd name="connsiteY48" fmla="*/ 2232087 h 2245516"/>
                  <a:gd name="connsiteX49" fmla="*/ 1229711 w 2408803"/>
                  <a:gd name="connsiteY49" fmla="*/ 2236027 h 2245516"/>
                  <a:gd name="connsiteX50" fmla="*/ 0 w 2408803"/>
                  <a:gd name="connsiteY50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78929 w 2408803"/>
                  <a:gd name="connsiteY5" fmla="*/ 140045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55380 w 2408803"/>
                  <a:gd name="connsiteY26" fmla="*/ 237749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48962 w 2408803"/>
                  <a:gd name="connsiteY40" fmla="*/ 1439871 h 2245516"/>
                  <a:gd name="connsiteX41" fmla="*/ 1592317 w 2408803"/>
                  <a:gd name="connsiteY41" fmla="*/ 1491108 h 2245516"/>
                  <a:gd name="connsiteX42" fmla="*/ 1848507 w 2408803"/>
                  <a:gd name="connsiteY42" fmla="*/ 1550228 h 2245516"/>
                  <a:gd name="connsiteX43" fmla="*/ 2077107 w 2408803"/>
                  <a:gd name="connsiteY43" fmla="*/ 1609349 h 2245516"/>
                  <a:gd name="connsiteX44" fmla="*/ 2211114 w 2408803"/>
                  <a:gd name="connsiteY44" fmla="*/ 1652704 h 2245516"/>
                  <a:gd name="connsiteX45" fmla="*/ 2325414 w 2408803"/>
                  <a:gd name="connsiteY45" fmla="*/ 1696059 h 2245516"/>
                  <a:gd name="connsiteX46" fmla="*/ 2360886 w 2408803"/>
                  <a:gd name="connsiteY46" fmla="*/ 1849773 h 2245516"/>
                  <a:gd name="connsiteX47" fmla="*/ 2388476 w 2408803"/>
                  <a:gd name="connsiteY47" fmla="*/ 2050783 h 2245516"/>
                  <a:gd name="connsiteX48" fmla="*/ 2408183 w 2408803"/>
                  <a:gd name="connsiteY48" fmla="*/ 2232087 h 2245516"/>
                  <a:gd name="connsiteX49" fmla="*/ 2404242 w 2408803"/>
                  <a:gd name="connsiteY49" fmla="*/ 2232087 h 2245516"/>
                  <a:gd name="connsiteX50" fmla="*/ 1229711 w 2408803"/>
                  <a:gd name="connsiteY50" fmla="*/ 2236027 h 2245516"/>
                  <a:gd name="connsiteX51" fmla="*/ 0 w 2408803"/>
                  <a:gd name="connsiteY51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78929 w 2408803"/>
                  <a:gd name="connsiteY5" fmla="*/ 140045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55380 w 2408803"/>
                  <a:gd name="connsiteY26" fmla="*/ 237749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48962 w 2408803"/>
                  <a:gd name="connsiteY40" fmla="*/ 1439871 h 2245516"/>
                  <a:gd name="connsiteX41" fmla="*/ 1600199 w 2408803"/>
                  <a:gd name="connsiteY41" fmla="*/ 1479284 h 2245516"/>
                  <a:gd name="connsiteX42" fmla="*/ 1848507 w 2408803"/>
                  <a:gd name="connsiteY42" fmla="*/ 1550228 h 2245516"/>
                  <a:gd name="connsiteX43" fmla="*/ 2077107 w 2408803"/>
                  <a:gd name="connsiteY43" fmla="*/ 1609349 h 2245516"/>
                  <a:gd name="connsiteX44" fmla="*/ 2211114 w 2408803"/>
                  <a:gd name="connsiteY44" fmla="*/ 1652704 h 2245516"/>
                  <a:gd name="connsiteX45" fmla="*/ 2325414 w 2408803"/>
                  <a:gd name="connsiteY45" fmla="*/ 1696059 h 2245516"/>
                  <a:gd name="connsiteX46" fmla="*/ 2360886 w 2408803"/>
                  <a:gd name="connsiteY46" fmla="*/ 1849773 h 2245516"/>
                  <a:gd name="connsiteX47" fmla="*/ 2388476 w 2408803"/>
                  <a:gd name="connsiteY47" fmla="*/ 2050783 h 2245516"/>
                  <a:gd name="connsiteX48" fmla="*/ 2408183 w 2408803"/>
                  <a:gd name="connsiteY48" fmla="*/ 2232087 h 2245516"/>
                  <a:gd name="connsiteX49" fmla="*/ 2404242 w 2408803"/>
                  <a:gd name="connsiteY49" fmla="*/ 2232087 h 2245516"/>
                  <a:gd name="connsiteX50" fmla="*/ 1229711 w 2408803"/>
                  <a:gd name="connsiteY50" fmla="*/ 2236027 h 2245516"/>
                  <a:gd name="connsiteX51" fmla="*/ 0 w 2408803"/>
                  <a:gd name="connsiteY51" fmla="*/ 2232087 h 2245516"/>
                  <a:gd name="connsiteX0" fmla="*/ 0 w 2408803"/>
                  <a:gd name="connsiteY0" fmla="*/ 2232087 h 2245516"/>
                  <a:gd name="connsiteX1" fmla="*/ 59121 w 2408803"/>
                  <a:gd name="connsiteY1" fmla="*/ 1834008 h 2245516"/>
                  <a:gd name="connsiteX2" fmla="*/ 106417 w 2408803"/>
                  <a:gd name="connsiteY2" fmla="*/ 1692118 h 2245516"/>
                  <a:gd name="connsiteX3" fmla="*/ 220717 w 2408803"/>
                  <a:gd name="connsiteY3" fmla="*/ 1636939 h 2245516"/>
                  <a:gd name="connsiteX4" fmla="*/ 855280 w 2408803"/>
                  <a:gd name="connsiteY4" fmla="*/ 1455635 h 2245516"/>
                  <a:gd name="connsiteX5" fmla="*/ 878929 w 2408803"/>
                  <a:gd name="connsiteY5" fmla="*/ 1400457 h 2245516"/>
                  <a:gd name="connsiteX6" fmla="*/ 902576 w 2408803"/>
                  <a:gd name="connsiteY6" fmla="*/ 1364983 h 2245516"/>
                  <a:gd name="connsiteX7" fmla="*/ 890752 w 2408803"/>
                  <a:gd name="connsiteY7" fmla="*/ 1254625 h 2245516"/>
                  <a:gd name="connsiteX8" fmla="*/ 827690 w 2408803"/>
                  <a:gd name="connsiteY8" fmla="*/ 1160032 h 2245516"/>
                  <a:gd name="connsiteX9" fmla="*/ 780393 w 2408803"/>
                  <a:gd name="connsiteY9" fmla="*/ 1053614 h 2245516"/>
                  <a:gd name="connsiteX10" fmla="*/ 772511 w 2408803"/>
                  <a:gd name="connsiteY10" fmla="*/ 970846 h 2245516"/>
                  <a:gd name="connsiteX11" fmla="*/ 737038 w 2408803"/>
                  <a:gd name="connsiteY11" fmla="*/ 939314 h 2245516"/>
                  <a:gd name="connsiteX12" fmla="*/ 685800 w 2408803"/>
                  <a:gd name="connsiteY12" fmla="*/ 852604 h 2245516"/>
                  <a:gd name="connsiteX13" fmla="*/ 673976 w 2408803"/>
                  <a:gd name="connsiteY13" fmla="*/ 742246 h 2245516"/>
                  <a:gd name="connsiteX14" fmla="*/ 693683 w 2408803"/>
                  <a:gd name="connsiteY14" fmla="*/ 687066 h 2245516"/>
                  <a:gd name="connsiteX15" fmla="*/ 681859 w 2408803"/>
                  <a:gd name="connsiteY15" fmla="*/ 596414 h 2245516"/>
                  <a:gd name="connsiteX16" fmla="*/ 670035 w 2408803"/>
                  <a:gd name="connsiteY16" fmla="*/ 501821 h 2245516"/>
                  <a:gd name="connsiteX17" fmla="*/ 701566 w 2408803"/>
                  <a:gd name="connsiteY17" fmla="*/ 332342 h 2245516"/>
                  <a:gd name="connsiteX18" fmla="*/ 752804 w 2408803"/>
                  <a:gd name="connsiteY18" fmla="*/ 210159 h 2245516"/>
                  <a:gd name="connsiteX19" fmla="*/ 847397 w 2408803"/>
                  <a:gd name="connsiteY19" fmla="*/ 127390 h 2245516"/>
                  <a:gd name="connsiteX20" fmla="*/ 1056290 w 2408803"/>
                  <a:gd name="connsiteY20" fmla="*/ 20973 h 2245516"/>
                  <a:gd name="connsiteX21" fmla="*/ 1269124 w 2408803"/>
                  <a:gd name="connsiteY21" fmla="*/ 1266 h 2245516"/>
                  <a:gd name="connsiteX22" fmla="*/ 1438604 w 2408803"/>
                  <a:gd name="connsiteY22" fmla="*/ 40680 h 2245516"/>
                  <a:gd name="connsiteX23" fmla="*/ 1552904 w 2408803"/>
                  <a:gd name="connsiteY23" fmla="*/ 99801 h 2245516"/>
                  <a:gd name="connsiteX24" fmla="*/ 1596259 w 2408803"/>
                  <a:gd name="connsiteY24" fmla="*/ 154980 h 2245516"/>
                  <a:gd name="connsiteX25" fmla="*/ 1608082 w 2408803"/>
                  <a:gd name="connsiteY25" fmla="*/ 214101 h 2245516"/>
                  <a:gd name="connsiteX26" fmla="*/ 1655380 w 2408803"/>
                  <a:gd name="connsiteY26" fmla="*/ 237749 h 2245516"/>
                  <a:gd name="connsiteX27" fmla="*/ 1702676 w 2408803"/>
                  <a:gd name="connsiteY27" fmla="*/ 308694 h 2245516"/>
                  <a:gd name="connsiteX28" fmla="*/ 1730266 w 2408803"/>
                  <a:gd name="connsiteY28" fmla="*/ 430877 h 2245516"/>
                  <a:gd name="connsiteX29" fmla="*/ 1742090 w 2408803"/>
                  <a:gd name="connsiteY29" fmla="*/ 600356 h 2245516"/>
                  <a:gd name="connsiteX30" fmla="*/ 1722383 w 2408803"/>
                  <a:gd name="connsiteY30" fmla="*/ 694949 h 2245516"/>
                  <a:gd name="connsiteX31" fmla="*/ 1746031 w 2408803"/>
                  <a:gd name="connsiteY31" fmla="*/ 758011 h 2245516"/>
                  <a:gd name="connsiteX32" fmla="*/ 1702676 w 2408803"/>
                  <a:gd name="connsiteY32" fmla="*/ 899901 h 2245516"/>
                  <a:gd name="connsiteX33" fmla="*/ 1651438 w 2408803"/>
                  <a:gd name="connsiteY33" fmla="*/ 966904 h 2245516"/>
                  <a:gd name="connsiteX34" fmla="*/ 1651438 w 2408803"/>
                  <a:gd name="connsiteY34" fmla="*/ 966904 h 2245516"/>
                  <a:gd name="connsiteX35" fmla="*/ 1627790 w 2408803"/>
                  <a:gd name="connsiteY35" fmla="*/ 986611 h 2245516"/>
                  <a:gd name="connsiteX36" fmla="*/ 1604142 w 2408803"/>
                  <a:gd name="connsiteY36" fmla="*/ 1128501 h 2245516"/>
                  <a:gd name="connsiteX37" fmla="*/ 1533197 w 2408803"/>
                  <a:gd name="connsiteY37" fmla="*/ 1258566 h 2245516"/>
                  <a:gd name="connsiteX38" fmla="*/ 1509548 w 2408803"/>
                  <a:gd name="connsiteY38" fmla="*/ 1309804 h 2245516"/>
                  <a:gd name="connsiteX39" fmla="*/ 1525314 w 2408803"/>
                  <a:gd name="connsiteY39" fmla="*/ 1408339 h 2245516"/>
                  <a:gd name="connsiteX40" fmla="*/ 1560786 w 2408803"/>
                  <a:gd name="connsiteY40" fmla="*/ 1424106 h 2245516"/>
                  <a:gd name="connsiteX41" fmla="*/ 1600199 w 2408803"/>
                  <a:gd name="connsiteY41" fmla="*/ 1479284 h 2245516"/>
                  <a:gd name="connsiteX42" fmla="*/ 1848507 w 2408803"/>
                  <a:gd name="connsiteY42" fmla="*/ 1550228 h 2245516"/>
                  <a:gd name="connsiteX43" fmla="*/ 2077107 w 2408803"/>
                  <a:gd name="connsiteY43" fmla="*/ 1609349 h 2245516"/>
                  <a:gd name="connsiteX44" fmla="*/ 2211114 w 2408803"/>
                  <a:gd name="connsiteY44" fmla="*/ 1652704 h 2245516"/>
                  <a:gd name="connsiteX45" fmla="*/ 2325414 w 2408803"/>
                  <a:gd name="connsiteY45" fmla="*/ 1696059 h 2245516"/>
                  <a:gd name="connsiteX46" fmla="*/ 2360886 w 2408803"/>
                  <a:gd name="connsiteY46" fmla="*/ 1849773 h 2245516"/>
                  <a:gd name="connsiteX47" fmla="*/ 2388476 w 2408803"/>
                  <a:gd name="connsiteY47" fmla="*/ 2050783 h 2245516"/>
                  <a:gd name="connsiteX48" fmla="*/ 2408183 w 2408803"/>
                  <a:gd name="connsiteY48" fmla="*/ 2232087 h 2245516"/>
                  <a:gd name="connsiteX49" fmla="*/ 2404242 w 2408803"/>
                  <a:gd name="connsiteY49" fmla="*/ 2232087 h 2245516"/>
                  <a:gd name="connsiteX50" fmla="*/ 1229711 w 2408803"/>
                  <a:gd name="connsiteY50" fmla="*/ 2236027 h 2245516"/>
                  <a:gd name="connsiteX51" fmla="*/ 0 w 2408803"/>
                  <a:gd name="connsiteY51" fmla="*/ 2232087 h 224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408803" h="2245516">
                    <a:moveTo>
                      <a:pt x="0" y="2232087"/>
                    </a:moveTo>
                    <a:cubicBezTo>
                      <a:pt x="1971" y="2188732"/>
                      <a:pt x="41385" y="1924003"/>
                      <a:pt x="59121" y="1834008"/>
                    </a:cubicBezTo>
                    <a:cubicBezTo>
                      <a:pt x="76857" y="1744013"/>
                      <a:pt x="79484" y="1724963"/>
                      <a:pt x="106417" y="1692118"/>
                    </a:cubicBezTo>
                    <a:cubicBezTo>
                      <a:pt x="133350" y="1659273"/>
                      <a:pt x="95907" y="1676353"/>
                      <a:pt x="220717" y="1636939"/>
                    </a:cubicBezTo>
                    <a:cubicBezTo>
                      <a:pt x="345527" y="1597525"/>
                      <a:pt x="844112" y="1463518"/>
                      <a:pt x="855280" y="1455635"/>
                    </a:cubicBezTo>
                    <a:cubicBezTo>
                      <a:pt x="866448" y="1447752"/>
                      <a:pt x="871046" y="1415566"/>
                      <a:pt x="878929" y="1400457"/>
                    </a:cubicBezTo>
                    <a:cubicBezTo>
                      <a:pt x="886812" y="1385348"/>
                      <a:pt x="900606" y="1389288"/>
                      <a:pt x="902576" y="1364983"/>
                    </a:cubicBezTo>
                    <a:cubicBezTo>
                      <a:pt x="904546" y="1340678"/>
                      <a:pt x="903233" y="1288783"/>
                      <a:pt x="890752" y="1254625"/>
                    </a:cubicBezTo>
                    <a:cubicBezTo>
                      <a:pt x="878271" y="1220467"/>
                      <a:pt x="846083" y="1193534"/>
                      <a:pt x="827690" y="1160032"/>
                    </a:cubicBezTo>
                    <a:cubicBezTo>
                      <a:pt x="809297" y="1126530"/>
                      <a:pt x="789589" y="1085145"/>
                      <a:pt x="780393" y="1053614"/>
                    </a:cubicBezTo>
                    <a:cubicBezTo>
                      <a:pt x="771197" y="1022083"/>
                      <a:pt x="779737" y="989896"/>
                      <a:pt x="772511" y="970846"/>
                    </a:cubicBezTo>
                    <a:cubicBezTo>
                      <a:pt x="765285" y="951796"/>
                      <a:pt x="751490" y="959021"/>
                      <a:pt x="737038" y="939314"/>
                    </a:cubicBezTo>
                    <a:cubicBezTo>
                      <a:pt x="722586" y="919607"/>
                      <a:pt x="696310" y="885449"/>
                      <a:pt x="685800" y="852604"/>
                    </a:cubicBezTo>
                    <a:cubicBezTo>
                      <a:pt x="675290" y="819759"/>
                      <a:pt x="672662" y="769836"/>
                      <a:pt x="673976" y="742246"/>
                    </a:cubicBezTo>
                    <a:cubicBezTo>
                      <a:pt x="675290" y="714656"/>
                      <a:pt x="692369" y="711371"/>
                      <a:pt x="693683" y="687066"/>
                    </a:cubicBezTo>
                    <a:cubicBezTo>
                      <a:pt x="694997" y="662761"/>
                      <a:pt x="685800" y="627288"/>
                      <a:pt x="681859" y="596414"/>
                    </a:cubicBezTo>
                    <a:cubicBezTo>
                      <a:pt x="677918" y="565540"/>
                      <a:pt x="666751" y="545833"/>
                      <a:pt x="670035" y="501821"/>
                    </a:cubicBezTo>
                    <a:cubicBezTo>
                      <a:pt x="673319" y="457809"/>
                      <a:pt x="687771" y="380952"/>
                      <a:pt x="701566" y="332342"/>
                    </a:cubicBezTo>
                    <a:cubicBezTo>
                      <a:pt x="715361" y="283732"/>
                      <a:pt x="728499" y="244318"/>
                      <a:pt x="752804" y="210159"/>
                    </a:cubicBezTo>
                    <a:cubicBezTo>
                      <a:pt x="777109" y="176000"/>
                      <a:pt x="796816" y="158921"/>
                      <a:pt x="847397" y="127390"/>
                    </a:cubicBezTo>
                    <a:cubicBezTo>
                      <a:pt x="897978" y="95859"/>
                      <a:pt x="986002" y="41994"/>
                      <a:pt x="1056290" y="20973"/>
                    </a:cubicBezTo>
                    <a:cubicBezTo>
                      <a:pt x="1126578" y="-48"/>
                      <a:pt x="1205405" y="-2019"/>
                      <a:pt x="1269124" y="1266"/>
                    </a:cubicBezTo>
                    <a:cubicBezTo>
                      <a:pt x="1332843" y="4550"/>
                      <a:pt x="1391307" y="24257"/>
                      <a:pt x="1438604" y="40680"/>
                    </a:cubicBezTo>
                    <a:cubicBezTo>
                      <a:pt x="1485901" y="57102"/>
                      <a:pt x="1526628" y="80751"/>
                      <a:pt x="1552904" y="99801"/>
                    </a:cubicBezTo>
                    <a:cubicBezTo>
                      <a:pt x="1579180" y="118851"/>
                      <a:pt x="1587063" y="135930"/>
                      <a:pt x="1596259" y="154980"/>
                    </a:cubicBezTo>
                    <a:cubicBezTo>
                      <a:pt x="1605455" y="174030"/>
                      <a:pt x="1598229" y="200306"/>
                      <a:pt x="1608082" y="214101"/>
                    </a:cubicBezTo>
                    <a:cubicBezTo>
                      <a:pt x="1617935" y="227896"/>
                      <a:pt x="1639614" y="221984"/>
                      <a:pt x="1655380" y="237749"/>
                    </a:cubicBezTo>
                    <a:cubicBezTo>
                      <a:pt x="1671146" y="253514"/>
                      <a:pt x="1690195" y="276506"/>
                      <a:pt x="1702676" y="308694"/>
                    </a:cubicBezTo>
                    <a:cubicBezTo>
                      <a:pt x="1715157" y="340882"/>
                      <a:pt x="1723697" y="382267"/>
                      <a:pt x="1730266" y="430877"/>
                    </a:cubicBezTo>
                    <a:cubicBezTo>
                      <a:pt x="1736835" y="479487"/>
                      <a:pt x="1743404" y="556344"/>
                      <a:pt x="1742090" y="600356"/>
                    </a:cubicBezTo>
                    <a:cubicBezTo>
                      <a:pt x="1740776" y="644368"/>
                      <a:pt x="1721726" y="668673"/>
                      <a:pt x="1722383" y="694949"/>
                    </a:cubicBezTo>
                    <a:cubicBezTo>
                      <a:pt x="1723040" y="721225"/>
                      <a:pt x="1749315" y="723852"/>
                      <a:pt x="1746031" y="758011"/>
                    </a:cubicBezTo>
                    <a:cubicBezTo>
                      <a:pt x="1742747" y="792170"/>
                      <a:pt x="1718441" y="865086"/>
                      <a:pt x="1702676" y="899901"/>
                    </a:cubicBezTo>
                    <a:cubicBezTo>
                      <a:pt x="1686911" y="934716"/>
                      <a:pt x="1651438" y="966904"/>
                      <a:pt x="1651438" y="966904"/>
                    </a:cubicBezTo>
                    <a:lnTo>
                      <a:pt x="1651438" y="966904"/>
                    </a:lnTo>
                    <a:cubicBezTo>
                      <a:pt x="1647497" y="970188"/>
                      <a:pt x="1635673" y="959678"/>
                      <a:pt x="1627790" y="986611"/>
                    </a:cubicBezTo>
                    <a:cubicBezTo>
                      <a:pt x="1619907" y="1013544"/>
                      <a:pt x="1619907" y="1083175"/>
                      <a:pt x="1604142" y="1128501"/>
                    </a:cubicBezTo>
                    <a:cubicBezTo>
                      <a:pt x="1588377" y="1173827"/>
                      <a:pt x="1548963" y="1228349"/>
                      <a:pt x="1533197" y="1258566"/>
                    </a:cubicBezTo>
                    <a:cubicBezTo>
                      <a:pt x="1517431" y="1288783"/>
                      <a:pt x="1510862" y="1284842"/>
                      <a:pt x="1509548" y="1309804"/>
                    </a:cubicBezTo>
                    <a:cubicBezTo>
                      <a:pt x="1508234" y="1334766"/>
                      <a:pt x="1516774" y="1389289"/>
                      <a:pt x="1525314" y="1408339"/>
                    </a:cubicBezTo>
                    <a:cubicBezTo>
                      <a:pt x="1533854" y="1427389"/>
                      <a:pt x="1549619" y="1410311"/>
                      <a:pt x="1560786" y="1424106"/>
                    </a:cubicBezTo>
                    <a:cubicBezTo>
                      <a:pt x="1571953" y="1437901"/>
                      <a:pt x="1552245" y="1458264"/>
                      <a:pt x="1600199" y="1479284"/>
                    </a:cubicBezTo>
                    <a:cubicBezTo>
                      <a:pt x="1648153" y="1500304"/>
                      <a:pt x="1769022" y="1528551"/>
                      <a:pt x="1848507" y="1550228"/>
                    </a:cubicBezTo>
                    <a:cubicBezTo>
                      <a:pt x="1927992" y="1571906"/>
                      <a:pt x="2016673" y="1592270"/>
                      <a:pt x="2077107" y="1609349"/>
                    </a:cubicBezTo>
                    <a:cubicBezTo>
                      <a:pt x="2137542" y="1626428"/>
                      <a:pt x="2169729" y="1638252"/>
                      <a:pt x="2211114" y="1652704"/>
                    </a:cubicBezTo>
                    <a:cubicBezTo>
                      <a:pt x="2252499" y="1667156"/>
                      <a:pt x="2300452" y="1663214"/>
                      <a:pt x="2325414" y="1696059"/>
                    </a:cubicBezTo>
                    <a:cubicBezTo>
                      <a:pt x="2350376" y="1728904"/>
                      <a:pt x="2350376" y="1790652"/>
                      <a:pt x="2360886" y="1849773"/>
                    </a:cubicBezTo>
                    <a:cubicBezTo>
                      <a:pt x="2371396" y="1908894"/>
                      <a:pt x="2380593" y="1987064"/>
                      <a:pt x="2388476" y="2050783"/>
                    </a:cubicBezTo>
                    <a:cubicBezTo>
                      <a:pt x="2396359" y="2114502"/>
                      <a:pt x="2405555" y="2201870"/>
                      <a:pt x="2408183" y="2232087"/>
                    </a:cubicBezTo>
                    <a:cubicBezTo>
                      <a:pt x="2410811" y="2262304"/>
                      <a:pt x="2404242" y="2232087"/>
                      <a:pt x="2404242" y="2232087"/>
                    </a:cubicBezTo>
                    <a:lnTo>
                      <a:pt x="1229711" y="2236027"/>
                    </a:lnTo>
                    <a:cubicBezTo>
                      <a:pt x="951187" y="2243253"/>
                      <a:pt x="614855" y="2234057"/>
                      <a:pt x="0" y="2232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82498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 flipH="1">
                <a:off x="608443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9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0" name="Text Placeholder 33"/>
            <p:cNvSpPr txBox="1">
              <a:spLocks/>
            </p:cNvSpPr>
            <p:nvPr/>
          </p:nvSpPr>
          <p:spPr>
            <a:xfrm>
              <a:off x="5087032" y="2103486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요구사항</a:t>
              </a: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1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3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6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9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92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3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95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98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27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0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1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82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3" name="Text Placeholder 33"/>
            <p:cNvSpPr txBox="1">
              <a:spLocks/>
            </p:cNvSpPr>
            <p:nvPr/>
          </p:nvSpPr>
          <p:spPr>
            <a:xfrm>
              <a:off x="5087032" y="2103486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개발일정</a:t>
              </a: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4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6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9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92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3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95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98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6493006"/>
              </p:ext>
            </p:extLst>
          </p:nvPr>
        </p:nvGraphicFramePr>
        <p:xfrm>
          <a:off x="896993" y="1037477"/>
          <a:ext cx="10240195" cy="531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885"/>
                <a:gridCol w="1462885"/>
                <a:gridCol w="1462885"/>
                <a:gridCol w="1462885"/>
                <a:gridCol w="1462885"/>
                <a:gridCol w="1462885"/>
                <a:gridCol w="1462885"/>
              </a:tblGrid>
              <a:tr h="4261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303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자료조사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선정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Project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계획서 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요구사항 분석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데이터 모델링 작성</a:t>
                      </a:r>
                    </a:p>
                    <a:p>
                      <a:pPr algn="l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View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매출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총괄표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Sales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VO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View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추가 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 추가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Controller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 기능 구현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On,Off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Controller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버튼기능 구현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계산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테이블 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Controller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 기능 구현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재입력초기화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전체목록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Controller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SalesDAO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 기능 구현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61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303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Controller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SalesDAO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커리문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Sales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마무리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View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매입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총괄표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Purchase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VO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매입총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View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추가 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 추가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Controller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버튼 기능 구현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On,Off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매입총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Controller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버튼기능 전체구현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테이블 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매입총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Controller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PurchaseDAO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커리문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매입총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Purchase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마무리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매출총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61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303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문서출력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엑셀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,PDF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형식 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파일출력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매입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매출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▶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BarChart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월별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매입매출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비교 차트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전체 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 테스트 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PPT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PPT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PPT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발표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39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51850" y="6311298"/>
            <a:ext cx="604805" cy="365125"/>
          </a:xfrm>
        </p:spPr>
        <p:txBody>
          <a:bodyPr/>
          <a:lstStyle/>
          <a:p>
            <a:fld id="{98C37ADA-FE03-4EF7-8F15-3521BBE76F4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103486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개발환경</a:t>
              </a: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5. DB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28952" y="1973324"/>
            <a:ext cx="12531854" cy="4489760"/>
            <a:chOff x="-433752" y="1973324"/>
            <a:chExt cx="12531854" cy="4489760"/>
          </a:xfrm>
        </p:grpSpPr>
        <p:grpSp>
          <p:nvGrpSpPr>
            <p:cNvPr id="5" name="Group 4"/>
            <p:cNvGrpSpPr/>
            <p:nvPr/>
          </p:nvGrpSpPr>
          <p:grpSpPr>
            <a:xfrm>
              <a:off x="2954635" y="3606025"/>
              <a:ext cx="1093267" cy="1093267"/>
              <a:chOff x="2954635" y="3296540"/>
              <a:chExt cx="1093267" cy="1093267"/>
            </a:xfrm>
          </p:grpSpPr>
          <p:sp>
            <p:nvSpPr>
              <p:cNvPr id="6" name="Freeform 5"/>
              <p:cNvSpPr/>
              <p:nvPr/>
            </p:nvSpPr>
            <p:spPr>
              <a:xfrm rot="16200000">
                <a:off x="2954635" y="3296540"/>
                <a:ext cx="1093267" cy="1093267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7746" tIns="766693" rIns="667746" bIns="818815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0725" y="3600447"/>
                <a:ext cx="481087" cy="481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tx2"/>
                    </a:solidFill>
                    <a:latin typeface="FontAwesome" pitchFamily="2" charset="0"/>
                  </a:rPr>
                  <a:t></a:t>
                </a:r>
                <a:endParaRPr lang="en-US" dirty="0">
                  <a:solidFill>
                    <a:schemeClr val="tx2"/>
                  </a:solidFill>
                  <a:latin typeface="FontAwesome" pitchFamily="2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28474" y="3915602"/>
              <a:ext cx="1227994" cy="1227994"/>
              <a:chOff x="3928474" y="3606117"/>
              <a:chExt cx="1227994" cy="1227994"/>
            </a:xfrm>
          </p:grpSpPr>
          <p:sp>
            <p:nvSpPr>
              <p:cNvPr id="9" name="Freeform 8"/>
              <p:cNvSpPr/>
              <p:nvPr/>
            </p:nvSpPr>
            <p:spPr>
              <a:xfrm rot="16200000">
                <a:off x="3928474" y="3606117"/>
                <a:ext cx="1227994" cy="1227994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7746" tIns="766693" rIns="667746" bIns="818815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4273471" y="3951113"/>
                <a:ext cx="538001" cy="5380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>
                  <a:solidFill>
                    <a:schemeClr val="accent5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 rot="16200000">
              <a:off x="4782780" y="2724097"/>
              <a:ext cx="1722563" cy="1722563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7746" tIns="766693" rIns="667746" bIns="818815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6016075" y="3780696"/>
              <a:ext cx="1621326" cy="1621327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7746" tIns="766693" rIns="667746" bIns="818815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239038" y="3097928"/>
              <a:ext cx="1227994" cy="1227994"/>
              <a:chOff x="7239038" y="2788443"/>
              <a:chExt cx="1227994" cy="1227994"/>
            </a:xfrm>
          </p:grpSpPr>
          <p:sp>
            <p:nvSpPr>
              <p:cNvPr id="18" name="Freeform 17"/>
              <p:cNvSpPr/>
              <p:nvPr/>
            </p:nvSpPr>
            <p:spPr>
              <a:xfrm rot="16200000">
                <a:off x="7239038" y="2788443"/>
                <a:ext cx="1227994" cy="1227994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7746" tIns="766693" rIns="667746" bIns="818815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584035" y="3133440"/>
                <a:ext cx="538001" cy="5380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dirty="0">
                    <a:solidFill>
                      <a:schemeClr val="accent3"/>
                    </a:solidFill>
                    <a:latin typeface="FontAwesome" pitchFamily="2" charset="0"/>
                  </a:rPr>
                  <a:t></a:t>
                </a:r>
                <a:endParaRPr lang="en-US" sz="2000" dirty="0">
                  <a:solidFill>
                    <a:schemeClr val="accent3"/>
                  </a:solidFill>
                  <a:latin typeface="FontAwesome" pitchFamily="2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140312" y="3870051"/>
              <a:ext cx="1093267" cy="1093267"/>
              <a:chOff x="8140312" y="3560566"/>
              <a:chExt cx="1093267" cy="1093267"/>
            </a:xfrm>
          </p:grpSpPr>
          <p:sp>
            <p:nvSpPr>
              <p:cNvPr id="21" name="Freeform 20"/>
              <p:cNvSpPr/>
              <p:nvPr/>
            </p:nvSpPr>
            <p:spPr>
              <a:xfrm rot="16200000">
                <a:off x="8140312" y="3560566"/>
                <a:ext cx="1093267" cy="1093267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7746" tIns="766693" rIns="667746" bIns="818815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8443656" y="3865476"/>
                <a:ext cx="483447" cy="4834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dirty="0">
                    <a:solidFill>
                      <a:schemeClr val="accent4"/>
                    </a:solidFill>
                    <a:latin typeface="FontAwesome" pitchFamily="2" charset="0"/>
                  </a:rPr>
                  <a:t></a:t>
                </a:r>
                <a:endParaRPr lang="en-US" sz="2000" dirty="0">
                  <a:solidFill>
                    <a:schemeClr val="accent4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23" name="Text Placeholder 32"/>
            <p:cNvSpPr txBox="1">
              <a:spLocks/>
            </p:cNvSpPr>
            <p:nvPr/>
          </p:nvSpPr>
          <p:spPr>
            <a:xfrm>
              <a:off x="-433752" y="2984220"/>
              <a:ext cx="2215625" cy="2394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Windows 7 K 64bit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80996" y="2720486"/>
              <a:ext cx="0" cy="7224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63271" y="5310295"/>
              <a:ext cx="2933304" cy="1012594"/>
              <a:chOff x="363271" y="5310295"/>
              <a:chExt cx="2933304" cy="1012594"/>
            </a:xfrm>
          </p:grpSpPr>
          <p:sp>
            <p:nvSpPr>
              <p:cNvPr id="28" name="Text Placeholder 32"/>
              <p:cNvSpPr txBox="1">
                <a:spLocks/>
              </p:cNvSpPr>
              <p:nvPr/>
            </p:nvSpPr>
            <p:spPr>
              <a:xfrm>
                <a:off x="363271" y="5614362"/>
                <a:ext cx="2933303" cy="7085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Java  FX 8,</a:t>
                </a:r>
              </a:p>
              <a:p>
                <a:pPr marL="0" indent="0" algn="r">
                  <a:buNone/>
                </a:pPr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JDK 1.8.0_111(Java SE 8u111)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9" name="Text Placeholder 33"/>
              <p:cNvSpPr txBox="1">
                <a:spLocks/>
              </p:cNvSpPr>
              <p:nvPr/>
            </p:nvSpPr>
            <p:spPr>
              <a:xfrm>
                <a:off x="1267013" y="5310295"/>
                <a:ext cx="2029562" cy="230219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개발언</a:t>
                </a:r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어</a:t>
                </a:r>
                <a:endParaRPr lang="en-AU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3799403" y="4956076"/>
              <a:ext cx="338889" cy="1119692"/>
              <a:chOff x="2262930" y="2179099"/>
              <a:chExt cx="876560" cy="70462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280537" y="2088434"/>
              <a:ext cx="1915022" cy="705370"/>
              <a:chOff x="2280537" y="2088434"/>
              <a:chExt cx="1915022" cy="705370"/>
            </a:xfrm>
          </p:grpSpPr>
          <p:sp>
            <p:nvSpPr>
              <p:cNvPr id="33" name="Text Placeholder 32"/>
              <p:cNvSpPr txBox="1">
                <a:spLocks/>
              </p:cNvSpPr>
              <p:nvPr/>
            </p:nvSpPr>
            <p:spPr>
              <a:xfrm>
                <a:off x="2280537" y="2388637"/>
                <a:ext cx="1903300" cy="40516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Oracle 11g 17.3.0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4" name="Text Placeholder 33"/>
              <p:cNvSpPr txBox="1">
                <a:spLocks/>
              </p:cNvSpPr>
              <p:nvPr/>
            </p:nvSpPr>
            <p:spPr>
              <a:xfrm>
                <a:off x="2669126" y="2088434"/>
                <a:ext cx="1526433" cy="115109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AU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DBMS</a:t>
                </a:r>
                <a:endParaRPr lang="en-AU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 flipH="1">
              <a:off x="5644964" y="2159786"/>
              <a:ext cx="5178" cy="457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8696188" y="1973324"/>
              <a:ext cx="2590120" cy="1002182"/>
              <a:chOff x="8696188" y="1973324"/>
              <a:chExt cx="2590120" cy="1002182"/>
            </a:xfrm>
          </p:grpSpPr>
          <p:sp>
            <p:nvSpPr>
              <p:cNvPr id="38" name="Text Placeholder 32"/>
              <p:cNvSpPr txBox="1">
                <a:spLocks/>
              </p:cNvSpPr>
              <p:nvPr/>
            </p:nvSpPr>
            <p:spPr>
              <a:xfrm flipH="1">
                <a:off x="8696188" y="2266979"/>
                <a:ext cx="2590120" cy="7085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Erwin  Data Modeler7.3.0.1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9" name="Text Placeholder 33"/>
              <p:cNvSpPr txBox="1">
                <a:spLocks/>
              </p:cNvSpPr>
              <p:nvPr/>
            </p:nvSpPr>
            <p:spPr>
              <a:xfrm flipH="1">
                <a:off x="9345688" y="1973324"/>
                <a:ext cx="1900605" cy="230219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설계 틀</a:t>
                </a:r>
                <a:endParaRPr lang="en-AU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43486" y="2389853"/>
              <a:ext cx="721445" cy="481691"/>
              <a:chOff x="2262930" y="2179099"/>
              <a:chExt cx="876560" cy="70462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7967659" y="5451720"/>
              <a:ext cx="3439328" cy="1011364"/>
              <a:chOff x="7967659" y="5451720"/>
              <a:chExt cx="3439328" cy="1011364"/>
            </a:xfrm>
          </p:grpSpPr>
          <p:sp>
            <p:nvSpPr>
              <p:cNvPr id="43" name="Text Placeholder 32"/>
              <p:cNvSpPr txBox="1">
                <a:spLocks/>
              </p:cNvSpPr>
              <p:nvPr/>
            </p:nvSpPr>
            <p:spPr>
              <a:xfrm flipH="1">
                <a:off x="7967659" y="5754557"/>
                <a:ext cx="2760518" cy="7085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Microsoft Excel 2007,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Microsoft Power Point 2007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44" name="Text Placeholder 33"/>
              <p:cNvSpPr txBox="1">
                <a:spLocks/>
              </p:cNvSpPr>
              <p:nvPr/>
            </p:nvSpPr>
            <p:spPr>
              <a:xfrm flipH="1">
                <a:off x="9942686" y="5451720"/>
                <a:ext cx="1464301" cy="230219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문서화</a:t>
                </a:r>
                <a:endParaRPr lang="en-AU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16200000" flipH="1">
              <a:off x="7211440" y="5199396"/>
              <a:ext cx="223913" cy="1040185"/>
              <a:chOff x="2262930" y="2179099"/>
              <a:chExt cx="876560" cy="70462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9725763" y="3115675"/>
              <a:ext cx="2372339" cy="1012002"/>
              <a:chOff x="9725763" y="3115675"/>
              <a:chExt cx="2372339" cy="1012002"/>
            </a:xfrm>
          </p:grpSpPr>
          <p:sp>
            <p:nvSpPr>
              <p:cNvPr id="48" name="Text Placeholder 32"/>
              <p:cNvSpPr txBox="1">
                <a:spLocks/>
              </p:cNvSpPr>
              <p:nvPr/>
            </p:nvSpPr>
            <p:spPr>
              <a:xfrm flipH="1">
                <a:off x="9725763" y="3419150"/>
                <a:ext cx="2257563" cy="7085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StarUML</a:t>
                </a:r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 2.8.0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49" name="Text Placeholder 33"/>
              <p:cNvSpPr txBox="1">
                <a:spLocks/>
              </p:cNvSpPr>
              <p:nvPr/>
            </p:nvSpPr>
            <p:spPr>
              <a:xfrm flipH="1">
                <a:off x="10633801" y="3115675"/>
                <a:ext cx="1464301" cy="230219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UML</a:t>
                </a:r>
                <a:endParaRPr lang="en-AU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flipH="1">
              <a:off x="8707628" y="3495132"/>
              <a:ext cx="898313" cy="203076"/>
              <a:chOff x="2262930" y="2179099"/>
              <a:chExt cx="876560" cy="70462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19"/>
            <p:cNvGrpSpPr/>
            <p:nvPr/>
          </p:nvGrpSpPr>
          <p:grpSpPr>
            <a:xfrm>
              <a:off x="1885231" y="3603841"/>
              <a:ext cx="1093267" cy="1093267"/>
              <a:chOff x="8140312" y="3560566"/>
              <a:chExt cx="1093267" cy="1093267"/>
            </a:xfrm>
          </p:grpSpPr>
          <p:sp>
            <p:nvSpPr>
              <p:cNvPr id="86" name="Freeform 20"/>
              <p:cNvSpPr/>
              <p:nvPr/>
            </p:nvSpPr>
            <p:spPr>
              <a:xfrm rot="16200000">
                <a:off x="8140312" y="3560566"/>
                <a:ext cx="1093267" cy="1093267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7746" tIns="766693" rIns="667746" bIns="818815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87" name="Oval 21"/>
              <p:cNvSpPr>
                <a:spLocks noChangeAspect="1"/>
              </p:cNvSpPr>
              <p:nvPr/>
            </p:nvSpPr>
            <p:spPr>
              <a:xfrm>
                <a:off x="8443656" y="3865476"/>
                <a:ext cx="483447" cy="4834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dirty="0">
                    <a:solidFill>
                      <a:schemeClr val="accent4"/>
                    </a:solidFill>
                    <a:latin typeface="FontAwesome" pitchFamily="2" charset="0"/>
                  </a:rPr>
                  <a:t></a:t>
                </a:r>
                <a:endParaRPr lang="en-US" sz="2000" dirty="0">
                  <a:solidFill>
                    <a:schemeClr val="accent4"/>
                  </a:solidFill>
                  <a:latin typeface="FontAwesome" pitchFamily="2" charset="0"/>
                </a:endParaRPr>
              </a:p>
            </p:txBody>
          </p:sp>
        </p:grpSp>
      </p:grpSp>
      <p:cxnSp>
        <p:nvCxnSpPr>
          <p:cNvPr id="89" name="Straight Connector 25"/>
          <p:cNvCxnSpPr/>
          <p:nvPr/>
        </p:nvCxnSpPr>
        <p:spPr>
          <a:xfrm>
            <a:off x="2477358" y="2969861"/>
            <a:ext cx="3860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1"/>
          <p:cNvCxnSpPr/>
          <p:nvPr/>
        </p:nvCxnSpPr>
        <p:spPr>
          <a:xfrm flipH="1">
            <a:off x="2861546" y="2961234"/>
            <a:ext cx="0" cy="481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Placeholder 32"/>
          <p:cNvSpPr txBox="1">
            <a:spLocks/>
          </p:cNvSpPr>
          <p:nvPr/>
        </p:nvSpPr>
        <p:spPr>
          <a:xfrm>
            <a:off x="4768486" y="1501695"/>
            <a:ext cx="2406037" cy="437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Eclipse for java Neon.2,</a:t>
            </a:r>
          </a:p>
          <a:p>
            <a:pPr marL="0" indent="0" algn="r">
              <a:buNone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SQL Developer 17.3.0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3" name="Text Placeholder 33"/>
          <p:cNvSpPr txBox="1">
            <a:spLocks/>
          </p:cNvSpPr>
          <p:nvPr/>
        </p:nvSpPr>
        <p:spPr>
          <a:xfrm>
            <a:off x="336276" y="2648494"/>
            <a:ext cx="202956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</a:t>
            </a:r>
            <a:endParaRPr lang="en-AU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4" name="Text Placeholder 33"/>
          <p:cNvSpPr txBox="1">
            <a:spLocks/>
          </p:cNvSpPr>
          <p:nvPr/>
        </p:nvSpPr>
        <p:spPr>
          <a:xfrm>
            <a:off x="5174729" y="1196340"/>
            <a:ext cx="202956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개발도구</a:t>
            </a:r>
            <a:endParaRPr lang="en-AU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8" name="Oval 9"/>
          <p:cNvSpPr>
            <a:spLocks noChangeAspect="1"/>
          </p:cNvSpPr>
          <p:nvPr/>
        </p:nvSpPr>
        <p:spPr>
          <a:xfrm>
            <a:off x="5817965" y="3184080"/>
            <a:ext cx="784259" cy="78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accent5"/>
              </a:solidFill>
              <a:latin typeface="FontAwesome" pitchFamily="2" charset="0"/>
            </a:endParaRPr>
          </a:p>
        </p:txBody>
      </p:sp>
      <p:sp>
        <p:nvSpPr>
          <p:cNvPr id="109" name="Oval 9"/>
          <p:cNvSpPr>
            <a:spLocks noChangeAspect="1"/>
          </p:cNvSpPr>
          <p:nvPr/>
        </p:nvSpPr>
        <p:spPr>
          <a:xfrm>
            <a:off x="7037886" y="4256986"/>
            <a:ext cx="699342" cy="699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accent5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6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0" y="163381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개체 관계도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2" name="Rounded Rectangle 4"/>
          <p:cNvSpPr/>
          <p:nvPr/>
        </p:nvSpPr>
        <p:spPr>
          <a:xfrm>
            <a:off x="1879549" y="749841"/>
            <a:ext cx="2206951" cy="3893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SALES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3" name="직선 연결선 2"/>
          <p:cNvCxnSpPr>
            <a:stCxn id="92" idx="2"/>
          </p:cNvCxnSpPr>
          <p:nvPr/>
        </p:nvCxnSpPr>
        <p:spPr>
          <a:xfrm>
            <a:off x="2983025" y="1139193"/>
            <a:ext cx="0" cy="43647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897471" y="1455179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1897471" y="1961477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1897471" y="2467775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897471" y="2974073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1897471" y="3480372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897471" y="3986670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1897471" y="4492968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1897471" y="4999266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4"/>
          <p:cNvSpPr/>
          <p:nvPr/>
        </p:nvSpPr>
        <p:spPr>
          <a:xfrm>
            <a:off x="8167146" y="749841"/>
            <a:ext cx="2206951" cy="3893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PURCHASE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48" name="직선 연결선 147"/>
          <p:cNvCxnSpPr>
            <a:stCxn id="146" idx="2"/>
            <a:endCxn id="203" idx="0"/>
          </p:cNvCxnSpPr>
          <p:nvPr/>
        </p:nvCxnSpPr>
        <p:spPr>
          <a:xfrm rot="5400000">
            <a:off x="6657161" y="3686408"/>
            <a:ext cx="5160676" cy="662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8185067" y="1455179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9"/>
          <p:cNvSpPr/>
          <p:nvPr/>
        </p:nvSpPr>
        <p:spPr>
          <a:xfrm>
            <a:off x="10860353" y="122456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업체명</a:t>
            </a:r>
            <a:endParaRPr lang="en-US" sz="1100" dirty="0"/>
          </a:p>
        </p:txBody>
      </p:sp>
      <p:sp>
        <p:nvSpPr>
          <p:cNvPr id="152" name="Oval 9"/>
          <p:cNvSpPr/>
          <p:nvPr/>
        </p:nvSpPr>
        <p:spPr>
          <a:xfrm>
            <a:off x="10106789" y="122456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사업자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등록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번호</a:t>
            </a:r>
            <a:endParaRPr lang="en-US" sz="800" dirty="0"/>
          </a:p>
        </p:txBody>
      </p:sp>
      <p:cxnSp>
        <p:nvCxnSpPr>
          <p:cNvPr id="154" name="직선 연결선 153"/>
          <p:cNvCxnSpPr/>
          <p:nvPr/>
        </p:nvCxnSpPr>
        <p:spPr>
          <a:xfrm flipV="1">
            <a:off x="8185067" y="1961477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9"/>
          <p:cNvSpPr/>
          <p:nvPr/>
        </p:nvSpPr>
        <p:spPr>
          <a:xfrm>
            <a:off x="10860353" y="173085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합계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금액</a:t>
            </a:r>
            <a:endParaRPr lang="en-US" sz="1100" dirty="0"/>
          </a:p>
        </p:txBody>
      </p:sp>
      <p:sp>
        <p:nvSpPr>
          <p:cNvPr id="157" name="Oval 9"/>
          <p:cNvSpPr/>
          <p:nvPr/>
        </p:nvSpPr>
        <p:spPr>
          <a:xfrm>
            <a:off x="10106789" y="173085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세액</a:t>
            </a:r>
            <a:endParaRPr lang="en-US" sz="1100" dirty="0"/>
          </a:p>
        </p:txBody>
      </p:sp>
      <p:cxnSp>
        <p:nvCxnSpPr>
          <p:cNvPr id="159" name="직선 연결선 158"/>
          <p:cNvCxnSpPr/>
          <p:nvPr/>
        </p:nvCxnSpPr>
        <p:spPr>
          <a:xfrm flipV="1">
            <a:off x="8185067" y="2467775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9"/>
          <p:cNvSpPr/>
          <p:nvPr/>
        </p:nvSpPr>
        <p:spPr>
          <a:xfrm>
            <a:off x="10860353" y="223715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예금주</a:t>
            </a:r>
            <a:endParaRPr lang="en-US" sz="1100" dirty="0"/>
          </a:p>
        </p:txBody>
      </p:sp>
      <p:sp>
        <p:nvSpPr>
          <p:cNvPr id="162" name="Oval 9"/>
          <p:cNvSpPr/>
          <p:nvPr/>
        </p:nvSpPr>
        <p:spPr>
          <a:xfrm>
            <a:off x="10106789" y="223715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거래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cxnSp>
        <p:nvCxnSpPr>
          <p:cNvPr id="164" name="직선 연결선 163"/>
          <p:cNvCxnSpPr/>
          <p:nvPr/>
        </p:nvCxnSpPr>
        <p:spPr>
          <a:xfrm flipV="1">
            <a:off x="8185067" y="2974073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9"/>
          <p:cNvSpPr/>
          <p:nvPr/>
        </p:nvSpPr>
        <p:spPr>
          <a:xfrm>
            <a:off x="10860353" y="2743455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지급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예정일</a:t>
            </a:r>
            <a:endParaRPr lang="en-US" sz="1100" dirty="0"/>
          </a:p>
        </p:txBody>
      </p:sp>
      <p:sp>
        <p:nvSpPr>
          <p:cNvPr id="167" name="Oval 9"/>
          <p:cNvSpPr/>
          <p:nvPr/>
        </p:nvSpPr>
        <p:spPr>
          <a:xfrm>
            <a:off x="10106789" y="2743455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미지급금액</a:t>
            </a:r>
            <a:endParaRPr lang="en-US" sz="1100" dirty="0"/>
          </a:p>
        </p:txBody>
      </p:sp>
      <p:cxnSp>
        <p:nvCxnSpPr>
          <p:cNvPr id="169" name="직선 연결선 168"/>
          <p:cNvCxnSpPr/>
          <p:nvPr/>
        </p:nvCxnSpPr>
        <p:spPr>
          <a:xfrm flipV="1">
            <a:off x="8185067" y="3480372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9"/>
          <p:cNvSpPr/>
          <p:nvPr/>
        </p:nvSpPr>
        <p:spPr>
          <a:xfrm>
            <a:off x="10860353" y="3249754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72" name="Oval 9"/>
          <p:cNvSpPr/>
          <p:nvPr/>
        </p:nvSpPr>
        <p:spPr>
          <a:xfrm>
            <a:off x="10106789" y="3249754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비고</a:t>
            </a:r>
            <a:endParaRPr lang="en-US" sz="1100" dirty="0"/>
          </a:p>
        </p:txBody>
      </p:sp>
      <p:cxnSp>
        <p:nvCxnSpPr>
          <p:cNvPr id="174" name="직선 연결선 173"/>
          <p:cNvCxnSpPr/>
          <p:nvPr/>
        </p:nvCxnSpPr>
        <p:spPr>
          <a:xfrm flipV="1">
            <a:off x="8185067" y="3986670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9"/>
          <p:cNvSpPr/>
          <p:nvPr/>
        </p:nvSpPr>
        <p:spPr>
          <a:xfrm>
            <a:off x="10860353" y="3756052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77" name="Oval 9"/>
          <p:cNvSpPr/>
          <p:nvPr/>
        </p:nvSpPr>
        <p:spPr>
          <a:xfrm>
            <a:off x="10106789" y="3756052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8185067" y="4492968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9"/>
          <p:cNvSpPr/>
          <p:nvPr/>
        </p:nvSpPr>
        <p:spPr>
          <a:xfrm>
            <a:off x="10860353" y="426235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82" name="Oval 9"/>
          <p:cNvSpPr/>
          <p:nvPr/>
        </p:nvSpPr>
        <p:spPr>
          <a:xfrm>
            <a:off x="10106789" y="426235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8185067" y="4999266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9"/>
          <p:cNvSpPr/>
          <p:nvPr/>
        </p:nvSpPr>
        <p:spPr>
          <a:xfrm>
            <a:off x="10860353" y="476864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87" name="Oval 9"/>
          <p:cNvSpPr/>
          <p:nvPr/>
        </p:nvSpPr>
        <p:spPr>
          <a:xfrm>
            <a:off x="10106789" y="476864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cxnSp>
        <p:nvCxnSpPr>
          <p:cNvPr id="189" name="직선 연결선 188"/>
          <p:cNvCxnSpPr/>
          <p:nvPr/>
        </p:nvCxnSpPr>
        <p:spPr>
          <a:xfrm flipV="1">
            <a:off x="8185067" y="5505564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9"/>
          <p:cNvSpPr/>
          <p:nvPr/>
        </p:nvSpPr>
        <p:spPr>
          <a:xfrm>
            <a:off x="10860353" y="527494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92" name="Oval 9"/>
          <p:cNvSpPr/>
          <p:nvPr/>
        </p:nvSpPr>
        <p:spPr>
          <a:xfrm>
            <a:off x="10106789" y="527494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cxnSp>
        <p:nvCxnSpPr>
          <p:cNvPr id="198" name="직선 연결선 197"/>
          <p:cNvCxnSpPr/>
          <p:nvPr/>
        </p:nvCxnSpPr>
        <p:spPr>
          <a:xfrm flipV="1">
            <a:off x="1897471" y="5490271"/>
            <a:ext cx="1935033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9"/>
          <p:cNvSpPr/>
          <p:nvPr/>
        </p:nvSpPr>
        <p:spPr>
          <a:xfrm>
            <a:off x="10860353" y="5793571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202" name="Oval 9"/>
          <p:cNvSpPr/>
          <p:nvPr/>
        </p:nvSpPr>
        <p:spPr>
          <a:xfrm>
            <a:off x="10106789" y="5793571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203" name="Oval 9"/>
          <p:cNvSpPr/>
          <p:nvPr/>
        </p:nvSpPr>
        <p:spPr>
          <a:xfrm>
            <a:off x="8777448" y="629986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구분</a:t>
            </a:r>
            <a:endParaRPr lang="en-US" sz="1100" dirty="0"/>
          </a:p>
        </p:txBody>
      </p:sp>
      <p:cxnSp>
        <p:nvCxnSpPr>
          <p:cNvPr id="209" name="직선 연결선 208"/>
          <p:cNvCxnSpPr/>
          <p:nvPr/>
        </p:nvCxnSpPr>
        <p:spPr>
          <a:xfrm flipV="1">
            <a:off x="8185067" y="6068914"/>
            <a:ext cx="1935033" cy="7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"/>
          <p:cNvSpPr/>
          <p:nvPr/>
        </p:nvSpPr>
        <p:spPr>
          <a:xfrm>
            <a:off x="1251274" y="122456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발급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일자</a:t>
            </a:r>
            <a:endParaRPr lang="en-US" sz="1100" dirty="0"/>
          </a:p>
        </p:txBody>
      </p:sp>
      <p:sp>
        <p:nvSpPr>
          <p:cNvPr id="101" name="Oval 9"/>
          <p:cNvSpPr/>
          <p:nvPr/>
        </p:nvSpPr>
        <p:spPr>
          <a:xfrm>
            <a:off x="497711" y="122456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dirty="0" smtClean="0"/>
              <a:t>매출</a:t>
            </a:r>
            <a:endParaRPr lang="en-US" altLang="ko-KR" sz="1100" b="1" u="sng" dirty="0" smtClean="0"/>
          </a:p>
          <a:p>
            <a:pPr algn="ctr"/>
            <a:r>
              <a:rPr lang="ko-KR" altLang="en-US" sz="1100" b="1" u="sng" dirty="0" smtClean="0"/>
              <a:t>번호</a:t>
            </a:r>
            <a:endParaRPr lang="en-US" sz="1100" b="1" u="sng" dirty="0"/>
          </a:p>
        </p:txBody>
      </p:sp>
      <p:sp>
        <p:nvSpPr>
          <p:cNvPr id="107" name="Oval 9"/>
          <p:cNvSpPr/>
          <p:nvPr/>
        </p:nvSpPr>
        <p:spPr>
          <a:xfrm>
            <a:off x="4572756" y="122456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업체명</a:t>
            </a:r>
            <a:endParaRPr lang="en-US" sz="1100" dirty="0"/>
          </a:p>
        </p:txBody>
      </p:sp>
      <p:sp>
        <p:nvSpPr>
          <p:cNvPr id="110" name="Oval 9"/>
          <p:cNvSpPr/>
          <p:nvPr/>
        </p:nvSpPr>
        <p:spPr>
          <a:xfrm>
            <a:off x="3819193" y="122456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번호</a:t>
            </a:r>
            <a:endParaRPr lang="en-US" sz="1100" dirty="0"/>
          </a:p>
        </p:txBody>
      </p:sp>
      <p:sp>
        <p:nvSpPr>
          <p:cNvPr id="111" name="Oval 9"/>
          <p:cNvSpPr/>
          <p:nvPr/>
        </p:nvSpPr>
        <p:spPr>
          <a:xfrm>
            <a:off x="1251274" y="173085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공급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가액</a:t>
            </a:r>
            <a:endParaRPr lang="en-US" sz="1100" dirty="0"/>
          </a:p>
        </p:txBody>
      </p:sp>
      <p:sp>
        <p:nvSpPr>
          <p:cNvPr id="113" name="Oval 9"/>
          <p:cNvSpPr/>
          <p:nvPr/>
        </p:nvSpPr>
        <p:spPr>
          <a:xfrm>
            <a:off x="497711" y="173085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대표자</a:t>
            </a:r>
            <a:endParaRPr lang="en-US" sz="1100" dirty="0"/>
          </a:p>
        </p:txBody>
      </p:sp>
      <p:sp>
        <p:nvSpPr>
          <p:cNvPr id="114" name="Oval 9"/>
          <p:cNvSpPr/>
          <p:nvPr/>
        </p:nvSpPr>
        <p:spPr>
          <a:xfrm>
            <a:off x="4572756" y="173085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합계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금액</a:t>
            </a:r>
            <a:endParaRPr lang="en-US" sz="1100" dirty="0"/>
          </a:p>
        </p:txBody>
      </p:sp>
      <p:sp>
        <p:nvSpPr>
          <p:cNvPr id="115" name="Oval 9"/>
          <p:cNvSpPr/>
          <p:nvPr/>
        </p:nvSpPr>
        <p:spPr>
          <a:xfrm>
            <a:off x="3819193" y="173085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세액</a:t>
            </a:r>
            <a:endParaRPr lang="en-US" sz="1100" dirty="0"/>
          </a:p>
        </p:txBody>
      </p:sp>
      <p:sp>
        <p:nvSpPr>
          <p:cNvPr id="116" name="Oval 9"/>
          <p:cNvSpPr/>
          <p:nvPr/>
        </p:nvSpPr>
        <p:spPr>
          <a:xfrm>
            <a:off x="1251274" y="2237157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현장명</a:t>
            </a:r>
            <a:endParaRPr lang="en-US" sz="1100" dirty="0"/>
          </a:p>
        </p:txBody>
      </p:sp>
      <p:sp>
        <p:nvSpPr>
          <p:cNvPr id="118" name="Oval 9"/>
          <p:cNvSpPr/>
          <p:nvPr/>
        </p:nvSpPr>
        <p:spPr>
          <a:xfrm>
            <a:off x="497711" y="2237157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품명</a:t>
            </a:r>
            <a:endParaRPr lang="en-US" sz="1100" dirty="0"/>
          </a:p>
        </p:txBody>
      </p:sp>
      <p:sp>
        <p:nvSpPr>
          <p:cNvPr id="119" name="Oval 9"/>
          <p:cNvSpPr/>
          <p:nvPr/>
        </p:nvSpPr>
        <p:spPr>
          <a:xfrm>
            <a:off x="4572756" y="2237157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미수금</a:t>
            </a:r>
            <a:endParaRPr lang="en-US" sz="1100" dirty="0"/>
          </a:p>
        </p:txBody>
      </p:sp>
      <p:sp>
        <p:nvSpPr>
          <p:cNvPr id="120" name="Oval 9"/>
          <p:cNvSpPr/>
          <p:nvPr/>
        </p:nvSpPr>
        <p:spPr>
          <a:xfrm>
            <a:off x="3819193" y="2237157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수금액</a:t>
            </a:r>
            <a:endParaRPr lang="en-US" sz="1100" dirty="0"/>
          </a:p>
        </p:txBody>
      </p:sp>
      <p:sp>
        <p:nvSpPr>
          <p:cNvPr id="121" name="Oval 9"/>
          <p:cNvSpPr/>
          <p:nvPr/>
        </p:nvSpPr>
        <p:spPr>
          <a:xfrm>
            <a:off x="1251274" y="2743455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연락처</a:t>
            </a:r>
            <a:endParaRPr lang="en-US" sz="1100" dirty="0"/>
          </a:p>
        </p:txBody>
      </p:sp>
      <p:sp>
        <p:nvSpPr>
          <p:cNvPr id="123" name="Oval 9"/>
          <p:cNvSpPr/>
          <p:nvPr/>
        </p:nvSpPr>
        <p:spPr>
          <a:xfrm>
            <a:off x="497711" y="2743455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수금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예정일</a:t>
            </a:r>
            <a:endParaRPr lang="en-US" sz="1100" dirty="0"/>
          </a:p>
        </p:txBody>
      </p:sp>
      <p:sp>
        <p:nvSpPr>
          <p:cNvPr id="124" name="Oval 9"/>
          <p:cNvSpPr/>
          <p:nvPr/>
        </p:nvSpPr>
        <p:spPr>
          <a:xfrm>
            <a:off x="4572756" y="2743455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25" name="Oval 9"/>
          <p:cNvSpPr/>
          <p:nvPr/>
        </p:nvSpPr>
        <p:spPr>
          <a:xfrm>
            <a:off x="3819193" y="2743455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비고</a:t>
            </a:r>
            <a:endParaRPr lang="en-US" sz="1100" dirty="0"/>
          </a:p>
        </p:txBody>
      </p:sp>
      <p:sp>
        <p:nvSpPr>
          <p:cNvPr id="126" name="Oval 9"/>
          <p:cNvSpPr/>
          <p:nvPr/>
        </p:nvSpPr>
        <p:spPr>
          <a:xfrm>
            <a:off x="1251274" y="3249754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28" name="Oval 9"/>
          <p:cNvSpPr/>
          <p:nvPr/>
        </p:nvSpPr>
        <p:spPr>
          <a:xfrm>
            <a:off x="497711" y="3249754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29" name="Oval 9"/>
          <p:cNvSpPr/>
          <p:nvPr/>
        </p:nvSpPr>
        <p:spPr>
          <a:xfrm>
            <a:off x="4572756" y="3249754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30" name="Oval 9"/>
          <p:cNvSpPr/>
          <p:nvPr/>
        </p:nvSpPr>
        <p:spPr>
          <a:xfrm>
            <a:off x="3819193" y="3249754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31" name="Oval 9"/>
          <p:cNvSpPr/>
          <p:nvPr/>
        </p:nvSpPr>
        <p:spPr>
          <a:xfrm>
            <a:off x="1251274" y="3756052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smtClean="0"/>
              <a:t>차 날짜</a:t>
            </a:r>
            <a:endParaRPr lang="en-US" sz="1100" dirty="0"/>
          </a:p>
        </p:txBody>
      </p:sp>
      <p:sp>
        <p:nvSpPr>
          <p:cNvPr id="133" name="Oval 9"/>
          <p:cNvSpPr/>
          <p:nvPr/>
        </p:nvSpPr>
        <p:spPr>
          <a:xfrm>
            <a:off x="497711" y="3756052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34" name="Oval 9"/>
          <p:cNvSpPr/>
          <p:nvPr/>
        </p:nvSpPr>
        <p:spPr>
          <a:xfrm>
            <a:off x="4572756" y="3756052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35" name="Oval 9"/>
          <p:cNvSpPr/>
          <p:nvPr/>
        </p:nvSpPr>
        <p:spPr>
          <a:xfrm>
            <a:off x="3819193" y="3756052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36" name="Oval 9"/>
          <p:cNvSpPr/>
          <p:nvPr/>
        </p:nvSpPr>
        <p:spPr>
          <a:xfrm>
            <a:off x="1251274" y="426235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38" name="Oval 9"/>
          <p:cNvSpPr/>
          <p:nvPr/>
        </p:nvSpPr>
        <p:spPr>
          <a:xfrm>
            <a:off x="497711" y="426235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39" name="Oval 9"/>
          <p:cNvSpPr/>
          <p:nvPr/>
        </p:nvSpPr>
        <p:spPr>
          <a:xfrm>
            <a:off x="4572756" y="426235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40" name="Oval 9"/>
          <p:cNvSpPr/>
          <p:nvPr/>
        </p:nvSpPr>
        <p:spPr>
          <a:xfrm>
            <a:off x="3819193" y="4262350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41" name="Oval 9"/>
          <p:cNvSpPr/>
          <p:nvPr/>
        </p:nvSpPr>
        <p:spPr>
          <a:xfrm>
            <a:off x="1251274" y="476864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차입금액</a:t>
            </a:r>
            <a:endParaRPr lang="en-US" sz="1100" dirty="0"/>
          </a:p>
        </p:txBody>
      </p:sp>
      <p:sp>
        <p:nvSpPr>
          <p:cNvPr id="143" name="Oval 9"/>
          <p:cNvSpPr/>
          <p:nvPr/>
        </p:nvSpPr>
        <p:spPr>
          <a:xfrm>
            <a:off x="497711" y="476864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44" name="Oval 9"/>
          <p:cNvSpPr/>
          <p:nvPr/>
        </p:nvSpPr>
        <p:spPr>
          <a:xfrm>
            <a:off x="4572756" y="476864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45" name="Oval 9"/>
          <p:cNvSpPr/>
          <p:nvPr/>
        </p:nvSpPr>
        <p:spPr>
          <a:xfrm>
            <a:off x="3819193" y="4768649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94" name="Oval 9"/>
          <p:cNvSpPr/>
          <p:nvPr/>
        </p:nvSpPr>
        <p:spPr>
          <a:xfrm>
            <a:off x="1251274" y="5287273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95" name="Oval 9"/>
          <p:cNvSpPr/>
          <p:nvPr/>
        </p:nvSpPr>
        <p:spPr>
          <a:xfrm>
            <a:off x="497711" y="5287273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96" name="Oval 9"/>
          <p:cNvSpPr/>
          <p:nvPr/>
        </p:nvSpPr>
        <p:spPr>
          <a:xfrm>
            <a:off x="4572756" y="5287273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97" name="Oval 9"/>
          <p:cNvSpPr/>
          <p:nvPr/>
        </p:nvSpPr>
        <p:spPr>
          <a:xfrm>
            <a:off x="3819193" y="5287273"/>
            <a:ext cx="853853" cy="506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47" name="Oval 9"/>
          <p:cNvSpPr/>
          <p:nvPr/>
        </p:nvSpPr>
        <p:spPr>
          <a:xfrm>
            <a:off x="7538870" y="122456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발급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일자</a:t>
            </a:r>
            <a:endParaRPr lang="en-US" sz="1100" dirty="0"/>
          </a:p>
        </p:txBody>
      </p:sp>
      <p:sp>
        <p:nvSpPr>
          <p:cNvPr id="150" name="Oval 9"/>
          <p:cNvSpPr/>
          <p:nvPr/>
        </p:nvSpPr>
        <p:spPr>
          <a:xfrm>
            <a:off x="6785307" y="122456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dirty="0" smtClean="0"/>
              <a:t>매입</a:t>
            </a:r>
            <a:endParaRPr lang="en-US" altLang="ko-KR" sz="1100" b="1" u="sng" dirty="0" smtClean="0"/>
          </a:p>
          <a:p>
            <a:pPr algn="ctr"/>
            <a:r>
              <a:rPr lang="ko-KR" altLang="en-US" sz="1100" b="1" u="sng" dirty="0" smtClean="0"/>
              <a:t>번호</a:t>
            </a:r>
            <a:endParaRPr lang="en-US" sz="1100" b="1" u="sng" dirty="0"/>
          </a:p>
        </p:txBody>
      </p:sp>
      <p:sp>
        <p:nvSpPr>
          <p:cNvPr id="153" name="Oval 9"/>
          <p:cNvSpPr/>
          <p:nvPr/>
        </p:nvSpPr>
        <p:spPr>
          <a:xfrm>
            <a:off x="7538870" y="173085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공급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가액</a:t>
            </a:r>
            <a:endParaRPr lang="en-US" sz="1100" dirty="0"/>
          </a:p>
        </p:txBody>
      </p:sp>
      <p:sp>
        <p:nvSpPr>
          <p:cNvPr id="155" name="Oval 9"/>
          <p:cNvSpPr/>
          <p:nvPr/>
        </p:nvSpPr>
        <p:spPr>
          <a:xfrm>
            <a:off x="6785307" y="173085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대표자</a:t>
            </a:r>
            <a:endParaRPr lang="en-US" sz="1100" dirty="0"/>
          </a:p>
        </p:txBody>
      </p:sp>
      <p:sp>
        <p:nvSpPr>
          <p:cNvPr id="158" name="Oval 9"/>
          <p:cNvSpPr/>
          <p:nvPr/>
        </p:nvSpPr>
        <p:spPr>
          <a:xfrm>
            <a:off x="7538870" y="223715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현장명</a:t>
            </a:r>
            <a:endParaRPr lang="en-US" sz="1100" dirty="0"/>
          </a:p>
        </p:txBody>
      </p:sp>
      <p:sp>
        <p:nvSpPr>
          <p:cNvPr id="160" name="Oval 9"/>
          <p:cNvSpPr/>
          <p:nvPr/>
        </p:nvSpPr>
        <p:spPr>
          <a:xfrm>
            <a:off x="6785307" y="223715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품명</a:t>
            </a:r>
            <a:endParaRPr lang="en-US" sz="1100" dirty="0"/>
          </a:p>
        </p:txBody>
      </p:sp>
      <p:sp>
        <p:nvSpPr>
          <p:cNvPr id="163" name="Oval 9"/>
          <p:cNvSpPr/>
          <p:nvPr/>
        </p:nvSpPr>
        <p:spPr>
          <a:xfrm>
            <a:off x="7538870" y="2743455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지급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금액</a:t>
            </a:r>
            <a:endParaRPr lang="en-US" sz="1100" dirty="0"/>
          </a:p>
        </p:txBody>
      </p:sp>
      <p:sp>
        <p:nvSpPr>
          <p:cNvPr id="165" name="Oval 9"/>
          <p:cNvSpPr/>
          <p:nvPr/>
        </p:nvSpPr>
        <p:spPr>
          <a:xfrm>
            <a:off x="6785307" y="2743455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은행</a:t>
            </a:r>
            <a:endParaRPr lang="en-US" sz="1100" dirty="0"/>
          </a:p>
        </p:txBody>
      </p:sp>
      <p:sp>
        <p:nvSpPr>
          <p:cNvPr id="168" name="Oval 9"/>
          <p:cNvSpPr/>
          <p:nvPr/>
        </p:nvSpPr>
        <p:spPr>
          <a:xfrm>
            <a:off x="7538870" y="3249754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연락처</a:t>
            </a:r>
            <a:endParaRPr lang="en-US" sz="1100" dirty="0"/>
          </a:p>
        </p:txBody>
      </p:sp>
      <p:sp>
        <p:nvSpPr>
          <p:cNvPr id="170" name="Oval 9"/>
          <p:cNvSpPr/>
          <p:nvPr/>
        </p:nvSpPr>
        <p:spPr>
          <a:xfrm>
            <a:off x="6785307" y="3249754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여부</a:t>
            </a:r>
            <a:endParaRPr lang="en-US" sz="1100" dirty="0"/>
          </a:p>
        </p:txBody>
      </p:sp>
      <p:sp>
        <p:nvSpPr>
          <p:cNvPr id="173" name="Oval 9"/>
          <p:cNvSpPr/>
          <p:nvPr/>
        </p:nvSpPr>
        <p:spPr>
          <a:xfrm>
            <a:off x="7538870" y="3756052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75" name="Oval 9"/>
          <p:cNvSpPr/>
          <p:nvPr/>
        </p:nvSpPr>
        <p:spPr>
          <a:xfrm>
            <a:off x="6785307" y="3756052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78" name="Oval 9"/>
          <p:cNvSpPr/>
          <p:nvPr/>
        </p:nvSpPr>
        <p:spPr>
          <a:xfrm>
            <a:off x="7538870" y="426235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80" name="Oval 9"/>
          <p:cNvSpPr/>
          <p:nvPr/>
        </p:nvSpPr>
        <p:spPr>
          <a:xfrm>
            <a:off x="6785307" y="4262350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83" name="Oval 9"/>
          <p:cNvSpPr/>
          <p:nvPr/>
        </p:nvSpPr>
        <p:spPr>
          <a:xfrm>
            <a:off x="7538870" y="476864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85" name="Oval 9"/>
          <p:cNvSpPr/>
          <p:nvPr/>
        </p:nvSpPr>
        <p:spPr>
          <a:xfrm>
            <a:off x="6785307" y="4768649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188" name="Oval 9"/>
          <p:cNvSpPr/>
          <p:nvPr/>
        </p:nvSpPr>
        <p:spPr>
          <a:xfrm>
            <a:off x="7538870" y="527494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  <p:sp>
        <p:nvSpPr>
          <p:cNvPr id="190" name="Oval 9"/>
          <p:cNvSpPr/>
          <p:nvPr/>
        </p:nvSpPr>
        <p:spPr>
          <a:xfrm>
            <a:off x="6785307" y="5274947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계좌</a:t>
            </a:r>
            <a:endParaRPr lang="en-US" sz="1100" dirty="0"/>
          </a:p>
        </p:txBody>
      </p:sp>
      <p:sp>
        <p:nvSpPr>
          <p:cNvPr id="199" name="Oval 9"/>
          <p:cNvSpPr/>
          <p:nvPr/>
        </p:nvSpPr>
        <p:spPr>
          <a:xfrm>
            <a:off x="7538870" y="5793571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날짜</a:t>
            </a:r>
            <a:endParaRPr lang="en-US" sz="1100" dirty="0"/>
          </a:p>
        </p:txBody>
      </p:sp>
      <p:sp>
        <p:nvSpPr>
          <p:cNvPr id="200" name="Oval 9"/>
          <p:cNvSpPr/>
          <p:nvPr/>
        </p:nvSpPr>
        <p:spPr>
          <a:xfrm>
            <a:off x="6785307" y="5793571"/>
            <a:ext cx="853853" cy="506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r>
              <a:rPr lang="ko-KR" altLang="en-US" sz="1100" dirty="0" smtClean="0"/>
              <a:t>차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입금액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679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909" t="10520" r="5430" b="17484"/>
          <a:stretch/>
        </p:blipFill>
        <p:spPr>
          <a:xfrm>
            <a:off x="6483062" y="1453886"/>
            <a:ext cx="4794737" cy="5032339"/>
          </a:xfrm>
          <a:prstGeom prst="rect">
            <a:avLst/>
          </a:prstGeom>
        </p:spPr>
      </p:pic>
      <p:grpSp>
        <p:nvGrpSpPr>
          <p:cNvPr id="60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7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163067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테이블 설계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6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3868" y="1453886"/>
            <a:ext cx="4794737" cy="5032339"/>
            <a:chOff x="852659" y="1352982"/>
            <a:chExt cx="5044047" cy="5294003"/>
          </a:xfrm>
        </p:grpSpPr>
        <p:pic>
          <p:nvPicPr>
            <p:cNvPr id="197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909" t="10520" r="5430" b="17484"/>
            <a:stretch/>
          </p:blipFill>
          <p:spPr>
            <a:xfrm>
              <a:off x="852659" y="1352982"/>
              <a:ext cx="5044047" cy="5294003"/>
            </a:xfrm>
            <a:prstGeom prst="rect">
              <a:avLst/>
            </a:prstGeom>
          </p:spPr>
        </p:pic>
        <p:pic>
          <p:nvPicPr>
            <p:cNvPr id="194" name="내용 개체 틀 4" descr="제목 없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538" y="1853125"/>
              <a:ext cx="3686156" cy="4178564"/>
            </a:xfrm>
            <a:prstGeom prst="rect">
              <a:avLst/>
            </a:prstGeom>
          </p:spPr>
        </p:pic>
      </p:grpSp>
      <p:pic>
        <p:nvPicPr>
          <p:cNvPr id="195" name="내용 개체 틀 9" descr="제목 없음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45" y="1984039"/>
            <a:ext cx="3434970" cy="3972031"/>
          </a:xfrm>
          <a:prstGeom prst="rect">
            <a:avLst/>
          </a:prstGeom>
        </p:spPr>
      </p:pic>
      <p:sp>
        <p:nvSpPr>
          <p:cNvPr id="205" name="Rounded Rectangle 4"/>
          <p:cNvSpPr/>
          <p:nvPr/>
        </p:nvSpPr>
        <p:spPr>
          <a:xfrm>
            <a:off x="2122534" y="869849"/>
            <a:ext cx="2057404" cy="4783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n-ea"/>
              </a:rPr>
              <a:t>LOGECAL</a:t>
            </a:r>
            <a:endParaRPr lang="en-US" sz="2000" b="1" dirty="0">
              <a:latin typeface="+mn-ea"/>
            </a:endParaRPr>
          </a:p>
        </p:txBody>
      </p:sp>
      <p:sp>
        <p:nvSpPr>
          <p:cNvPr id="206" name="Rounded Rectangle 4"/>
          <p:cNvSpPr/>
          <p:nvPr/>
        </p:nvSpPr>
        <p:spPr>
          <a:xfrm>
            <a:off x="7872008" y="869849"/>
            <a:ext cx="2016843" cy="4783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n-ea"/>
              </a:rPr>
              <a:t>PHYSICAL</a:t>
            </a:r>
            <a:endParaRPr 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909" t="10520" r="5430" b="17484"/>
          <a:stretch/>
        </p:blipFill>
        <p:spPr>
          <a:xfrm>
            <a:off x="6483062" y="1453886"/>
            <a:ext cx="4794737" cy="503233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753868" y="1453886"/>
            <a:ext cx="4794737" cy="5032339"/>
            <a:chOff x="852659" y="1352982"/>
            <a:chExt cx="5044047" cy="5294003"/>
          </a:xfrm>
        </p:grpSpPr>
        <p:pic>
          <p:nvPicPr>
            <p:cNvPr id="38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909" t="10520" r="5430" b="17484"/>
            <a:stretch/>
          </p:blipFill>
          <p:spPr>
            <a:xfrm>
              <a:off x="852659" y="1352982"/>
              <a:ext cx="5044047" cy="5294003"/>
            </a:xfrm>
            <a:prstGeom prst="rect">
              <a:avLst/>
            </a:prstGeom>
          </p:spPr>
        </p:pic>
        <p:pic>
          <p:nvPicPr>
            <p:cNvPr id="39" name="내용 개체 틀 4" descr="제목 없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538" y="1853125"/>
              <a:ext cx="3686156" cy="4178564"/>
            </a:xfrm>
            <a:prstGeom prst="rect">
              <a:avLst/>
            </a:prstGeom>
          </p:spPr>
        </p:pic>
      </p:grpSp>
      <p:grpSp>
        <p:nvGrpSpPr>
          <p:cNvPr id="2" name="Group 16"/>
          <p:cNvGrpSpPr/>
          <p:nvPr/>
        </p:nvGrpSpPr>
        <p:grpSpPr>
          <a:xfrm>
            <a:off x="-1428" y="-5674"/>
            <a:ext cx="1578345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18"/>
            <p:cNvSpPr/>
            <p:nvPr/>
          </p:nvSpPr>
          <p:spPr>
            <a:xfrm>
              <a:off x="5814145" y="1707329"/>
              <a:ext cx="206518" cy="70697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Text Placeholder 33"/>
            <p:cNvSpPr txBox="1">
              <a:spLocks/>
            </p:cNvSpPr>
            <p:nvPr/>
          </p:nvSpPr>
          <p:spPr>
            <a:xfrm>
              <a:off x="5060820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개발목적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769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요구사항</a:t>
              </a:r>
              <a:r>
                <a:rPr lang="en-AU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endParaRPr lang="en-A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09599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69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개발일정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613840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5087032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개발환경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128850" y="-5674"/>
            <a:ext cx="1517841" cy="626480"/>
            <a:chOff x="5016279" y="1584718"/>
            <a:chExt cx="1764501" cy="959361"/>
          </a:xfrm>
          <a:solidFill>
            <a:srgbClr val="D44024"/>
          </a:solidFill>
        </p:grpSpPr>
        <p:sp>
          <p:nvSpPr>
            <p:cNvPr id="74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087032" y="163067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 DB </a:t>
              </a:r>
              <a:r>
                <a:rPr lang="ko-KR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구조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r>
                <a:rPr lang="en-AU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테이블 명세서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A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0" indent="0" algn="ctr">
                <a:buNone/>
              </a:pPr>
              <a:endParaRPr lang="en-A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7646691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78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6.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프로그램 구조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165617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1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7. UI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설명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0679369" y="-5674"/>
            <a:ext cx="1517841" cy="626480"/>
            <a:chOff x="5016279" y="1584718"/>
            <a:chExt cx="1764501" cy="9593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17"/>
            <p:cNvSpPr/>
            <p:nvPr/>
          </p:nvSpPr>
          <p:spPr>
            <a:xfrm>
              <a:off x="5016279" y="1584718"/>
              <a:ext cx="1764501" cy="959361"/>
            </a:xfrm>
            <a:prstGeom prst="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5087031" y="2211198"/>
              <a:ext cx="1650338" cy="317013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 smtClean="0">
                  <a:solidFill>
                    <a:schemeClr val="bg1"/>
                  </a:solidFill>
                  <a:latin typeface="+mn-ea"/>
                </a:rPr>
                <a:t>8.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AU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5" name="Rounded Rectangle 4"/>
          <p:cNvSpPr/>
          <p:nvPr/>
        </p:nvSpPr>
        <p:spPr>
          <a:xfrm>
            <a:off x="2122534" y="869849"/>
            <a:ext cx="2057404" cy="4783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n-ea"/>
              </a:rPr>
              <a:t>SALES</a:t>
            </a:r>
            <a:endParaRPr lang="en-US" sz="2000" b="1" dirty="0">
              <a:latin typeface="+mn-ea"/>
            </a:endParaRPr>
          </a:p>
        </p:txBody>
      </p:sp>
      <p:sp>
        <p:nvSpPr>
          <p:cNvPr id="206" name="Rounded Rectangle 4"/>
          <p:cNvSpPr/>
          <p:nvPr/>
        </p:nvSpPr>
        <p:spPr>
          <a:xfrm>
            <a:off x="7872008" y="869849"/>
            <a:ext cx="2016843" cy="4783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n-ea"/>
              </a:rPr>
              <a:t>PURCHASE</a:t>
            </a:r>
            <a:endParaRPr lang="en-US" sz="2000" b="1" dirty="0">
              <a:latin typeface="+mn-ea"/>
            </a:endParaRPr>
          </a:p>
        </p:txBody>
      </p:sp>
      <p:pic>
        <p:nvPicPr>
          <p:cNvPr id="34" name="그림 33" descr="1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663" y="1944548"/>
            <a:ext cx="3514298" cy="4016413"/>
          </a:xfrm>
          <a:prstGeom prst="rect">
            <a:avLst/>
          </a:prstGeom>
        </p:spPr>
      </p:pic>
      <p:pic>
        <p:nvPicPr>
          <p:cNvPr id="36" name="그림 35" descr="12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54" y="1979436"/>
            <a:ext cx="3488525" cy="39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6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old">
      <a:dk1>
        <a:srgbClr val="1C1C1C"/>
      </a:dk1>
      <a:lt1>
        <a:srgbClr val="FFFFFF"/>
      </a:lt1>
      <a:dk2>
        <a:srgbClr val="44546A"/>
      </a:dk2>
      <a:lt2>
        <a:srgbClr val="FCFCFC"/>
      </a:lt2>
      <a:accent1>
        <a:srgbClr val="7A4800"/>
      </a:accent1>
      <a:accent2>
        <a:srgbClr val="B76C00"/>
      </a:accent2>
      <a:accent3>
        <a:srgbClr val="F49100"/>
      </a:accent3>
      <a:accent4>
        <a:srgbClr val="FFBE5F"/>
      </a:accent4>
      <a:accent5>
        <a:srgbClr val="FED394"/>
      </a:accent5>
      <a:accent6>
        <a:srgbClr val="FFE9C9"/>
      </a:accent6>
      <a:hlink>
        <a:srgbClr val="F49100"/>
      </a:hlink>
      <a:folHlink>
        <a:srgbClr val="85DFD0"/>
      </a:folHlink>
    </a:clrScheme>
    <a:fontScheme name="Custom 3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1C1C1C"/>
    </a:dk1>
    <a:lt1>
      <a:srgbClr val="FFFFFF"/>
    </a:lt1>
    <a:dk2>
      <a:srgbClr val="44546A"/>
    </a:dk2>
    <a:lt2>
      <a:srgbClr val="FCFCFC"/>
    </a:lt2>
    <a:accent1>
      <a:srgbClr val="0087B1"/>
    </a:accent1>
    <a:accent2>
      <a:srgbClr val="45BE9B"/>
    </a:accent2>
    <a:accent3>
      <a:srgbClr val="A0BC34"/>
    </a:accent3>
    <a:accent4>
      <a:srgbClr val="F49100"/>
    </a:accent4>
    <a:accent5>
      <a:srgbClr val="D44024"/>
    </a:accent5>
    <a:accent6>
      <a:srgbClr val="00B3DC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10476</TotalTime>
  <Words>1672</Words>
  <Application>Microsoft Office PowerPoint</Application>
  <PresentationFormat>사용자 지정</PresentationFormat>
  <Paragraphs>622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다원건설 매입매출 통합 관리</vt:lpstr>
      <vt:lpstr>매출 총괄표 기능 설명</vt:lpstr>
      <vt:lpstr>매출 총괄표 기능 설명</vt:lpstr>
      <vt:lpstr>매출 총괄표 기능 설명</vt:lpstr>
      <vt:lpstr>매출 총괄표 기능 설명</vt:lpstr>
      <vt:lpstr>매출 총괄표 기능 설명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Thanh Bình</dc:creator>
  <cp:lastModifiedBy>alfo8-19</cp:lastModifiedBy>
  <cp:revision>331</cp:revision>
  <dcterms:created xsi:type="dcterms:W3CDTF">2015-08-01T04:11:49Z</dcterms:created>
  <dcterms:modified xsi:type="dcterms:W3CDTF">2017-11-21T00:26:53Z</dcterms:modified>
</cp:coreProperties>
</file>