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handoutMasterIdLst>
    <p:handoutMasterId r:id="rId15"/>
  </p:handoutMasterIdLst>
  <p:sldIdLst>
    <p:sldId id="260" r:id="rId2"/>
    <p:sldId id="278" r:id="rId3"/>
    <p:sldId id="269" r:id="rId4"/>
    <p:sldId id="279" r:id="rId5"/>
    <p:sldId id="304" r:id="rId6"/>
    <p:sldId id="305" r:id="rId7"/>
    <p:sldId id="329" r:id="rId8"/>
    <p:sldId id="270" r:id="rId9"/>
    <p:sldId id="271" r:id="rId10"/>
    <p:sldId id="306" r:id="rId11"/>
    <p:sldId id="307" r:id="rId12"/>
    <p:sldId id="328" r:id="rId13"/>
  </p:sldIdLst>
  <p:sldSz cx="9601200" cy="5400675"/>
  <p:notesSz cx="6858000" cy="9144000"/>
  <p:defaultTextStyle>
    <a:defPPr>
      <a:defRPr lang="zh-CN"/>
    </a:defPPr>
    <a:lvl1pPr marL="0" algn="l" defTabSz="777606" rtl="0" eaLnBrk="1" latinLnBrk="0" hangingPunct="1">
      <a:defRPr sz="1531" kern="1200">
        <a:solidFill>
          <a:schemeClr val="tx1"/>
        </a:solidFill>
        <a:latin typeface="+mn-lt"/>
        <a:ea typeface="+mn-ea"/>
        <a:cs typeface="+mn-cs"/>
      </a:defRPr>
    </a:lvl1pPr>
    <a:lvl2pPr marL="388803" algn="l" defTabSz="777606" rtl="0" eaLnBrk="1" latinLnBrk="0" hangingPunct="1">
      <a:defRPr sz="1531" kern="1200">
        <a:solidFill>
          <a:schemeClr val="tx1"/>
        </a:solidFill>
        <a:latin typeface="+mn-lt"/>
        <a:ea typeface="+mn-ea"/>
        <a:cs typeface="+mn-cs"/>
      </a:defRPr>
    </a:lvl2pPr>
    <a:lvl3pPr marL="777606" algn="l" defTabSz="777606" rtl="0" eaLnBrk="1" latinLnBrk="0" hangingPunct="1">
      <a:defRPr sz="1531" kern="1200">
        <a:solidFill>
          <a:schemeClr val="tx1"/>
        </a:solidFill>
        <a:latin typeface="+mn-lt"/>
        <a:ea typeface="+mn-ea"/>
        <a:cs typeface="+mn-cs"/>
      </a:defRPr>
    </a:lvl3pPr>
    <a:lvl4pPr marL="1166409" algn="l" defTabSz="777606" rtl="0" eaLnBrk="1" latinLnBrk="0" hangingPunct="1">
      <a:defRPr sz="1531" kern="1200">
        <a:solidFill>
          <a:schemeClr val="tx1"/>
        </a:solidFill>
        <a:latin typeface="+mn-lt"/>
        <a:ea typeface="+mn-ea"/>
        <a:cs typeface="+mn-cs"/>
      </a:defRPr>
    </a:lvl4pPr>
    <a:lvl5pPr marL="1555212" algn="l" defTabSz="777606" rtl="0" eaLnBrk="1" latinLnBrk="0" hangingPunct="1">
      <a:defRPr sz="1531" kern="1200">
        <a:solidFill>
          <a:schemeClr val="tx1"/>
        </a:solidFill>
        <a:latin typeface="+mn-lt"/>
        <a:ea typeface="+mn-ea"/>
        <a:cs typeface="+mn-cs"/>
      </a:defRPr>
    </a:lvl5pPr>
    <a:lvl6pPr marL="1944014" algn="l" defTabSz="777606" rtl="0" eaLnBrk="1" latinLnBrk="0" hangingPunct="1">
      <a:defRPr sz="1531" kern="1200">
        <a:solidFill>
          <a:schemeClr val="tx1"/>
        </a:solidFill>
        <a:latin typeface="+mn-lt"/>
        <a:ea typeface="+mn-ea"/>
        <a:cs typeface="+mn-cs"/>
      </a:defRPr>
    </a:lvl6pPr>
    <a:lvl7pPr marL="2332817" algn="l" defTabSz="777606" rtl="0" eaLnBrk="1" latinLnBrk="0" hangingPunct="1">
      <a:defRPr sz="1531" kern="1200">
        <a:solidFill>
          <a:schemeClr val="tx1"/>
        </a:solidFill>
        <a:latin typeface="+mn-lt"/>
        <a:ea typeface="+mn-ea"/>
        <a:cs typeface="+mn-cs"/>
      </a:defRPr>
    </a:lvl7pPr>
    <a:lvl8pPr marL="2721620" algn="l" defTabSz="777606" rtl="0" eaLnBrk="1" latinLnBrk="0" hangingPunct="1">
      <a:defRPr sz="1531" kern="1200">
        <a:solidFill>
          <a:schemeClr val="tx1"/>
        </a:solidFill>
        <a:latin typeface="+mn-lt"/>
        <a:ea typeface="+mn-ea"/>
        <a:cs typeface="+mn-cs"/>
      </a:defRPr>
    </a:lvl8pPr>
    <a:lvl9pPr marL="3110423" algn="l" defTabSz="777606" rtl="0" eaLnBrk="1" latinLnBrk="0" hangingPunct="1">
      <a:defRPr sz="15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01" userDrawn="1">
          <p15:clr>
            <a:srgbClr val="A4A3A4"/>
          </p15:clr>
        </p15:guide>
        <p15:guide id="2" pos="30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313B4B"/>
    <a:srgbClr val="D0AB1D"/>
    <a:srgbClr val="D3AB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0" autoAdjust="0"/>
    <p:restoredTop sz="94136" autoAdjust="0"/>
  </p:normalViewPr>
  <p:slideViewPr>
    <p:cSldViewPr snapToGrid="0">
      <p:cViewPr varScale="1">
        <p:scale>
          <a:sx n="102" d="100"/>
          <a:sy n="102" d="100"/>
        </p:scale>
        <p:origin x="480" y="58"/>
      </p:cViewPr>
      <p:guideLst>
        <p:guide orient="horz" pos="1701"/>
        <p:guide pos="3024"/>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54" d="100"/>
          <a:sy n="54" d="100"/>
        </p:scale>
        <p:origin x="286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4434B1-2F6C-49D2-9A15-AB47A8C690AB}" type="datetimeFigureOut">
              <a:rPr lang="zh-CN" altLang="en-US" smtClean="0"/>
              <a:pPr/>
              <a:t>2019/10/15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281943-08ED-4003-984B-42606D14B1CA}" type="slidenum">
              <a:rPr lang="zh-CN" altLang="en-US" smtClean="0"/>
              <a:pPr/>
              <a:t>‹#›</a:t>
            </a:fld>
            <a:endParaRPr lang="zh-CN" altLang="en-US"/>
          </a:p>
        </p:txBody>
      </p:sp>
    </p:spTree>
    <p:extLst>
      <p:ext uri="{BB962C8B-B14F-4D97-AF65-F5344CB8AC3E}">
        <p14:creationId xmlns:p14="http://schemas.microsoft.com/office/powerpoint/2010/main" val="2219934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2CBEC-2FEB-4EF1-9EBA-C96ACD6306FD}" type="datetimeFigureOut">
              <a:rPr lang="zh-CN" altLang="en-US" smtClean="0"/>
              <a:pPr/>
              <a:t>2019/10/15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BC6D5-590F-4017-92B4-EED9BAB61CDE}" type="slidenum">
              <a:rPr lang="zh-CN" altLang="en-US" smtClean="0"/>
              <a:pPr/>
              <a:t>‹#›</a:t>
            </a:fld>
            <a:endParaRPr lang="zh-CN" altLang="en-US"/>
          </a:p>
        </p:txBody>
      </p:sp>
    </p:spTree>
    <p:extLst>
      <p:ext uri="{BB962C8B-B14F-4D97-AF65-F5344CB8AC3E}">
        <p14:creationId xmlns:p14="http://schemas.microsoft.com/office/powerpoint/2010/main" val="190564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883861"/>
            <a:ext cx="7200900" cy="1880235"/>
          </a:xfrm>
        </p:spPr>
        <p:txBody>
          <a:bodyPr anchor="b"/>
          <a:lstStyle>
            <a:lvl1pPr algn="ctr">
              <a:defRPr sz="4725"/>
            </a:lvl1pPr>
          </a:lstStyle>
          <a:p>
            <a:r>
              <a:rPr lang="zh-CN" altLang="en-US"/>
              <a:t>单击此处编辑母版标题样式</a:t>
            </a:r>
            <a:endParaRPr lang="en-US" dirty="0"/>
          </a:p>
        </p:txBody>
      </p:sp>
      <p:sp>
        <p:nvSpPr>
          <p:cNvPr id="3" name="Subtitle 2"/>
          <p:cNvSpPr>
            <a:spLocks noGrp="1"/>
          </p:cNvSpPr>
          <p:nvPr>
            <p:ph type="subTitle" idx="1"/>
          </p:nvPr>
        </p:nvSpPr>
        <p:spPr>
          <a:xfrm>
            <a:off x="1200150" y="2836605"/>
            <a:ext cx="7200900" cy="1303913"/>
          </a:xfrm>
        </p:spPr>
        <p:txBody>
          <a:bodyPr/>
          <a:lstStyle>
            <a:lvl1pPr marL="0" indent="0" algn="ctr">
              <a:buNone/>
              <a:defRPr sz="1890"/>
            </a:lvl1pPr>
            <a:lvl2pPr marL="360045" indent="0" algn="ctr">
              <a:buNone/>
              <a:defRPr sz="1575"/>
            </a:lvl2pPr>
            <a:lvl3pPr marL="720090" indent="0" algn="ctr">
              <a:buNone/>
              <a:defRPr sz="1418"/>
            </a:lvl3pPr>
            <a:lvl4pPr marL="1080135" indent="0" algn="ctr">
              <a:buNone/>
              <a:defRPr sz="1260"/>
            </a:lvl4pPr>
            <a:lvl5pPr marL="1440180" indent="0" algn="ctr">
              <a:buNone/>
              <a:defRPr sz="1260"/>
            </a:lvl5pPr>
            <a:lvl6pPr marL="1800225" indent="0" algn="ctr">
              <a:buNone/>
              <a:defRPr sz="1260"/>
            </a:lvl6pPr>
            <a:lvl7pPr marL="2160270" indent="0" algn="ctr">
              <a:buNone/>
              <a:defRPr sz="1260"/>
            </a:lvl7pPr>
            <a:lvl8pPr marL="2520315" indent="0" algn="ctr">
              <a:buNone/>
              <a:defRPr sz="1260"/>
            </a:lvl8pPr>
            <a:lvl9pPr marL="2880360" indent="0" algn="ctr">
              <a:buNone/>
              <a:defRPr sz="126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BDF4344-660F-4B9C-9F04-3B459A531E23}" type="datetimeFigureOut">
              <a:rPr lang="zh-CN" altLang="en-US" smtClean="0"/>
              <a:pPr/>
              <a:t>2019/10/15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68F9EE-F6E3-4A76-B291-A332AD928A53}" type="slidenum">
              <a:rPr lang="zh-CN" altLang="en-US" smtClean="0"/>
              <a:pPr/>
              <a:t>‹#›</a:t>
            </a:fld>
            <a:endParaRPr lang="zh-CN" altLang="en-US"/>
          </a:p>
        </p:txBody>
      </p:sp>
    </p:spTree>
    <p:extLst>
      <p:ext uri="{BB962C8B-B14F-4D97-AF65-F5344CB8AC3E}">
        <p14:creationId xmlns:p14="http://schemas.microsoft.com/office/powerpoint/2010/main" val="3251873633"/>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BDF4344-660F-4B9C-9F04-3B459A531E23}" type="datetimeFigureOut">
              <a:rPr lang="zh-CN" altLang="en-US" smtClean="0"/>
              <a:pPr/>
              <a:t>2019/10/15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68F9EE-F6E3-4A76-B291-A332AD928A53}" type="slidenum">
              <a:rPr lang="zh-CN" altLang="en-US" smtClean="0"/>
              <a:pPr/>
              <a:t>‹#›</a:t>
            </a:fld>
            <a:endParaRPr lang="zh-CN" altLang="en-US"/>
          </a:p>
        </p:txBody>
      </p:sp>
    </p:spTree>
    <p:extLst>
      <p:ext uri="{BB962C8B-B14F-4D97-AF65-F5344CB8AC3E}">
        <p14:creationId xmlns:p14="http://schemas.microsoft.com/office/powerpoint/2010/main" val="3610230974"/>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287536"/>
            <a:ext cx="2070259" cy="457682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0083" y="287536"/>
            <a:ext cx="6090761" cy="457682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BDF4344-660F-4B9C-9F04-3B459A531E23}" type="datetimeFigureOut">
              <a:rPr lang="zh-CN" altLang="en-US" smtClean="0"/>
              <a:pPr/>
              <a:t>2019/10/15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68F9EE-F6E3-4A76-B291-A332AD928A53}" type="slidenum">
              <a:rPr lang="zh-CN" altLang="en-US" smtClean="0"/>
              <a:pPr/>
              <a:t>‹#›</a:t>
            </a:fld>
            <a:endParaRPr lang="zh-CN" altLang="en-US"/>
          </a:p>
        </p:txBody>
      </p:sp>
    </p:spTree>
    <p:extLst>
      <p:ext uri="{BB962C8B-B14F-4D97-AF65-F5344CB8AC3E}">
        <p14:creationId xmlns:p14="http://schemas.microsoft.com/office/powerpoint/2010/main" val="40681206"/>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0" y="3"/>
            <a:ext cx="9601200" cy="5400675"/>
          </a:xfrm>
          <a:prstGeom prst="rect">
            <a:avLst/>
          </a:prstGeom>
        </p:spPr>
      </p:pic>
    </p:spTree>
    <p:extLst>
      <p:ext uri="{BB962C8B-B14F-4D97-AF65-F5344CB8AC3E}">
        <p14:creationId xmlns:p14="http://schemas.microsoft.com/office/powerpoint/2010/main" val="326549963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3"/>
            <a:ext cx="9601200" cy="5400675"/>
          </a:xfrm>
          <a:prstGeom prst="rect">
            <a:avLst/>
          </a:prstGeom>
        </p:spPr>
      </p:pic>
    </p:spTree>
    <p:extLst>
      <p:ext uri="{BB962C8B-B14F-4D97-AF65-F5344CB8AC3E}">
        <p14:creationId xmlns:p14="http://schemas.microsoft.com/office/powerpoint/2010/main" val="2839420926"/>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265931"/>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BDF4344-660F-4B9C-9F04-3B459A531E23}" type="datetimeFigureOut">
              <a:rPr lang="zh-CN" altLang="en-US" smtClean="0"/>
              <a:pPr/>
              <a:t>2019/10/15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68F9EE-F6E3-4A76-B291-A332AD928A53}" type="slidenum">
              <a:rPr lang="zh-CN" altLang="en-US" smtClean="0"/>
              <a:pPr/>
              <a:t>‹#›</a:t>
            </a:fld>
            <a:endParaRPr lang="zh-CN" altLang="en-US"/>
          </a:p>
        </p:txBody>
      </p:sp>
    </p:spTree>
    <p:extLst>
      <p:ext uri="{BB962C8B-B14F-4D97-AF65-F5344CB8AC3E}">
        <p14:creationId xmlns:p14="http://schemas.microsoft.com/office/powerpoint/2010/main" val="345185307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5082" y="1346419"/>
            <a:ext cx="8281035" cy="2246530"/>
          </a:xfrm>
        </p:spPr>
        <p:txBody>
          <a:bodyPr anchor="b"/>
          <a:lstStyle>
            <a:lvl1pPr>
              <a:defRPr sz="4725"/>
            </a:lvl1pPr>
          </a:lstStyle>
          <a:p>
            <a:r>
              <a:rPr lang="zh-CN" altLang="en-US"/>
              <a:t>单击此处编辑母版标题样式</a:t>
            </a:r>
            <a:endParaRPr lang="en-US" dirty="0"/>
          </a:p>
        </p:txBody>
      </p:sp>
      <p:sp>
        <p:nvSpPr>
          <p:cNvPr id="3" name="Text Placeholder 2"/>
          <p:cNvSpPr>
            <a:spLocks noGrp="1"/>
          </p:cNvSpPr>
          <p:nvPr>
            <p:ph type="body" idx="1"/>
          </p:nvPr>
        </p:nvSpPr>
        <p:spPr>
          <a:xfrm>
            <a:off x="655082" y="3614203"/>
            <a:ext cx="8281035" cy="1181397"/>
          </a:xfrm>
        </p:spPr>
        <p:txBody>
          <a:bodyPr/>
          <a:lstStyle>
            <a:lvl1pPr marL="0" indent="0">
              <a:buNone/>
              <a:defRPr sz="1890">
                <a:solidFill>
                  <a:schemeClr val="tx1">
                    <a:tint val="75000"/>
                  </a:schemeClr>
                </a:solidFill>
              </a:defRPr>
            </a:lvl1pPr>
            <a:lvl2pPr marL="360045" indent="0">
              <a:buNone/>
              <a:defRPr sz="1575">
                <a:solidFill>
                  <a:schemeClr val="tx1">
                    <a:tint val="75000"/>
                  </a:schemeClr>
                </a:solidFill>
              </a:defRPr>
            </a:lvl2pPr>
            <a:lvl3pPr marL="720090" indent="0">
              <a:buNone/>
              <a:defRPr sz="1418">
                <a:solidFill>
                  <a:schemeClr val="tx1">
                    <a:tint val="75000"/>
                  </a:schemeClr>
                </a:solidFill>
              </a:defRPr>
            </a:lvl3pPr>
            <a:lvl4pPr marL="1080135" indent="0">
              <a:buNone/>
              <a:defRPr sz="1260">
                <a:solidFill>
                  <a:schemeClr val="tx1">
                    <a:tint val="75000"/>
                  </a:schemeClr>
                </a:solidFill>
              </a:defRPr>
            </a:lvl4pPr>
            <a:lvl5pPr marL="1440180" indent="0">
              <a:buNone/>
              <a:defRPr sz="1260">
                <a:solidFill>
                  <a:schemeClr val="tx1">
                    <a:tint val="75000"/>
                  </a:schemeClr>
                </a:solidFill>
              </a:defRPr>
            </a:lvl5pPr>
            <a:lvl6pPr marL="1800225" indent="0">
              <a:buNone/>
              <a:defRPr sz="1260">
                <a:solidFill>
                  <a:schemeClr val="tx1">
                    <a:tint val="75000"/>
                  </a:schemeClr>
                </a:solidFill>
              </a:defRPr>
            </a:lvl6pPr>
            <a:lvl7pPr marL="2160270" indent="0">
              <a:buNone/>
              <a:defRPr sz="1260">
                <a:solidFill>
                  <a:schemeClr val="tx1">
                    <a:tint val="75000"/>
                  </a:schemeClr>
                </a:solidFill>
              </a:defRPr>
            </a:lvl7pPr>
            <a:lvl8pPr marL="2520315" indent="0">
              <a:buNone/>
              <a:defRPr sz="1260">
                <a:solidFill>
                  <a:schemeClr val="tx1">
                    <a:tint val="75000"/>
                  </a:schemeClr>
                </a:solidFill>
              </a:defRPr>
            </a:lvl8pPr>
            <a:lvl9pPr marL="2880360" indent="0">
              <a:buNone/>
              <a:defRPr sz="126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BDF4344-660F-4B9C-9F04-3B459A531E23}" type="datetimeFigureOut">
              <a:rPr lang="zh-CN" altLang="en-US" smtClean="0"/>
              <a:pPr/>
              <a:t>2019/10/15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68F9EE-F6E3-4A76-B291-A332AD928A53}" type="slidenum">
              <a:rPr lang="zh-CN" altLang="en-US" smtClean="0"/>
              <a:pPr/>
              <a:t>‹#›</a:t>
            </a:fld>
            <a:endParaRPr lang="zh-CN" altLang="en-US"/>
          </a:p>
        </p:txBody>
      </p:sp>
    </p:spTree>
    <p:extLst>
      <p:ext uri="{BB962C8B-B14F-4D97-AF65-F5344CB8AC3E}">
        <p14:creationId xmlns:p14="http://schemas.microsoft.com/office/powerpoint/2010/main" val="315717597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0083" y="1437680"/>
            <a:ext cx="4080510" cy="34266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860608" y="1437680"/>
            <a:ext cx="4080510" cy="34266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BDF4344-660F-4B9C-9F04-3B459A531E23}" type="datetimeFigureOut">
              <a:rPr lang="zh-CN" altLang="en-US" smtClean="0"/>
              <a:pPr/>
              <a:t>2019/10/15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68F9EE-F6E3-4A76-B291-A332AD928A53}" type="slidenum">
              <a:rPr lang="zh-CN" altLang="en-US" smtClean="0"/>
              <a:pPr/>
              <a:t>‹#›</a:t>
            </a:fld>
            <a:endParaRPr lang="zh-CN" altLang="en-US"/>
          </a:p>
        </p:txBody>
      </p:sp>
    </p:spTree>
    <p:extLst>
      <p:ext uri="{BB962C8B-B14F-4D97-AF65-F5344CB8AC3E}">
        <p14:creationId xmlns:p14="http://schemas.microsoft.com/office/powerpoint/2010/main" val="512193093"/>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1333" y="287536"/>
            <a:ext cx="8281035" cy="104388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1334" y="1323916"/>
            <a:ext cx="4061757" cy="648831"/>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zh-CN" altLang="en-US"/>
              <a:t>单击此处编辑母版文本样式</a:t>
            </a:r>
          </a:p>
        </p:txBody>
      </p:sp>
      <p:sp>
        <p:nvSpPr>
          <p:cNvPr id="4" name="Content Placeholder 3"/>
          <p:cNvSpPr>
            <a:spLocks noGrp="1"/>
          </p:cNvSpPr>
          <p:nvPr>
            <p:ph sz="half" idx="2"/>
          </p:nvPr>
        </p:nvSpPr>
        <p:spPr>
          <a:xfrm>
            <a:off x="661334" y="1972747"/>
            <a:ext cx="4061757" cy="29016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60607" y="1323916"/>
            <a:ext cx="4081761" cy="648831"/>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zh-CN" altLang="en-US"/>
              <a:t>单击此处编辑母版文本样式</a:t>
            </a:r>
          </a:p>
        </p:txBody>
      </p:sp>
      <p:sp>
        <p:nvSpPr>
          <p:cNvPr id="6" name="Content Placeholder 5"/>
          <p:cNvSpPr>
            <a:spLocks noGrp="1"/>
          </p:cNvSpPr>
          <p:nvPr>
            <p:ph sz="quarter" idx="4"/>
          </p:nvPr>
        </p:nvSpPr>
        <p:spPr>
          <a:xfrm>
            <a:off x="4860607" y="1972747"/>
            <a:ext cx="4081761" cy="29016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BDF4344-660F-4B9C-9F04-3B459A531E23}" type="datetimeFigureOut">
              <a:rPr lang="zh-CN" altLang="en-US" smtClean="0"/>
              <a:pPr/>
              <a:t>2019/10/15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C68F9EE-F6E3-4A76-B291-A332AD928A53}" type="slidenum">
              <a:rPr lang="zh-CN" altLang="en-US" smtClean="0"/>
              <a:pPr/>
              <a:t>‹#›</a:t>
            </a:fld>
            <a:endParaRPr lang="zh-CN" altLang="en-US"/>
          </a:p>
        </p:txBody>
      </p:sp>
    </p:spTree>
    <p:extLst>
      <p:ext uri="{BB962C8B-B14F-4D97-AF65-F5344CB8AC3E}">
        <p14:creationId xmlns:p14="http://schemas.microsoft.com/office/powerpoint/2010/main" val="2209201377"/>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BDF4344-660F-4B9C-9F04-3B459A531E23}" type="datetimeFigureOut">
              <a:rPr lang="zh-CN" altLang="en-US" smtClean="0"/>
              <a:pPr/>
              <a:t>2019/10/15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C68F9EE-F6E3-4A76-B291-A332AD928A53}" type="slidenum">
              <a:rPr lang="zh-CN" altLang="en-US" smtClean="0"/>
              <a:pPr/>
              <a:t>‹#›</a:t>
            </a:fld>
            <a:endParaRPr lang="zh-CN" altLang="en-US"/>
          </a:p>
        </p:txBody>
      </p:sp>
    </p:spTree>
    <p:extLst>
      <p:ext uri="{BB962C8B-B14F-4D97-AF65-F5344CB8AC3E}">
        <p14:creationId xmlns:p14="http://schemas.microsoft.com/office/powerpoint/2010/main" val="453820948"/>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F4344-660F-4B9C-9F04-3B459A531E23}" type="datetimeFigureOut">
              <a:rPr lang="zh-CN" altLang="en-US" smtClean="0"/>
              <a:pPr/>
              <a:t>2019/10/15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C68F9EE-F6E3-4A76-B291-A332AD928A53}" type="slidenum">
              <a:rPr lang="zh-CN" altLang="en-US" smtClean="0"/>
              <a:pPr/>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601200" cy="5400675"/>
          </a:xfrm>
          <a:prstGeom prst="rect">
            <a:avLst/>
          </a:prstGeom>
        </p:spPr>
      </p:pic>
    </p:spTree>
    <p:extLst>
      <p:ext uri="{BB962C8B-B14F-4D97-AF65-F5344CB8AC3E}">
        <p14:creationId xmlns:p14="http://schemas.microsoft.com/office/powerpoint/2010/main" val="1288240292"/>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1333" y="360045"/>
            <a:ext cx="3096637" cy="1260158"/>
          </a:xfrm>
        </p:spPr>
        <p:txBody>
          <a:bodyPr anchor="b"/>
          <a:lstStyle>
            <a:lvl1pPr>
              <a:defRPr sz="2520"/>
            </a:lvl1pPr>
          </a:lstStyle>
          <a:p>
            <a:r>
              <a:rPr lang="zh-CN" altLang="en-US"/>
              <a:t>单击此处编辑母版标题样式</a:t>
            </a:r>
            <a:endParaRPr lang="en-US" dirty="0"/>
          </a:p>
        </p:txBody>
      </p:sp>
      <p:sp>
        <p:nvSpPr>
          <p:cNvPr id="3" name="Content Placeholder 2"/>
          <p:cNvSpPr>
            <a:spLocks noGrp="1"/>
          </p:cNvSpPr>
          <p:nvPr>
            <p:ph idx="1"/>
          </p:nvPr>
        </p:nvSpPr>
        <p:spPr>
          <a:xfrm>
            <a:off x="4081760" y="777597"/>
            <a:ext cx="4860608" cy="3837980"/>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61333" y="1620202"/>
            <a:ext cx="3096637" cy="3001626"/>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BDF4344-660F-4B9C-9F04-3B459A531E23}" type="datetimeFigureOut">
              <a:rPr lang="zh-CN" altLang="en-US" smtClean="0"/>
              <a:pPr/>
              <a:t>2019/10/15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68F9EE-F6E3-4A76-B291-A332AD928A53}" type="slidenum">
              <a:rPr lang="zh-CN" altLang="en-US" smtClean="0"/>
              <a:pPr/>
              <a:t>‹#›</a:t>
            </a:fld>
            <a:endParaRPr lang="zh-CN" altLang="en-US"/>
          </a:p>
        </p:txBody>
      </p:sp>
    </p:spTree>
    <p:extLst>
      <p:ext uri="{BB962C8B-B14F-4D97-AF65-F5344CB8AC3E}">
        <p14:creationId xmlns:p14="http://schemas.microsoft.com/office/powerpoint/2010/main" val="3705406298"/>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1333" y="360045"/>
            <a:ext cx="3096637" cy="1260158"/>
          </a:xfrm>
        </p:spPr>
        <p:txBody>
          <a:bodyPr anchor="b"/>
          <a:lstStyle>
            <a:lvl1pPr>
              <a:defRPr sz="252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81760" y="777597"/>
            <a:ext cx="4860608" cy="3837980"/>
          </a:xfrm>
        </p:spPr>
        <p:txBody>
          <a:bodyPr anchor="t"/>
          <a:lstStyle>
            <a:lvl1pPr marL="0" indent="0">
              <a:buNone/>
              <a:defRPr sz="2520"/>
            </a:lvl1pPr>
            <a:lvl2pPr marL="360045" indent="0">
              <a:buNone/>
              <a:defRPr sz="2205"/>
            </a:lvl2pPr>
            <a:lvl3pPr marL="720090" indent="0">
              <a:buNone/>
              <a:defRPr sz="1890"/>
            </a:lvl3pPr>
            <a:lvl4pPr marL="1080135" indent="0">
              <a:buNone/>
              <a:defRPr sz="1575"/>
            </a:lvl4pPr>
            <a:lvl5pPr marL="1440180" indent="0">
              <a:buNone/>
              <a:defRPr sz="1575"/>
            </a:lvl5pPr>
            <a:lvl6pPr marL="1800225" indent="0">
              <a:buNone/>
              <a:defRPr sz="1575"/>
            </a:lvl6pPr>
            <a:lvl7pPr marL="2160270" indent="0">
              <a:buNone/>
              <a:defRPr sz="1575"/>
            </a:lvl7pPr>
            <a:lvl8pPr marL="2520315" indent="0">
              <a:buNone/>
              <a:defRPr sz="1575"/>
            </a:lvl8pPr>
            <a:lvl9pPr marL="2880360" indent="0">
              <a:buNone/>
              <a:defRPr sz="1575"/>
            </a:lvl9pPr>
          </a:lstStyle>
          <a:p>
            <a:r>
              <a:rPr lang="zh-CN" altLang="en-US"/>
              <a:t>单击图标添加图片</a:t>
            </a:r>
            <a:endParaRPr lang="en-US" dirty="0"/>
          </a:p>
        </p:txBody>
      </p:sp>
      <p:sp>
        <p:nvSpPr>
          <p:cNvPr id="4" name="Text Placeholder 3"/>
          <p:cNvSpPr>
            <a:spLocks noGrp="1"/>
          </p:cNvSpPr>
          <p:nvPr>
            <p:ph type="body" sz="half" idx="2"/>
          </p:nvPr>
        </p:nvSpPr>
        <p:spPr>
          <a:xfrm>
            <a:off x="661333" y="1620202"/>
            <a:ext cx="3096637" cy="3001626"/>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BDF4344-660F-4B9C-9F04-3B459A531E23}" type="datetimeFigureOut">
              <a:rPr lang="zh-CN" altLang="en-US" smtClean="0"/>
              <a:pPr/>
              <a:t>2019/10/15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68F9EE-F6E3-4A76-B291-A332AD928A53}" type="slidenum">
              <a:rPr lang="zh-CN" altLang="en-US" smtClean="0"/>
              <a:pPr/>
              <a:t>‹#›</a:t>
            </a:fld>
            <a:endParaRPr lang="zh-CN" altLang="en-US"/>
          </a:p>
        </p:txBody>
      </p:sp>
    </p:spTree>
    <p:extLst>
      <p:ext uri="{BB962C8B-B14F-4D97-AF65-F5344CB8AC3E}">
        <p14:creationId xmlns:p14="http://schemas.microsoft.com/office/powerpoint/2010/main" val="740104919"/>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287536"/>
            <a:ext cx="8281035" cy="104388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0083" y="1437680"/>
            <a:ext cx="8281035" cy="342667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60083" y="5005626"/>
            <a:ext cx="2160270" cy="287536"/>
          </a:xfrm>
          <a:prstGeom prst="rect">
            <a:avLst/>
          </a:prstGeom>
        </p:spPr>
        <p:txBody>
          <a:bodyPr vert="horz" lIns="91440" tIns="45720" rIns="91440" bIns="45720" rtlCol="0" anchor="ctr"/>
          <a:lstStyle>
            <a:lvl1pPr algn="l">
              <a:defRPr sz="945">
                <a:solidFill>
                  <a:schemeClr val="tx1">
                    <a:tint val="75000"/>
                  </a:schemeClr>
                </a:solidFill>
              </a:defRPr>
            </a:lvl1pPr>
          </a:lstStyle>
          <a:p>
            <a:fld id="{7BDF4344-660F-4B9C-9F04-3B459A531E23}" type="datetimeFigureOut">
              <a:rPr lang="zh-CN" altLang="en-US" smtClean="0"/>
              <a:pPr/>
              <a:t>2019/10/15</a:t>
            </a:fld>
            <a:endParaRPr lang="zh-CN" altLang="en-US"/>
          </a:p>
        </p:txBody>
      </p:sp>
      <p:sp>
        <p:nvSpPr>
          <p:cNvPr id="5" name="Footer Placeholder 4"/>
          <p:cNvSpPr>
            <a:spLocks noGrp="1"/>
          </p:cNvSpPr>
          <p:nvPr>
            <p:ph type="ftr" sz="quarter" idx="3"/>
          </p:nvPr>
        </p:nvSpPr>
        <p:spPr>
          <a:xfrm>
            <a:off x="3180398" y="5005626"/>
            <a:ext cx="3240405" cy="287536"/>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780848" y="5005626"/>
            <a:ext cx="2160270" cy="287536"/>
          </a:xfrm>
          <a:prstGeom prst="rect">
            <a:avLst/>
          </a:prstGeom>
        </p:spPr>
        <p:txBody>
          <a:bodyPr vert="horz" lIns="91440" tIns="45720" rIns="91440" bIns="45720" rtlCol="0" anchor="ctr"/>
          <a:lstStyle>
            <a:lvl1pPr algn="r">
              <a:defRPr sz="945">
                <a:solidFill>
                  <a:schemeClr val="tx1">
                    <a:tint val="75000"/>
                  </a:schemeClr>
                </a:solidFill>
              </a:defRPr>
            </a:lvl1pPr>
          </a:lstStyle>
          <a:p>
            <a:fld id="{BC68F9EE-F6E3-4A76-B291-A332AD928A53}" type="slidenum">
              <a:rPr lang="zh-CN" altLang="en-US" smtClean="0"/>
              <a:pPr/>
              <a:t>‹#›</a:t>
            </a:fld>
            <a:endParaRPr lang="zh-CN" altLang="en-US"/>
          </a:p>
        </p:txBody>
      </p:sp>
    </p:spTree>
    <p:extLst>
      <p:ext uri="{BB962C8B-B14F-4D97-AF65-F5344CB8AC3E}">
        <p14:creationId xmlns:p14="http://schemas.microsoft.com/office/powerpoint/2010/main" val="42754625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51" r:id="rId12"/>
    <p:sldLayoutId id="2147483650" r:id="rId13"/>
    <p:sldLayoutId id="2147483652" r:id="rId14"/>
  </p:sldLayoutIdLst>
  <p:transition spd="slow">
    <p:push/>
  </p:transition>
  <p:txStyles>
    <p:titleStyle>
      <a:lvl1pPr algn="l" defTabSz="720090" rtl="0" eaLnBrk="1" latinLnBrk="0" hangingPunct="1">
        <a:lnSpc>
          <a:spcPct val="90000"/>
        </a:lnSpc>
        <a:spcBef>
          <a:spcPct val="0"/>
        </a:spcBef>
        <a:buNone/>
        <a:defRPr sz="3465" kern="1200">
          <a:solidFill>
            <a:schemeClr val="tx1"/>
          </a:solidFill>
          <a:latin typeface="+mj-lt"/>
          <a:ea typeface="+mj-ea"/>
          <a:cs typeface="+mj-cs"/>
        </a:defRPr>
      </a:lvl1pPr>
    </p:titleStyle>
    <p:bodyStyle>
      <a:lvl1pPr marL="180023" indent="-180023" algn="l" defTabSz="720090" rtl="0" eaLnBrk="1" latinLnBrk="0" hangingPunct="1">
        <a:lnSpc>
          <a:spcPct val="90000"/>
        </a:lnSpc>
        <a:spcBef>
          <a:spcPts val="788"/>
        </a:spcBef>
        <a:buFont typeface="Arial" panose="020B0604020202020204" pitchFamily="34" charset="0"/>
        <a:buChar char="•"/>
        <a:defRPr sz="2205" kern="1200">
          <a:solidFill>
            <a:schemeClr val="tx1"/>
          </a:solidFill>
          <a:latin typeface="+mn-lt"/>
          <a:ea typeface="+mn-ea"/>
          <a:cs typeface="+mn-cs"/>
        </a:defRPr>
      </a:lvl1pPr>
      <a:lvl2pPr marL="540068" indent="-180023" algn="l" defTabSz="720090"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900113" indent="-180023" algn="l" defTabSz="720090"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6015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4pPr>
      <a:lvl5pPr marL="162020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5pPr>
      <a:lvl6pPr marL="198024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6pPr>
      <a:lvl7pPr marL="234029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7pPr>
      <a:lvl8pPr marL="270033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8pPr>
      <a:lvl9pPr marL="306038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9pPr>
    </p:bodyStyle>
    <p:otherStyle>
      <a:defPPr>
        <a:defRPr lang="en-US"/>
      </a:defPPr>
      <a:lvl1pPr marL="0" algn="l" defTabSz="720090" rtl="0" eaLnBrk="1" latinLnBrk="0" hangingPunct="1">
        <a:defRPr sz="1418" kern="1200">
          <a:solidFill>
            <a:schemeClr val="tx1"/>
          </a:solidFill>
          <a:latin typeface="+mn-lt"/>
          <a:ea typeface="+mn-ea"/>
          <a:cs typeface="+mn-cs"/>
        </a:defRPr>
      </a:lvl1pPr>
      <a:lvl2pPr marL="360045" algn="l" defTabSz="720090" rtl="0" eaLnBrk="1" latinLnBrk="0" hangingPunct="1">
        <a:defRPr sz="1418" kern="1200">
          <a:solidFill>
            <a:schemeClr val="tx1"/>
          </a:solidFill>
          <a:latin typeface="+mn-lt"/>
          <a:ea typeface="+mn-ea"/>
          <a:cs typeface="+mn-cs"/>
        </a:defRPr>
      </a:lvl2pPr>
      <a:lvl3pPr marL="720090" algn="l" defTabSz="720090" rtl="0" eaLnBrk="1" latinLnBrk="0" hangingPunct="1">
        <a:defRPr sz="1418" kern="1200">
          <a:solidFill>
            <a:schemeClr val="tx1"/>
          </a:solidFill>
          <a:latin typeface="+mn-lt"/>
          <a:ea typeface="+mn-ea"/>
          <a:cs typeface="+mn-cs"/>
        </a:defRPr>
      </a:lvl3pPr>
      <a:lvl4pPr marL="1080135" algn="l" defTabSz="720090" rtl="0" eaLnBrk="1" latinLnBrk="0" hangingPunct="1">
        <a:defRPr sz="1418" kern="1200">
          <a:solidFill>
            <a:schemeClr val="tx1"/>
          </a:solidFill>
          <a:latin typeface="+mn-lt"/>
          <a:ea typeface="+mn-ea"/>
          <a:cs typeface="+mn-cs"/>
        </a:defRPr>
      </a:lvl4pPr>
      <a:lvl5pPr marL="1440180" algn="l" defTabSz="720090" rtl="0" eaLnBrk="1" latinLnBrk="0" hangingPunct="1">
        <a:defRPr sz="1418" kern="1200">
          <a:solidFill>
            <a:schemeClr val="tx1"/>
          </a:solidFill>
          <a:latin typeface="+mn-lt"/>
          <a:ea typeface="+mn-ea"/>
          <a:cs typeface="+mn-cs"/>
        </a:defRPr>
      </a:lvl5pPr>
      <a:lvl6pPr marL="1800225" algn="l" defTabSz="720090" rtl="0" eaLnBrk="1" latinLnBrk="0" hangingPunct="1">
        <a:defRPr sz="1418" kern="1200">
          <a:solidFill>
            <a:schemeClr val="tx1"/>
          </a:solidFill>
          <a:latin typeface="+mn-lt"/>
          <a:ea typeface="+mn-ea"/>
          <a:cs typeface="+mn-cs"/>
        </a:defRPr>
      </a:lvl6pPr>
      <a:lvl7pPr marL="2160270" algn="l" defTabSz="720090" rtl="0" eaLnBrk="1" latinLnBrk="0" hangingPunct="1">
        <a:defRPr sz="1418" kern="1200">
          <a:solidFill>
            <a:schemeClr val="tx1"/>
          </a:solidFill>
          <a:latin typeface="+mn-lt"/>
          <a:ea typeface="+mn-ea"/>
          <a:cs typeface="+mn-cs"/>
        </a:defRPr>
      </a:lvl7pPr>
      <a:lvl8pPr marL="2520315" algn="l" defTabSz="720090" rtl="0" eaLnBrk="1" latinLnBrk="0" hangingPunct="1">
        <a:defRPr sz="1418" kern="1200">
          <a:solidFill>
            <a:schemeClr val="tx1"/>
          </a:solidFill>
          <a:latin typeface="+mn-lt"/>
          <a:ea typeface="+mn-ea"/>
          <a:cs typeface="+mn-cs"/>
        </a:defRPr>
      </a:lvl8pPr>
      <a:lvl9pPr marL="2880360" algn="l" defTabSz="720090" rtl="0" eaLnBrk="1" latinLnBrk="0" hangingPunct="1">
        <a:defRPr sz="14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3412073" y="1006105"/>
            <a:ext cx="3261763" cy="3261756"/>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4" name="矩形 3"/>
          <p:cNvSpPr/>
          <p:nvPr/>
        </p:nvSpPr>
        <p:spPr>
          <a:xfrm>
            <a:off x="2" y="0"/>
            <a:ext cx="9601200" cy="5400675"/>
          </a:xfrm>
          <a:prstGeom prst="rect">
            <a:avLst/>
          </a:prstGeom>
          <a:solidFill>
            <a:schemeClr val="tx1">
              <a:lumMod val="85000"/>
              <a:lumOff val="1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10" name="椭圆 9"/>
          <p:cNvSpPr/>
          <p:nvPr/>
        </p:nvSpPr>
        <p:spPr>
          <a:xfrm>
            <a:off x="1456545" y="1408473"/>
            <a:ext cx="2387328" cy="2387323"/>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5" name="文本框 4"/>
          <p:cNvSpPr txBox="1"/>
          <p:nvPr/>
        </p:nvSpPr>
        <p:spPr>
          <a:xfrm>
            <a:off x="3489015" y="2022881"/>
            <a:ext cx="3245794" cy="1385251"/>
          </a:xfrm>
          <a:prstGeom prst="rect">
            <a:avLst/>
          </a:prstGeom>
          <a:noFill/>
        </p:spPr>
        <p:txBody>
          <a:bodyPr wrap="square" rtlCol="0">
            <a:spAutoFit/>
          </a:bodyPr>
          <a:lstStyle/>
          <a:p>
            <a:pPr algn="ctr"/>
            <a:r>
              <a:rPr lang="zh-CN" altLang="en-US" sz="4201" b="1" dirty="0">
                <a:solidFill>
                  <a:schemeClr val="bg1"/>
                </a:solidFill>
              </a:rPr>
              <a:t>房产信息交流平台</a:t>
            </a:r>
          </a:p>
        </p:txBody>
      </p:sp>
      <p:cxnSp>
        <p:nvCxnSpPr>
          <p:cNvPr id="8" name="直接连接符 7"/>
          <p:cNvCxnSpPr/>
          <p:nvPr/>
        </p:nvCxnSpPr>
        <p:spPr>
          <a:xfrm flipV="1">
            <a:off x="4003190" y="3251087"/>
            <a:ext cx="2841474" cy="10894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3065394" y="864065"/>
            <a:ext cx="3001518" cy="9517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3393903" y="685462"/>
            <a:ext cx="2841474" cy="10894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727856" y="3251090"/>
            <a:ext cx="2936585" cy="14161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等腰三角形 28"/>
          <p:cNvSpPr/>
          <p:nvPr/>
        </p:nvSpPr>
        <p:spPr>
          <a:xfrm rot="19141681" flipV="1">
            <a:off x="3413120" y="1199286"/>
            <a:ext cx="346600" cy="66160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30" name="等腰三角形 29"/>
          <p:cNvSpPr/>
          <p:nvPr/>
        </p:nvSpPr>
        <p:spPr>
          <a:xfrm rot="1504876" flipV="1">
            <a:off x="6563969" y="3245871"/>
            <a:ext cx="181937" cy="50643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31" name="等腰三角形 30"/>
          <p:cNvSpPr/>
          <p:nvPr/>
        </p:nvSpPr>
        <p:spPr>
          <a:xfrm rot="14409808" flipV="1">
            <a:off x="3951949" y="3982078"/>
            <a:ext cx="233912" cy="38467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33" name="等腰三角形 32"/>
          <p:cNvSpPr/>
          <p:nvPr/>
        </p:nvSpPr>
        <p:spPr>
          <a:xfrm rot="5400000">
            <a:off x="8857168" y="4346891"/>
            <a:ext cx="540147" cy="465644"/>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15" name="文本框 14"/>
          <p:cNvSpPr txBox="1"/>
          <p:nvPr/>
        </p:nvSpPr>
        <p:spPr>
          <a:xfrm>
            <a:off x="7384460" y="4424125"/>
            <a:ext cx="1742781" cy="311175"/>
          </a:xfrm>
          <a:prstGeom prst="rect">
            <a:avLst/>
          </a:prstGeom>
          <a:noFill/>
        </p:spPr>
        <p:txBody>
          <a:bodyPr wrap="square" rtlCol="0">
            <a:spAutoFit/>
          </a:bodyPr>
          <a:lstStyle/>
          <a:p>
            <a:r>
              <a:rPr lang="en-US" altLang="zh-CN" sz="1422" dirty="0">
                <a:solidFill>
                  <a:schemeClr val="bg1"/>
                </a:solidFill>
              </a:rPr>
              <a:t>BY:</a:t>
            </a:r>
            <a:r>
              <a:rPr lang="zh-CN" altLang="en-US" sz="1422" dirty="0">
                <a:solidFill>
                  <a:schemeClr val="bg1"/>
                </a:solidFill>
              </a:rPr>
              <a:t>张岚静 李崔灿</a:t>
            </a:r>
          </a:p>
        </p:txBody>
      </p:sp>
    </p:spTree>
    <p:extLst>
      <p:ext uri="{BB962C8B-B14F-4D97-AF65-F5344CB8AC3E}">
        <p14:creationId xmlns:p14="http://schemas.microsoft.com/office/powerpoint/2010/main" val="39345653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90"/>
                                          </p:val>
                                        </p:tav>
                                        <p:tav tm="100000">
                                          <p:val>
                                            <p:fltVal val="0"/>
                                          </p:val>
                                        </p:tav>
                                      </p:tavLst>
                                    </p:anim>
                                    <p:animEffect transition="in" filter="fade">
                                      <p:cBhvr>
                                        <p:cTn id="10" dur="500"/>
                                        <p:tgtEl>
                                          <p:spTgt spid="10"/>
                                        </p:tgtEl>
                                      </p:cBhvr>
                                    </p:animEffect>
                                  </p:childTnLst>
                                </p:cTn>
                              </p:par>
                              <p:par>
                                <p:cTn id="11" presetID="22" presetClass="entr" presetSubtype="4" fill="hold" nodeType="withEffect">
                                  <p:stCondLst>
                                    <p:cond delay="25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2" fill="hold" nodeType="withEffect">
                                  <p:stCondLst>
                                    <p:cond delay="250"/>
                                  </p:stCondLst>
                                  <p:childTnLst>
                                    <p:set>
                                      <p:cBhvr>
                                        <p:cTn id="15" dur="1" fill="hold">
                                          <p:stCondLst>
                                            <p:cond delay="0"/>
                                          </p:stCondLst>
                                        </p:cTn>
                                        <p:tgtEl>
                                          <p:spTgt spid="18"/>
                                        </p:tgtEl>
                                        <p:attrNameLst>
                                          <p:attrName>style.visibility</p:attrName>
                                        </p:attrNameLst>
                                      </p:cBhvr>
                                      <p:to>
                                        <p:strVal val="visible"/>
                                      </p:to>
                                    </p:set>
                                    <p:animEffect transition="in" filter="wipe(right)">
                                      <p:cBhvr>
                                        <p:cTn id="16" dur="500"/>
                                        <p:tgtEl>
                                          <p:spTgt spid="18"/>
                                        </p:tgtEl>
                                      </p:cBhvr>
                                    </p:animEffect>
                                  </p:childTnLst>
                                </p:cTn>
                              </p:par>
                              <p:par>
                                <p:cTn id="17" presetID="22" presetClass="entr" presetSubtype="4"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par>
                                <p:cTn id="20" presetID="22" presetClass="entr" presetSubtype="1" fill="hold"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29"/>
                                        </p:tgtEl>
                                        <p:attrNameLst>
                                          <p:attrName>style.visibility</p:attrName>
                                        </p:attrNameLst>
                                      </p:cBhvr>
                                      <p:to>
                                        <p:strVal val="visible"/>
                                      </p:to>
                                    </p:set>
                                    <p:anim calcmode="lin" valueType="num">
                                      <p:cBhvr>
                                        <p:cTn id="25" dur="250" fill="hold"/>
                                        <p:tgtEl>
                                          <p:spTgt spid="29"/>
                                        </p:tgtEl>
                                        <p:attrNameLst>
                                          <p:attrName>ppt_w</p:attrName>
                                        </p:attrNameLst>
                                      </p:cBhvr>
                                      <p:tavLst>
                                        <p:tav tm="0">
                                          <p:val>
                                            <p:fltVal val="0"/>
                                          </p:val>
                                        </p:tav>
                                        <p:tav tm="100000">
                                          <p:val>
                                            <p:strVal val="#ppt_w"/>
                                          </p:val>
                                        </p:tav>
                                      </p:tavLst>
                                    </p:anim>
                                    <p:anim calcmode="lin" valueType="num">
                                      <p:cBhvr>
                                        <p:cTn id="26" dur="250" fill="hold"/>
                                        <p:tgtEl>
                                          <p:spTgt spid="29"/>
                                        </p:tgtEl>
                                        <p:attrNameLst>
                                          <p:attrName>ppt_h</p:attrName>
                                        </p:attrNameLst>
                                      </p:cBhvr>
                                      <p:tavLst>
                                        <p:tav tm="0">
                                          <p:val>
                                            <p:fltVal val="0"/>
                                          </p:val>
                                        </p:tav>
                                        <p:tav tm="100000">
                                          <p:val>
                                            <p:strVal val="#ppt_h"/>
                                          </p:val>
                                        </p:tav>
                                      </p:tavLst>
                                    </p:anim>
                                    <p:animEffect transition="in" filter="fade">
                                      <p:cBhvr>
                                        <p:cTn id="27" dur="250"/>
                                        <p:tgtEl>
                                          <p:spTgt spid="29"/>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250" fill="hold"/>
                                        <p:tgtEl>
                                          <p:spTgt spid="31"/>
                                        </p:tgtEl>
                                        <p:attrNameLst>
                                          <p:attrName>ppt_w</p:attrName>
                                        </p:attrNameLst>
                                      </p:cBhvr>
                                      <p:tavLst>
                                        <p:tav tm="0">
                                          <p:val>
                                            <p:fltVal val="0"/>
                                          </p:val>
                                        </p:tav>
                                        <p:tav tm="100000">
                                          <p:val>
                                            <p:strVal val="#ppt_w"/>
                                          </p:val>
                                        </p:tav>
                                      </p:tavLst>
                                    </p:anim>
                                    <p:anim calcmode="lin" valueType="num">
                                      <p:cBhvr>
                                        <p:cTn id="31" dur="250" fill="hold"/>
                                        <p:tgtEl>
                                          <p:spTgt spid="31"/>
                                        </p:tgtEl>
                                        <p:attrNameLst>
                                          <p:attrName>ppt_h</p:attrName>
                                        </p:attrNameLst>
                                      </p:cBhvr>
                                      <p:tavLst>
                                        <p:tav tm="0">
                                          <p:val>
                                            <p:fltVal val="0"/>
                                          </p:val>
                                        </p:tav>
                                        <p:tav tm="100000">
                                          <p:val>
                                            <p:strVal val="#ppt_h"/>
                                          </p:val>
                                        </p:tav>
                                      </p:tavLst>
                                    </p:anim>
                                    <p:animEffect transition="in" filter="fade">
                                      <p:cBhvr>
                                        <p:cTn id="32" dur="250"/>
                                        <p:tgtEl>
                                          <p:spTgt spid="31"/>
                                        </p:tgtEl>
                                      </p:cBhvr>
                                    </p:animEffect>
                                  </p:childTnLst>
                                </p:cTn>
                              </p:par>
                              <p:par>
                                <p:cTn id="33" presetID="53" presetClass="entr" presetSubtype="16" fill="hold" grpId="0" nodeType="withEffect">
                                  <p:stCondLst>
                                    <p:cond delay="250"/>
                                  </p:stCondLst>
                                  <p:childTnLst>
                                    <p:set>
                                      <p:cBhvr>
                                        <p:cTn id="34" dur="1" fill="hold">
                                          <p:stCondLst>
                                            <p:cond delay="0"/>
                                          </p:stCondLst>
                                        </p:cTn>
                                        <p:tgtEl>
                                          <p:spTgt spid="30"/>
                                        </p:tgtEl>
                                        <p:attrNameLst>
                                          <p:attrName>style.visibility</p:attrName>
                                        </p:attrNameLst>
                                      </p:cBhvr>
                                      <p:to>
                                        <p:strVal val="visible"/>
                                      </p:to>
                                    </p:set>
                                    <p:anim calcmode="lin" valueType="num">
                                      <p:cBhvr>
                                        <p:cTn id="35" dur="250" fill="hold"/>
                                        <p:tgtEl>
                                          <p:spTgt spid="30"/>
                                        </p:tgtEl>
                                        <p:attrNameLst>
                                          <p:attrName>ppt_w</p:attrName>
                                        </p:attrNameLst>
                                      </p:cBhvr>
                                      <p:tavLst>
                                        <p:tav tm="0">
                                          <p:val>
                                            <p:fltVal val="0"/>
                                          </p:val>
                                        </p:tav>
                                        <p:tav tm="100000">
                                          <p:val>
                                            <p:strVal val="#ppt_w"/>
                                          </p:val>
                                        </p:tav>
                                      </p:tavLst>
                                    </p:anim>
                                    <p:anim calcmode="lin" valueType="num">
                                      <p:cBhvr>
                                        <p:cTn id="36" dur="250" fill="hold"/>
                                        <p:tgtEl>
                                          <p:spTgt spid="30"/>
                                        </p:tgtEl>
                                        <p:attrNameLst>
                                          <p:attrName>ppt_h</p:attrName>
                                        </p:attrNameLst>
                                      </p:cBhvr>
                                      <p:tavLst>
                                        <p:tav tm="0">
                                          <p:val>
                                            <p:fltVal val="0"/>
                                          </p:val>
                                        </p:tav>
                                        <p:tav tm="100000">
                                          <p:val>
                                            <p:strVal val="#ppt_h"/>
                                          </p:val>
                                        </p:tav>
                                      </p:tavLst>
                                    </p:anim>
                                    <p:animEffect transition="in" filter="fade">
                                      <p:cBhvr>
                                        <p:cTn id="3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animBg="1"/>
      <p:bldP spid="30" grpId="0" animBg="1"/>
      <p:bldP spid="3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225FE94-C0B4-4F62-89B0-04F86B2FF07F}"/>
              </a:ext>
            </a:extLst>
          </p:cNvPr>
          <p:cNvPicPr>
            <a:picLocks noChangeAspect="1"/>
          </p:cNvPicPr>
          <p:nvPr/>
        </p:nvPicPr>
        <p:blipFill>
          <a:blip r:embed="rId2"/>
          <a:stretch>
            <a:fillRect/>
          </a:stretch>
        </p:blipFill>
        <p:spPr>
          <a:xfrm>
            <a:off x="0" y="728890"/>
            <a:ext cx="9601200" cy="3942893"/>
          </a:xfrm>
          <a:prstGeom prst="rect">
            <a:avLst/>
          </a:prstGeom>
        </p:spPr>
      </p:pic>
    </p:spTree>
    <p:extLst>
      <p:ext uri="{BB962C8B-B14F-4D97-AF65-F5344CB8AC3E}">
        <p14:creationId xmlns:p14="http://schemas.microsoft.com/office/powerpoint/2010/main" val="111538584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7FC7CE7-4853-44EC-9D5D-9F9E55E87A0A}"/>
              </a:ext>
            </a:extLst>
          </p:cNvPr>
          <p:cNvPicPr>
            <a:picLocks noChangeAspect="1"/>
          </p:cNvPicPr>
          <p:nvPr/>
        </p:nvPicPr>
        <p:blipFill>
          <a:blip r:embed="rId2"/>
          <a:stretch>
            <a:fillRect/>
          </a:stretch>
        </p:blipFill>
        <p:spPr>
          <a:xfrm>
            <a:off x="112573" y="204821"/>
            <a:ext cx="9376053" cy="5133567"/>
          </a:xfrm>
          <a:prstGeom prst="rect">
            <a:avLst/>
          </a:prstGeom>
        </p:spPr>
      </p:pic>
    </p:spTree>
    <p:extLst>
      <p:ext uri="{BB962C8B-B14F-4D97-AF65-F5344CB8AC3E}">
        <p14:creationId xmlns:p14="http://schemas.microsoft.com/office/powerpoint/2010/main" val="2812365784"/>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3412073" y="1006105"/>
            <a:ext cx="3261763" cy="3261756"/>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4" name="矩形 3"/>
          <p:cNvSpPr/>
          <p:nvPr/>
        </p:nvSpPr>
        <p:spPr>
          <a:xfrm>
            <a:off x="2" y="0"/>
            <a:ext cx="9601200" cy="5451764"/>
          </a:xfrm>
          <a:prstGeom prst="rect">
            <a:avLst/>
          </a:prstGeom>
          <a:solidFill>
            <a:schemeClr val="tx1">
              <a:lumMod val="85000"/>
              <a:lumOff val="1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10" name="椭圆 9"/>
          <p:cNvSpPr/>
          <p:nvPr/>
        </p:nvSpPr>
        <p:spPr>
          <a:xfrm>
            <a:off x="3489014" y="1099550"/>
            <a:ext cx="3074873" cy="3074866"/>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5" name="文本框 4"/>
          <p:cNvSpPr txBox="1"/>
          <p:nvPr/>
        </p:nvSpPr>
        <p:spPr>
          <a:xfrm>
            <a:off x="3277205" y="2006122"/>
            <a:ext cx="3531503" cy="1255087"/>
          </a:xfrm>
          <a:prstGeom prst="rect">
            <a:avLst/>
          </a:prstGeom>
          <a:noFill/>
        </p:spPr>
        <p:txBody>
          <a:bodyPr wrap="square" rtlCol="0">
            <a:spAutoFit/>
          </a:bodyPr>
          <a:lstStyle/>
          <a:p>
            <a:pPr algn="ctr"/>
            <a:r>
              <a:rPr lang="en-US" altLang="zh-CN" sz="3778" b="1" dirty="0">
                <a:solidFill>
                  <a:schemeClr val="bg1"/>
                </a:solidFill>
              </a:rPr>
              <a:t>THANK YOU </a:t>
            </a:r>
          </a:p>
          <a:p>
            <a:pPr algn="ctr"/>
            <a:r>
              <a:rPr lang="en-US" altLang="zh-CN" sz="3778" b="1" dirty="0">
                <a:solidFill>
                  <a:schemeClr val="bg1"/>
                </a:solidFill>
              </a:rPr>
              <a:t>FOR LISTENING</a:t>
            </a:r>
            <a:endParaRPr lang="zh-CN" altLang="en-US" sz="3778" b="1" dirty="0">
              <a:solidFill>
                <a:schemeClr val="bg1"/>
              </a:solidFill>
            </a:endParaRPr>
          </a:p>
        </p:txBody>
      </p:sp>
      <p:cxnSp>
        <p:nvCxnSpPr>
          <p:cNvPr id="8" name="直接连接符 7"/>
          <p:cNvCxnSpPr/>
          <p:nvPr/>
        </p:nvCxnSpPr>
        <p:spPr>
          <a:xfrm flipV="1">
            <a:off x="4003190" y="3251087"/>
            <a:ext cx="2841474" cy="10894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3065394" y="864065"/>
            <a:ext cx="3001518" cy="9517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3393903" y="685462"/>
            <a:ext cx="2841474" cy="10894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727856" y="3251090"/>
            <a:ext cx="2936585" cy="14161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等腰三角形 28"/>
          <p:cNvSpPr/>
          <p:nvPr/>
        </p:nvSpPr>
        <p:spPr>
          <a:xfrm rot="19141681" flipV="1">
            <a:off x="3670573" y="1062368"/>
            <a:ext cx="346600" cy="66160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30" name="等腰三角形 29"/>
          <p:cNvSpPr/>
          <p:nvPr/>
        </p:nvSpPr>
        <p:spPr>
          <a:xfrm rot="1504876" flipV="1">
            <a:off x="6563969" y="3245871"/>
            <a:ext cx="181937" cy="50643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31" name="等腰三角形 30"/>
          <p:cNvSpPr/>
          <p:nvPr/>
        </p:nvSpPr>
        <p:spPr>
          <a:xfrm rot="14409808" flipV="1">
            <a:off x="3951949" y="3982078"/>
            <a:ext cx="233912" cy="38467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33" name="等腰三角形 32"/>
          <p:cNvSpPr/>
          <p:nvPr/>
        </p:nvSpPr>
        <p:spPr>
          <a:xfrm rot="5400000">
            <a:off x="8857168" y="4346891"/>
            <a:ext cx="540147" cy="465644"/>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Tree>
    <p:extLst>
      <p:ext uri="{BB962C8B-B14F-4D97-AF65-F5344CB8AC3E}">
        <p14:creationId xmlns:p14="http://schemas.microsoft.com/office/powerpoint/2010/main" val="39013671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90"/>
                                          </p:val>
                                        </p:tav>
                                        <p:tav tm="100000">
                                          <p:val>
                                            <p:fltVal val="0"/>
                                          </p:val>
                                        </p:tav>
                                      </p:tavLst>
                                    </p:anim>
                                    <p:animEffect transition="in" filter="fade">
                                      <p:cBhvr>
                                        <p:cTn id="10" dur="500"/>
                                        <p:tgtEl>
                                          <p:spTgt spid="10"/>
                                        </p:tgtEl>
                                      </p:cBhvr>
                                    </p:animEffect>
                                  </p:childTnLst>
                                </p:cTn>
                              </p:par>
                              <p:par>
                                <p:cTn id="11" presetID="22" presetClass="entr" presetSubtype="4" fill="hold" nodeType="withEffect">
                                  <p:stCondLst>
                                    <p:cond delay="25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2" fill="hold" nodeType="withEffect">
                                  <p:stCondLst>
                                    <p:cond delay="250"/>
                                  </p:stCondLst>
                                  <p:childTnLst>
                                    <p:set>
                                      <p:cBhvr>
                                        <p:cTn id="15" dur="1" fill="hold">
                                          <p:stCondLst>
                                            <p:cond delay="0"/>
                                          </p:stCondLst>
                                        </p:cTn>
                                        <p:tgtEl>
                                          <p:spTgt spid="18"/>
                                        </p:tgtEl>
                                        <p:attrNameLst>
                                          <p:attrName>style.visibility</p:attrName>
                                        </p:attrNameLst>
                                      </p:cBhvr>
                                      <p:to>
                                        <p:strVal val="visible"/>
                                      </p:to>
                                    </p:set>
                                    <p:animEffect transition="in" filter="wipe(right)">
                                      <p:cBhvr>
                                        <p:cTn id="16" dur="500"/>
                                        <p:tgtEl>
                                          <p:spTgt spid="18"/>
                                        </p:tgtEl>
                                      </p:cBhvr>
                                    </p:animEffect>
                                  </p:childTnLst>
                                </p:cTn>
                              </p:par>
                              <p:par>
                                <p:cTn id="17" presetID="22" presetClass="entr" presetSubtype="4"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par>
                                <p:cTn id="20" presetID="22" presetClass="entr" presetSubtype="1" fill="hold"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29"/>
                                        </p:tgtEl>
                                        <p:attrNameLst>
                                          <p:attrName>style.visibility</p:attrName>
                                        </p:attrNameLst>
                                      </p:cBhvr>
                                      <p:to>
                                        <p:strVal val="visible"/>
                                      </p:to>
                                    </p:set>
                                    <p:anim calcmode="lin" valueType="num">
                                      <p:cBhvr>
                                        <p:cTn id="25" dur="250" fill="hold"/>
                                        <p:tgtEl>
                                          <p:spTgt spid="29"/>
                                        </p:tgtEl>
                                        <p:attrNameLst>
                                          <p:attrName>ppt_w</p:attrName>
                                        </p:attrNameLst>
                                      </p:cBhvr>
                                      <p:tavLst>
                                        <p:tav tm="0">
                                          <p:val>
                                            <p:fltVal val="0"/>
                                          </p:val>
                                        </p:tav>
                                        <p:tav tm="100000">
                                          <p:val>
                                            <p:strVal val="#ppt_w"/>
                                          </p:val>
                                        </p:tav>
                                      </p:tavLst>
                                    </p:anim>
                                    <p:anim calcmode="lin" valueType="num">
                                      <p:cBhvr>
                                        <p:cTn id="26" dur="250" fill="hold"/>
                                        <p:tgtEl>
                                          <p:spTgt spid="29"/>
                                        </p:tgtEl>
                                        <p:attrNameLst>
                                          <p:attrName>ppt_h</p:attrName>
                                        </p:attrNameLst>
                                      </p:cBhvr>
                                      <p:tavLst>
                                        <p:tav tm="0">
                                          <p:val>
                                            <p:fltVal val="0"/>
                                          </p:val>
                                        </p:tav>
                                        <p:tav tm="100000">
                                          <p:val>
                                            <p:strVal val="#ppt_h"/>
                                          </p:val>
                                        </p:tav>
                                      </p:tavLst>
                                    </p:anim>
                                    <p:animEffect transition="in" filter="fade">
                                      <p:cBhvr>
                                        <p:cTn id="27" dur="250"/>
                                        <p:tgtEl>
                                          <p:spTgt spid="29"/>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250" fill="hold"/>
                                        <p:tgtEl>
                                          <p:spTgt spid="31"/>
                                        </p:tgtEl>
                                        <p:attrNameLst>
                                          <p:attrName>ppt_w</p:attrName>
                                        </p:attrNameLst>
                                      </p:cBhvr>
                                      <p:tavLst>
                                        <p:tav tm="0">
                                          <p:val>
                                            <p:fltVal val="0"/>
                                          </p:val>
                                        </p:tav>
                                        <p:tav tm="100000">
                                          <p:val>
                                            <p:strVal val="#ppt_w"/>
                                          </p:val>
                                        </p:tav>
                                      </p:tavLst>
                                    </p:anim>
                                    <p:anim calcmode="lin" valueType="num">
                                      <p:cBhvr>
                                        <p:cTn id="31" dur="250" fill="hold"/>
                                        <p:tgtEl>
                                          <p:spTgt spid="31"/>
                                        </p:tgtEl>
                                        <p:attrNameLst>
                                          <p:attrName>ppt_h</p:attrName>
                                        </p:attrNameLst>
                                      </p:cBhvr>
                                      <p:tavLst>
                                        <p:tav tm="0">
                                          <p:val>
                                            <p:fltVal val="0"/>
                                          </p:val>
                                        </p:tav>
                                        <p:tav tm="100000">
                                          <p:val>
                                            <p:strVal val="#ppt_h"/>
                                          </p:val>
                                        </p:tav>
                                      </p:tavLst>
                                    </p:anim>
                                    <p:animEffect transition="in" filter="fade">
                                      <p:cBhvr>
                                        <p:cTn id="32" dur="250"/>
                                        <p:tgtEl>
                                          <p:spTgt spid="31"/>
                                        </p:tgtEl>
                                      </p:cBhvr>
                                    </p:animEffect>
                                  </p:childTnLst>
                                </p:cTn>
                              </p:par>
                              <p:par>
                                <p:cTn id="33" presetID="53" presetClass="entr" presetSubtype="16" fill="hold" grpId="0" nodeType="withEffect">
                                  <p:stCondLst>
                                    <p:cond delay="250"/>
                                  </p:stCondLst>
                                  <p:childTnLst>
                                    <p:set>
                                      <p:cBhvr>
                                        <p:cTn id="34" dur="1" fill="hold">
                                          <p:stCondLst>
                                            <p:cond delay="0"/>
                                          </p:stCondLst>
                                        </p:cTn>
                                        <p:tgtEl>
                                          <p:spTgt spid="30"/>
                                        </p:tgtEl>
                                        <p:attrNameLst>
                                          <p:attrName>style.visibility</p:attrName>
                                        </p:attrNameLst>
                                      </p:cBhvr>
                                      <p:to>
                                        <p:strVal val="visible"/>
                                      </p:to>
                                    </p:set>
                                    <p:anim calcmode="lin" valueType="num">
                                      <p:cBhvr>
                                        <p:cTn id="35" dur="250" fill="hold"/>
                                        <p:tgtEl>
                                          <p:spTgt spid="30"/>
                                        </p:tgtEl>
                                        <p:attrNameLst>
                                          <p:attrName>ppt_w</p:attrName>
                                        </p:attrNameLst>
                                      </p:cBhvr>
                                      <p:tavLst>
                                        <p:tav tm="0">
                                          <p:val>
                                            <p:fltVal val="0"/>
                                          </p:val>
                                        </p:tav>
                                        <p:tav tm="100000">
                                          <p:val>
                                            <p:strVal val="#ppt_w"/>
                                          </p:val>
                                        </p:tav>
                                      </p:tavLst>
                                    </p:anim>
                                    <p:anim calcmode="lin" valueType="num">
                                      <p:cBhvr>
                                        <p:cTn id="36" dur="250" fill="hold"/>
                                        <p:tgtEl>
                                          <p:spTgt spid="30"/>
                                        </p:tgtEl>
                                        <p:attrNameLst>
                                          <p:attrName>ppt_h</p:attrName>
                                        </p:attrNameLst>
                                      </p:cBhvr>
                                      <p:tavLst>
                                        <p:tav tm="0">
                                          <p:val>
                                            <p:fltVal val="0"/>
                                          </p:val>
                                        </p:tav>
                                        <p:tav tm="100000">
                                          <p:val>
                                            <p:strVal val="#ppt_h"/>
                                          </p:val>
                                        </p:tav>
                                      </p:tavLst>
                                    </p:anim>
                                    <p:animEffect transition="in" filter="fade">
                                      <p:cBhvr>
                                        <p:cTn id="3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animBg="1"/>
      <p:bldP spid="30"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0"/>
            <a:ext cx="9601200" cy="5458691"/>
          </a:xfrm>
          <a:prstGeom prst="rect">
            <a:avLst/>
          </a:prstGeom>
          <a:solidFill>
            <a:schemeClr val="tx1">
              <a:lumMod val="85000"/>
              <a:lumOff val="1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2" name="矩形 1"/>
          <p:cNvSpPr/>
          <p:nvPr/>
        </p:nvSpPr>
        <p:spPr>
          <a:xfrm>
            <a:off x="4901681" y="0"/>
            <a:ext cx="3953356" cy="5458691"/>
          </a:xfrm>
          <a:prstGeom prst="rect">
            <a:avLst/>
          </a:prstGeom>
          <a:solidFill>
            <a:schemeClr val="tx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40" name="文本框 39"/>
          <p:cNvSpPr txBox="1"/>
          <p:nvPr/>
        </p:nvSpPr>
        <p:spPr>
          <a:xfrm>
            <a:off x="5032932" y="1118191"/>
            <a:ext cx="3750850" cy="523220"/>
          </a:xfrm>
          <a:prstGeom prst="rect">
            <a:avLst/>
          </a:prstGeom>
          <a:noFill/>
        </p:spPr>
        <p:txBody>
          <a:bodyPr wrap="square" rtlCol="0">
            <a:spAutoFit/>
          </a:bodyPr>
          <a:lstStyle/>
          <a:p>
            <a:pPr marL="457200" indent="-457200">
              <a:buFont typeface="Arial" charset="0"/>
              <a:buChar char="•"/>
            </a:pPr>
            <a:r>
              <a:rPr lang="zh-CN" altLang="en-US" sz="2800" b="1" dirty="0">
                <a:solidFill>
                  <a:schemeClr val="bg1"/>
                </a:solidFill>
              </a:rPr>
              <a:t>需求分析（</a:t>
            </a:r>
            <a:r>
              <a:rPr lang="en-US" altLang="zh-CN" sz="2800" b="1" dirty="0">
                <a:solidFill>
                  <a:schemeClr val="bg1"/>
                </a:solidFill>
              </a:rPr>
              <a:t>1-2</a:t>
            </a:r>
            <a:r>
              <a:rPr lang="zh-CN" altLang="en-US" sz="2800" b="1" dirty="0">
                <a:solidFill>
                  <a:schemeClr val="bg1"/>
                </a:solidFill>
              </a:rPr>
              <a:t>周）</a:t>
            </a:r>
          </a:p>
        </p:txBody>
      </p:sp>
      <p:sp>
        <p:nvSpPr>
          <p:cNvPr id="46" name="文本框 45"/>
          <p:cNvSpPr txBox="1"/>
          <p:nvPr/>
        </p:nvSpPr>
        <p:spPr>
          <a:xfrm>
            <a:off x="5032932" y="1788387"/>
            <a:ext cx="3750850" cy="523220"/>
          </a:xfrm>
          <a:prstGeom prst="rect">
            <a:avLst/>
          </a:prstGeom>
          <a:noFill/>
        </p:spPr>
        <p:txBody>
          <a:bodyPr wrap="square" rtlCol="0">
            <a:spAutoFit/>
          </a:bodyPr>
          <a:lstStyle/>
          <a:p>
            <a:pPr marL="457200" indent="-457200">
              <a:buFont typeface="Arial" charset="0"/>
              <a:buChar char="•"/>
            </a:pPr>
            <a:r>
              <a:rPr lang="en-US" altLang="zh-CN" sz="2800" b="1" dirty="0">
                <a:solidFill>
                  <a:schemeClr val="bg1"/>
                </a:solidFill>
              </a:rPr>
              <a:t> </a:t>
            </a:r>
            <a:r>
              <a:rPr lang="zh-CN" altLang="en-US" sz="2800" b="1" dirty="0">
                <a:solidFill>
                  <a:schemeClr val="bg1"/>
                </a:solidFill>
              </a:rPr>
              <a:t>概要设计（</a:t>
            </a:r>
            <a:r>
              <a:rPr lang="en-US" altLang="zh-CN" sz="2800" b="1" dirty="0">
                <a:solidFill>
                  <a:schemeClr val="bg1"/>
                </a:solidFill>
              </a:rPr>
              <a:t>2</a:t>
            </a:r>
            <a:r>
              <a:rPr lang="zh-CN" altLang="en-US" sz="2800" b="1" dirty="0">
                <a:solidFill>
                  <a:schemeClr val="bg1"/>
                </a:solidFill>
              </a:rPr>
              <a:t>周）</a:t>
            </a:r>
          </a:p>
        </p:txBody>
      </p:sp>
      <p:sp>
        <p:nvSpPr>
          <p:cNvPr id="47" name="文本框 46"/>
          <p:cNvSpPr txBox="1"/>
          <p:nvPr/>
        </p:nvSpPr>
        <p:spPr>
          <a:xfrm>
            <a:off x="5032932" y="2458582"/>
            <a:ext cx="3750850" cy="523220"/>
          </a:xfrm>
          <a:prstGeom prst="rect">
            <a:avLst/>
          </a:prstGeom>
          <a:noFill/>
        </p:spPr>
        <p:txBody>
          <a:bodyPr wrap="square" rtlCol="0">
            <a:spAutoFit/>
          </a:bodyPr>
          <a:lstStyle/>
          <a:p>
            <a:pPr marL="457200" indent="-457200">
              <a:buFont typeface="Arial" charset="0"/>
              <a:buChar char="•"/>
            </a:pPr>
            <a:r>
              <a:rPr lang="zh-CN" altLang="en-US" sz="2800" b="1" dirty="0">
                <a:solidFill>
                  <a:schemeClr val="bg1"/>
                </a:solidFill>
              </a:rPr>
              <a:t>数据库设计（</a:t>
            </a:r>
            <a:r>
              <a:rPr lang="en-US" altLang="zh-CN" sz="2800" b="1" dirty="0">
                <a:solidFill>
                  <a:schemeClr val="bg1"/>
                </a:solidFill>
              </a:rPr>
              <a:t>2-3</a:t>
            </a:r>
            <a:r>
              <a:rPr lang="zh-CN" altLang="en-US" sz="2800" b="1" dirty="0">
                <a:solidFill>
                  <a:schemeClr val="bg1"/>
                </a:solidFill>
              </a:rPr>
              <a:t>周）</a:t>
            </a:r>
          </a:p>
        </p:txBody>
      </p:sp>
      <p:grpSp>
        <p:nvGrpSpPr>
          <p:cNvPr id="5" name="组合 4"/>
          <p:cNvGrpSpPr/>
          <p:nvPr/>
        </p:nvGrpSpPr>
        <p:grpSpPr>
          <a:xfrm>
            <a:off x="1137851" y="1162904"/>
            <a:ext cx="3158752" cy="3074866"/>
            <a:chOff x="1497630" y="1143957"/>
            <a:chExt cx="4511840" cy="4392020"/>
          </a:xfrm>
        </p:grpSpPr>
        <p:grpSp>
          <p:nvGrpSpPr>
            <p:cNvPr id="3" name="组合 2"/>
            <p:cNvGrpSpPr/>
            <p:nvPr/>
          </p:nvGrpSpPr>
          <p:grpSpPr>
            <a:xfrm>
              <a:off x="1497630" y="1143957"/>
              <a:ext cx="4392030" cy="4392020"/>
              <a:chOff x="1497631" y="616892"/>
              <a:chExt cx="4392030" cy="4392020"/>
            </a:xfrm>
          </p:grpSpPr>
          <p:sp>
            <p:nvSpPr>
              <p:cNvPr id="23" name="椭圆 22"/>
              <p:cNvSpPr/>
              <p:nvPr/>
            </p:nvSpPr>
            <p:spPr>
              <a:xfrm>
                <a:off x="1497631" y="616892"/>
                <a:ext cx="4392030" cy="4392020"/>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34" name="文本框 33"/>
              <p:cNvSpPr txBox="1"/>
              <p:nvPr/>
            </p:nvSpPr>
            <p:spPr>
              <a:xfrm>
                <a:off x="1886632" y="2305070"/>
                <a:ext cx="3921315" cy="1055262"/>
              </a:xfrm>
              <a:prstGeom prst="rect">
                <a:avLst/>
              </a:prstGeom>
              <a:noFill/>
              <a:ln>
                <a:noFill/>
              </a:ln>
            </p:spPr>
            <p:txBody>
              <a:bodyPr wrap="square" rtlCol="0">
                <a:spAutoFit/>
              </a:bodyPr>
              <a:lstStyle/>
              <a:p>
                <a:r>
                  <a:rPr lang="zh-CN" altLang="en-US" sz="4201" b="1" dirty="0">
                    <a:solidFill>
                      <a:schemeClr val="bg1"/>
                    </a:solidFill>
                  </a:rPr>
                  <a:t>第二阶段</a:t>
                </a:r>
              </a:p>
            </p:txBody>
          </p:sp>
        </p:grpSp>
        <p:cxnSp>
          <p:nvCxnSpPr>
            <p:cNvPr id="50" name="直接连接符 49"/>
            <p:cNvCxnSpPr/>
            <p:nvPr/>
          </p:nvCxnSpPr>
          <p:spPr>
            <a:xfrm>
              <a:off x="1497630" y="2870910"/>
              <a:ext cx="4511840" cy="171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497630" y="3740941"/>
              <a:ext cx="4511840" cy="171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57014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1" fill="hold" grpId="0" nodeType="withEffect">
                                  <p:stCondLst>
                                    <p:cond delay="25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5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25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25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2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6"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0"/>
            <a:ext cx="9601200" cy="5400675"/>
          </a:xfrm>
          <a:prstGeom prst="rect">
            <a:avLst/>
          </a:prstGeom>
          <a:solidFill>
            <a:schemeClr val="tx1">
              <a:lumMod val="85000"/>
              <a:lumOff val="1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9" name="椭圆 8"/>
          <p:cNvSpPr/>
          <p:nvPr/>
        </p:nvSpPr>
        <p:spPr>
          <a:xfrm>
            <a:off x="3088081" y="530380"/>
            <a:ext cx="3074873" cy="3074866"/>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17" name="文本框 16"/>
          <p:cNvSpPr txBox="1"/>
          <p:nvPr/>
        </p:nvSpPr>
        <p:spPr>
          <a:xfrm>
            <a:off x="2013841" y="3609201"/>
            <a:ext cx="5223351" cy="674159"/>
          </a:xfrm>
          <a:prstGeom prst="rect">
            <a:avLst/>
          </a:prstGeom>
          <a:noFill/>
        </p:spPr>
        <p:txBody>
          <a:bodyPr wrap="square" rtlCol="0">
            <a:spAutoFit/>
          </a:bodyPr>
          <a:lstStyle/>
          <a:p>
            <a:pPr algn="ctr"/>
            <a:r>
              <a:rPr lang="zh-CN" altLang="en-US" sz="3781" b="1" dirty="0">
                <a:solidFill>
                  <a:schemeClr val="bg1"/>
                </a:solidFill>
              </a:rPr>
              <a:t>需求分析</a:t>
            </a:r>
          </a:p>
        </p:txBody>
      </p:sp>
      <p:sp>
        <p:nvSpPr>
          <p:cNvPr id="19" name="任意多边形 18"/>
          <p:cNvSpPr/>
          <p:nvPr/>
        </p:nvSpPr>
        <p:spPr>
          <a:xfrm>
            <a:off x="4356268" y="1250586"/>
            <a:ext cx="423968" cy="1754617"/>
          </a:xfrm>
          <a:custGeom>
            <a:avLst/>
            <a:gdLst/>
            <a:ahLst/>
            <a:cxnLst/>
            <a:rect l="l" t="t" r="r" b="b"/>
            <a:pathLst>
              <a:path w="605580" h="2506227">
                <a:moveTo>
                  <a:pt x="0" y="0"/>
                </a:moveTo>
                <a:lnTo>
                  <a:pt x="605580" y="0"/>
                </a:lnTo>
                <a:lnTo>
                  <a:pt x="605580" y="2506227"/>
                </a:lnTo>
                <a:lnTo>
                  <a:pt x="459657" y="2506227"/>
                </a:lnTo>
                <a:lnTo>
                  <a:pt x="459657" y="145923"/>
                </a:lnTo>
                <a:lnTo>
                  <a:pt x="0" y="1459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21" name="等腰三角形 20"/>
          <p:cNvSpPr/>
          <p:nvPr/>
        </p:nvSpPr>
        <p:spPr>
          <a:xfrm rot="5400000">
            <a:off x="8857168" y="4346891"/>
            <a:ext cx="540147" cy="465644"/>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8" name="文本框 7"/>
          <p:cNvSpPr txBox="1"/>
          <p:nvPr/>
        </p:nvSpPr>
        <p:spPr>
          <a:xfrm>
            <a:off x="1493097" y="4169281"/>
            <a:ext cx="6970721" cy="584775"/>
          </a:xfrm>
          <a:prstGeom prst="rect">
            <a:avLst/>
          </a:prstGeom>
          <a:noFill/>
        </p:spPr>
        <p:txBody>
          <a:bodyPr wrap="square" rtlCol="0">
            <a:spAutoFit/>
          </a:bodyPr>
          <a:lstStyle/>
          <a:p>
            <a:r>
              <a:rPr lang="zh-CN" altLang="en-US" sz="1600" dirty="0">
                <a:solidFill>
                  <a:schemeClr val="bg1"/>
                </a:solidFill>
              </a:rPr>
              <a:t>完成需求分析以及需求分析报告撰写，主要包括应用背景、功能概述（功能模块图）、功能需求说明（用例图</a:t>
            </a:r>
            <a:r>
              <a:rPr lang="en-US" altLang="zh-CN" sz="1600" dirty="0">
                <a:solidFill>
                  <a:schemeClr val="bg1"/>
                </a:solidFill>
              </a:rPr>
              <a:t>+</a:t>
            </a:r>
            <a:r>
              <a:rPr lang="zh-CN" altLang="en-US" sz="1600" dirty="0">
                <a:solidFill>
                  <a:schemeClr val="bg1"/>
                </a:solidFill>
              </a:rPr>
              <a:t>说明）、接口说明等。</a:t>
            </a:r>
          </a:p>
        </p:txBody>
      </p:sp>
    </p:spTree>
    <p:extLst>
      <p:ext uri="{BB962C8B-B14F-4D97-AF65-F5344CB8AC3E}">
        <p14:creationId xmlns:p14="http://schemas.microsoft.com/office/powerpoint/2010/main" val="282486871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4F1B7CD-091A-45A9-8815-1356C4327B6F}"/>
              </a:ext>
            </a:extLst>
          </p:cNvPr>
          <p:cNvPicPr>
            <a:picLocks noChangeAspect="1"/>
          </p:cNvPicPr>
          <p:nvPr/>
        </p:nvPicPr>
        <p:blipFill>
          <a:blip r:embed="rId2"/>
          <a:stretch>
            <a:fillRect/>
          </a:stretch>
        </p:blipFill>
        <p:spPr>
          <a:xfrm>
            <a:off x="1236689" y="2416880"/>
            <a:ext cx="2955776" cy="1873771"/>
          </a:xfrm>
          <a:prstGeom prst="rect">
            <a:avLst/>
          </a:prstGeom>
          <a:solidFill>
            <a:schemeClr val="accent1"/>
          </a:solidFill>
        </p:spPr>
      </p:pic>
      <p:sp>
        <p:nvSpPr>
          <p:cNvPr id="4" name="矩形 3"/>
          <p:cNvSpPr/>
          <p:nvPr/>
        </p:nvSpPr>
        <p:spPr>
          <a:xfrm>
            <a:off x="2" y="0"/>
            <a:ext cx="9601200" cy="5465618"/>
          </a:xfrm>
          <a:prstGeom prst="rect">
            <a:avLst/>
          </a:prstGeom>
          <a:solidFill>
            <a:schemeClr val="tx1">
              <a:lumMod val="85000"/>
              <a:lumOff val="1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14" name="文本框 13"/>
          <p:cNvSpPr txBox="1"/>
          <p:nvPr/>
        </p:nvSpPr>
        <p:spPr>
          <a:xfrm>
            <a:off x="2371965" y="1105577"/>
            <a:ext cx="5223351" cy="674159"/>
          </a:xfrm>
          <a:prstGeom prst="rect">
            <a:avLst/>
          </a:prstGeom>
          <a:noFill/>
        </p:spPr>
        <p:txBody>
          <a:bodyPr wrap="square" rtlCol="0">
            <a:spAutoFit/>
          </a:bodyPr>
          <a:lstStyle/>
          <a:p>
            <a:pPr algn="ctr"/>
            <a:r>
              <a:rPr lang="zh-CN" altLang="en-US" sz="3781" b="1" dirty="0">
                <a:solidFill>
                  <a:schemeClr val="bg1"/>
                </a:solidFill>
              </a:rPr>
              <a:t>产品描述</a:t>
            </a:r>
          </a:p>
        </p:txBody>
      </p:sp>
      <p:sp>
        <p:nvSpPr>
          <p:cNvPr id="24" name="矩形 23"/>
          <p:cNvSpPr/>
          <p:nvPr/>
        </p:nvSpPr>
        <p:spPr>
          <a:xfrm>
            <a:off x="1151936" y="2143785"/>
            <a:ext cx="3143266" cy="236904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33" name="椭圆 32"/>
          <p:cNvSpPr/>
          <p:nvPr/>
        </p:nvSpPr>
        <p:spPr>
          <a:xfrm>
            <a:off x="1110123" y="1110024"/>
            <a:ext cx="208497" cy="208497"/>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34" name="椭圆 33"/>
          <p:cNvSpPr/>
          <p:nvPr/>
        </p:nvSpPr>
        <p:spPr>
          <a:xfrm>
            <a:off x="512873" y="512777"/>
            <a:ext cx="805745" cy="805742"/>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35" name="文本框 34"/>
          <p:cNvSpPr txBox="1"/>
          <p:nvPr/>
        </p:nvSpPr>
        <p:spPr>
          <a:xfrm>
            <a:off x="551597" y="700621"/>
            <a:ext cx="920316" cy="437043"/>
          </a:xfrm>
          <a:prstGeom prst="rect">
            <a:avLst/>
          </a:prstGeom>
          <a:noFill/>
        </p:spPr>
        <p:txBody>
          <a:bodyPr wrap="square" rtlCol="0">
            <a:spAutoFit/>
          </a:bodyPr>
          <a:lstStyle/>
          <a:p>
            <a:r>
              <a:rPr lang="en-US" altLang="zh-CN" sz="2240" dirty="0">
                <a:solidFill>
                  <a:schemeClr val="bg1"/>
                </a:solidFill>
                <a:ea typeface="造字工房悦黑体验版特细长体" pitchFamily="50" charset="-122"/>
              </a:rPr>
              <a:t>ONE</a:t>
            </a:r>
            <a:endParaRPr lang="zh-CN" altLang="en-US" sz="2240" dirty="0">
              <a:solidFill>
                <a:schemeClr val="bg1"/>
              </a:solidFill>
              <a:ea typeface="造字工房悦黑体验版特细长体" pitchFamily="50" charset="-122"/>
            </a:endParaRPr>
          </a:p>
        </p:txBody>
      </p:sp>
      <p:sp>
        <p:nvSpPr>
          <p:cNvPr id="36" name="等腰三角形 35"/>
          <p:cNvSpPr/>
          <p:nvPr/>
        </p:nvSpPr>
        <p:spPr>
          <a:xfrm rot="5400000">
            <a:off x="8857168" y="4346891"/>
            <a:ext cx="540147" cy="465644"/>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12" name="文本框 11">
            <a:extLst>
              <a:ext uri="{FF2B5EF4-FFF2-40B4-BE49-F238E27FC236}">
                <a16:creationId xmlns:a16="http://schemas.microsoft.com/office/drawing/2014/main" id="{A1EC245D-C09F-409B-B795-D4A392D89AE5}"/>
              </a:ext>
            </a:extLst>
          </p:cNvPr>
          <p:cNvSpPr txBox="1"/>
          <p:nvPr/>
        </p:nvSpPr>
        <p:spPr>
          <a:xfrm>
            <a:off x="4557296" y="2098861"/>
            <a:ext cx="3972292" cy="2718436"/>
          </a:xfrm>
          <a:prstGeom prst="rect">
            <a:avLst/>
          </a:prstGeom>
          <a:noFill/>
        </p:spPr>
        <p:txBody>
          <a:bodyPr wrap="square" rtlCol="0">
            <a:spAutoFit/>
          </a:bodyPr>
          <a:lstStyle/>
          <a:p>
            <a:r>
              <a:rPr lang="zh-CN" altLang="en-US" sz="1422" b="1" dirty="0">
                <a:solidFill>
                  <a:schemeClr val="bg1"/>
                </a:solidFill>
              </a:rPr>
              <a:t>房地产信息交流平台是为房地产公司提供发布相关楼盘信息同时为客户提供预约服务的相关平台。在该平台上，已拥有合作关系的房地产公司可以将所管辖的所有楼盘的相关信息发布到该平台上，供客户对喜欢的房源进行预约查看。</a:t>
            </a:r>
          </a:p>
          <a:p>
            <a:r>
              <a:rPr lang="zh-CN" altLang="en-US" sz="1422" b="1" dirty="0">
                <a:solidFill>
                  <a:schemeClr val="bg1"/>
                </a:solidFill>
              </a:rPr>
              <a:t>房地产信息交流平台旨在为客户提供方便快捷的查看房源相关信息以及预约看房服务，减少客户的无效路程的同时，为房地产公司减少因外部因素的客源流失，提高房屋的成交率，并便于房地产公司对于客户喜好的统计与分析，增加客源量。</a:t>
            </a:r>
          </a:p>
        </p:txBody>
      </p:sp>
    </p:spTree>
    <p:extLst>
      <p:ext uri="{BB962C8B-B14F-4D97-AF65-F5344CB8AC3E}">
        <p14:creationId xmlns:p14="http://schemas.microsoft.com/office/powerpoint/2010/main" val="41142745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par>
                                <p:cTn id="8" presetID="16" presetClass="entr" presetSubtype="21" fill="hold" grpId="0" nodeType="withEffect">
                                  <p:stCondLst>
                                    <p:cond delay="25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25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0"/>
            <a:ext cx="9601200" cy="5465618"/>
          </a:xfrm>
          <a:prstGeom prst="rect">
            <a:avLst/>
          </a:prstGeom>
          <a:solidFill>
            <a:schemeClr val="tx1">
              <a:lumMod val="85000"/>
              <a:lumOff val="1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25" name="等腰三角形 24"/>
          <p:cNvSpPr/>
          <p:nvPr/>
        </p:nvSpPr>
        <p:spPr>
          <a:xfrm rot="5400000">
            <a:off x="8857168" y="4346891"/>
            <a:ext cx="540147" cy="465644"/>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14" name="文本框 13"/>
          <p:cNvSpPr txBox="1"/>
          <p:nvPr/>
        </p:nvSpPr>
        <p:spPr>
          <a:xfrm>
            <a:off x="2527289" y="1049259"/>
            <a:ext cx="5223351" cy="674159"/>
          </a:xfrm>
          <a:prstGeom prst="rect">
            <a:avLst/>
          </a:prstGeom>
          <a:noFill/>
        </p:spPr>
        <p:txBody>
          <a:bodyPr wrap="square" rtlCol="0">
            <a:spAutoFit/>
          </a:bodyPr>
          <a:lstStyle/>
          <a:p>
            <a:pPr algn="ctr"/>
            <a:r>
              <a:rPr lang="zh-CN" altLang="en-US" sz="3781" b="1" dirty="0">
                <a:solidFill>
                  <a:schemeClr val="bg1"/>
                </a:solidFill>
              </a:rPr>
              <a:t>功能模块</a:t>
            </a:r>
          </a:p>
        </p:txBody>
      </p:sp>
      <p:sp>
        <p:nvSpPr>
          <p:cNvPr id="37" name="椭圆 36"/>
          <p:cNvSpPr/>
          <p:nvPr/>
        </p:nvSpPr>
        <p:spPr>
          <a:xfrm>
            <a:off x="512873" y="512777"/>
            <a:ext cx="805745" cy="805742"/>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38" name="文本框 37"/>
          <p:cNvSpPr txBox="1"/>
          <p:nvPr/>
        </p:nvSpPr>
        <p:spPr>
          <a:xfrm>
            <a:off x="537335" y="700621"/>
            <a:ext cx="920316" cy="437043"/>
          </a:xfrm>
          <a:prstGeom prst="rect">
            <a:avLst/>
          </a:prstGeom>
          <a:noFill/>
        </p:spPr>
        <p:txBody>
          <a:bodyPr wrap="square" rtlCol="0">
            <a:spAutoFit/>
          </a:bodyPr>
          <a:lstStyle/>
          <a:p>
            <a:r>
              <a:rPr lang="en-US" altLang="zh-CN" sz="2240" dirty="0">
                <a:solidFill>
                  <a:schemeClr val="bg1"/>
                </a:solidFill>
                <a:ea typeface="造字工房悦黑体验版特细长体" pitchFamily="50" charset="-122"/>
              </a:rPr>
              <a:t>TWO</a:t>
            </a:r>
            <a:endParaRPr lang="zh-CN" altLang="en-US" sz="2240" dirty="0">
              <a:solidFill>
                <a:schemeClr val="bg1"/>
              </a:solidFill>
              <a:ea typeface="造字工房悦黑体验版特细长体" pitchFamily="50" charset="-122"/>
            </a:endParaRPr>
          </a:p>
        </p:txBody>
      </p:sp>
      <p:sp>
        <p:nvSpPr>
          <p:cNvPr id="21" name="文本框 20"/>
          <p:cNvSpPr txBox="1"/>
          <p:nvPr/>
        </p:nvSpPr>
        <p:spPr>
          <a:xfrm>
            <a:off x="1645675" y="1635015"/>
            <a:ext cx="3493289" cy="3662541"/>
          </a:xfrm>
          <a:prstGeom prst="rect">
            <a:avLst/>
          </a:prstGeom>
          <a:noFill/>
        </p:spPr>
        <p:txBody>
          <a:bodyPr wrap="square" rtlCol="0">
            <a:spAutoFit/>
          </a:bodyPr>
          <a:lstStyle/>
          <a:p>
            <a:pPr>
              <a:lnSpc>
                <a:spcPct val="150000"/>
              </a:lnSpc>
            </a:pPr>
            <a:r>
              <a:rPr lang="zh-CN" altLang="en-US" sz="2400" dirty="0">
                <a:solidFill>
                  <a:schemeClr val="bg1"/>
                </a:solidFill>
              </a:rPr>
              <a:t>    前台管理</a:t>
            </a:r>
            <a:endParaRPr lang="en-US" altLang="zh-CN" sz="2400" dirty="0">
              <a:solidFill>
                <a:schemeClr val="bg1"/>
              </a:solidFill>
            </a:endParaRPr>
          </a:p>
          <a:p>
            <a:pPr marL="285750" indent="-285750">
              <a:lnSpc>
                <a:spcPct val="150000"/>
              </a:lnSpc>
              <a:buFont typeface="Arial" panose="020B0604020202020204" pitchFamily="34" charset="0"/>
              <a:buChar char="•"/>
            </a:pPr>
            <a:r>
              <a:rPr lang="zh-CN" altLang="en-US" sz="2400" dirty="0">
                <a:solidFill>
                  <a:schemeClr val="bg1"/>
                </a:solidFill>
              </a:rPr>
              <a:t>楼盘信息模块</a:t>
            </a:r>
            <a:endParaRPr lang="en-US" altLang="zh-CN" sz="2400" dirty="0">
              <a:solidFill>
                <a:schemeClr val="bg1"/>
              </a:solidFill>
            </a:endParaRPr>
          </a:p>
          <a:p>
            <a:pPr marL="285750" indent="-285750">
              <a:lnSpc>
                <a:spcPct val="150000"/>
              </a:lnSpc>
              <a:buFont typeface="Arial" panose="020B0604020202020204" pitchFamily="34" charset="0"/>
              <a:buChar char="•"/>
            </a:pPr>
            <a:r>
              <a:rPr lang="zh-CN" altLang="en-US" sz="2400" dirty="0">
                <a:solidFill>
                  <a:schemeClr val="bg1"/>
                </a:solidFill>
              </a:rPr>
              <a:t>个人信息模块</a:t>
            </a:r>
            <a:endParaRPr lang="en-US" altLang="zh-CN" sz="2400" dirty="0">
              <a:solidFill>
                <a:schemeClr val="bg1"/>
              </a:solidFill>
            </a:endParaRPr>
          </a:p>
          <a:p>
            <a:pPr marL="285750" indent="-285750">
              <a:lnSpc>
                <a:spcPct val="150000"/>
              </a:lnSpc>
              <a:buFont typeface="Arial" panose="020B0604020202020204" pitchFamily="34" charset="0"/>
              <a:buChar char="•"/>
            </a:pPr>
            <a:r>
              <a:rPr lang="zh-CN" altLang="en-US" sz="2400" dirty="0">
                <a:solidFill>
                  <a:schemeClr val="bg1"/>
                </a:solidFill>
              </a:rPr>
              <a:t>预约模块</a:t>
            </a:r>
            <a:endParaRPr lang="en-US" altLang="zh-CN" sz="2400" dirty="0">
              <a:solidFill>
                <a:schemeClr val="bg1"/>
              </a:solidFill>
            </a:endParaRPr>
          </a:p>
          <a:p>
            <a:pPr marL="285750" indent="-285750">
              <a:lnSpc>
                <a:spcPct val="150000"/>
              </a:lnSpc>
              <a:buFont typeface="Arial" panose="020B0604020202020204" pitchFamily="34" charset="0"/>
              <a:buChar char="•"/>
            </a:pPr>
            <a:r>
              <a:rPr lang="zh-CN" altLang="en-US" sz="2400" dirty="0">
                <a:solidFill>
                  <a:schemeClr val="bg1"/>
                </a:solidFill>
              </a:rPr>
              <a:t>评价模块</a:t>
            </a:r>
            <a:endParaRPr lang="en-US" altLang="zh-CN" sz="2400" dirty="0">
              <a:solidFill>
                <a:schemeClr val="bg1"/>
              </a:solidFill>
            </a:endParaRPr>
          </a:p>
          <a:p>
            <a:pPr marL="285750" indent="-285750">
              <a:lnSpc>
                <a:spcPct val="150000"/>
              </a:lnSpc>
              <a:buFont typeface="Arial" panose="020B0604020202020204" pitchFamily="34" charset="0"/>
              <a:buChar char="•"/>
            </a:pPr>
            <a:r>
              <a:rPr lang="zh-CN" altLang="en-US" sz="2400" dirty="0">
                <a:solidFill>
                  <a:schemeClr val="bg1"/>
                </a:solidFill>
              </a:rPr>
              <a:t>实时交流模块</a:t>
            </a:r>
            <a:endParaRPr lang="en-US" altLang="zh-CN" sz="2400" dirty="0">
              <a:solidFill>
                <a:schemeClr val="bg1"/>
              </a:solidFill>
            </a:endParaRPr>
          </a:p>
          <a:p>
            <a:endParaRPr lang="zh-CN" altLang="en-US" sz="1600" dirty="0">
              <a:solidFill>
                <a:schemeClr val="bg1"/>
              </a:solidFill>
            </a:endParaRPr>
          </a:p>
        </p:txBody>
      </p:sp>
      <p:sp>
        <p:nvSpPr>
          <p:cNvPr id="18" name="文本框 17">
            <a:extLst>
              <a:ext uri="{FF2B5EF4-FFF2-40B4-BE49-F238E27FC236}">
                <a16:creationId xmlns:a16="http://schemas.microsoft.com/office/drawing/2014/main" id="{7A792A30-9FC2-4652-8EE2-D516636E03C3}"/>
              </a:ext>
            </a:extLst>
          </p:cNvPr>
          <p:cNvSpPr txBox="1"/>
          <p:nvPr/>
        </p:nvSpPr>
        <p:spPr>
          <a:xfrm>
            <a:off x="5533097" y="1635015"/>
            <a:ext cx="3493289" cy="3108543"/>
          </a:xfrm>
          <a:prstGeom prst="rect">
            <a:avLst/>
          </a:prstGeom>
          <a:noFill/>
        </p:spPr>
        <p:txBody>
          <a:bodyPr wrap="square" rtlCol="0">
            <a:spAutoFit/>
          </a:bodyPr>
          <a:lstStyle/>
          <a:p>
            <a:pPr>
              <a:lnSpc>
                <a:spcPct val="150000"/>
              </a:lnSpc>
            </a:pPr>
            <a:r>
              <a:rPr lang="zh-CN" altLang="en-US" sz="2400" dirty="0">
                <a:solidFill>
                  <a:schemeClr val="bg1"/>
                </a:solidFill>
              </a:rPr>
              <a:t>    后台管理</a:t>
            </a:r>
            <a:endParaRPr lang="en-US" altLang="zh-CN" sz="2400" dirty="0">
              <a:solidFill>
                <a:schemeClr val="bg1"/>
              </a:solidFill>
            </a:endParaRPr>
          </a:p>
          <a:p>
            <a:pPr marL="285750" indent="-285750">
              <a:lnSpc>
                <a:spcPct val="150000"/>
              </a:lnSpc>
              <a:buFont typeface="Arial" panose="020B0604020202020204" pitchFamily="34" charset="0"/>
              <a:buChar char="•"/>
            </a:pPr>
            <a:r>
              <a:rPr lang="zh-CN" altLang="en-US" sz="2400" dirty="0">
                <a:solidFill>
                  <a:schemeClr val="bg1"/>
                </a:solidFill>
              </a:rPr>
              <a:t>登录注册模块</a:t>
            </a:r>
            <a:endParaRPr lang="en-US" altLang="zh-CN" sz="2400" dirty="0">
              <a:solidFill>
                <a:schemeClr val="bg1"/>
              </a:solidFill>
            </a:endParaRPr>
          </a:p>
          <a:p>
            <a:pPr marL="285750" indent="-285750">
              <a:lnSpc>
                <a:spcPct val="150000"/>
              </a:lnSpc>
              <a:buFont typeface="Arial" panose="020B0604020202020204" pitchFamily="34" charset="0"/>
              <a:buChar char="•"/>
            </a:pPr>
            <a:r>
              <a:rPr lang="zh-CN" altLang="en-US" sz="2400" dirty="0">
                <a:solidFill>
                  <a:schemeClr val="bg1"/>
                </a:solidFill>
              </a:rPr>
              <a:t>房产管理模块</a:t>
            </a:r>
            <a:endParaRPr lang="en-US" altLang="zh-CN" sz="2400" dirty="0">
              <a:solidFill>
                <a:schemeClr val="bg1"/>
              </a:solidFill>
            </a:endParaRPr>
          </a:p>
          <a:p>
            <a:pPr marL="285750" indent="-285750">
              <a:lnSpc>
                <a:spcPct val="150000"/>
              </a:lnSpc>
              <a:buFont typeface="Arial" panose="020B0604020202020204" pitchFamily="34" charset="0"/>
              <a:buChar char="•"/>
            </a:pPr>
            <a:r>
              <a:rPr lang="zh-CN" altLang="en-US" sz="2400" dirty="0">
                <a:solidFill>
                  <a:schemeClr val="bg1"/>
                </a:solidFill>
              </a:rPr>
              <a:t>人员管理模块</a:t>
            </a:r>
            <a:endParaRPr lang="en-US" altLang="zh-CN" sz="2400" dirty="0">
              <a:solidFill>
                <a:schemeClr val="bg1"/>
              </a:solidFill>
            </a:endParaRPr>
          </a:p>
          <a:p>
            <a:pPr marL="285750" indent="-285750">
              <a:lnSpc>
                <a:spcPct val="150000"/>
              </a:lnSpc>
              <a:buFont typeface="Arial" panose="020B0604020202020204" pitchFamily="34" charset="0"/>
              <a:buChar char="•"/>
            </a:pPr>
            <a:r>
              <a:rPr lang="zh-CN" altLang="en-US" sz="2400" dirty="0">
                <a:solidFill>
                  <a:schemeClr val="bg1"/>
                </a:solidFill>
              </a:rPr>
              <a:t>统计模块</a:t>
            </a:r>
            <a:endParaRPr lang="en-US" altLang="zh-CN" sz="2400" dirty="0">
              <a:solidFill>
                <a:schemeClr val="bg1"/>
              </a:solidFill>
            </a:endParaRPr>
          </a:p>
          <a:p>
            <a:endParaRPr lang="zh-CN" altLang="en-US" sz="1600" dirty="0">
              <a:solidFill>
                <a:schemeClr val="bg1"/>
              </a:solidFill>
            </a:endParaRPr>
          </a:p>
        </p:txBody>
      </p:sp>
      <p:sp>
        <p:nvSpPr>
          <p:cNvPr id="19" name="椭圆 18">
            <a:extLst>
              <a:ext uri="{FF2B5EF4-FFF2-40B4-BE49-F238E27FC236}">
                <a16:creationId xmlns:a16="http://schemas.microsoft.com/office/drawing/2014/main" id="{CA1412ED-590C-44C9-AFA9-AC75380C9F58}"/>
              </a:ext>
            </a:extLst>
          </p:cNvPr>
          <p:cNvSpPr/>
          <p:nvPr/>
        </p:nvSpPr>
        <p:spPr>
          <a:xfrm>
            <a:off x="1110123" y="1110024"/>
            <a:ext cx="208497" cy="208497"/>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Tree>
    <p:extLst>
      <p:ext uri="{BB962C8B-B14F-4D97-AF65-F5344CB8AC3E}">
        <p14:creationId xmlns:p14="http://schemas.microsoft.com/office/powerpoint/2010/main" val="6009105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0"/>
            <a:ext cx="9601200" cy="5465618"/>
          </a:xfrm>
          <a:prstGeom prst="rect">
            <a:avLst/>
          </a:prstGeom>
          <a:solidFill>
            <a:schemeClr val="tx1">
              <a:lumMod val="85000"/>
              <a:lumOff val="1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63" name="椭圆 62"/>
          <p:cNvSpPr/>
          <p:nvPr/>
        </p:nvSpPr>
        <p:spPr>
          <a:xfrm>
            <a:off x="1110123" y="1110024"/>
            <a:ext cx="208497" cy="208497"/>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64" name="椭圆 63"/>
          <p:cNvSpPr/>
          <p:nvPr/>
        </p:nvSpPr>
        <p:spPr>
          <a:xfrm>
            <a:off x="512873" y="512777"/>
            <a:ext cx="805745" cy="805742"/>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65" name="文本框 64"/>
          <p:cNvSpPr txBox="1"/>
          <p:nvPr/>
        </p:nvSpPr>
        <p:spPr>
          <a:xfrm>
            <a:off x="402209" y="697126"/>
            <a:ext cx="1027072" cy="437043"/>
          </a:xfrm>
          <a:prstGeom prst="rect">
            <a:avLst/>
          </a:prstGeom>
          <a:noFill/>
        </p:spPr>
        <p:txBody>
          <a:bodyPr wrap="square" rtlCol="0">
            <a:spAutoFit/>
          </a:bodyPr>
          <a:lstStyle/>
          <a:p>
            <a:pPr algn="ctr"/>
            <a:r>
              <a:rPr lang="en-US" altLang="zh-CN" sz="2240" dirty="0">
                <a:solidFill>
                  <a:schemeClr val="bg1"/>
                </a:solidFill>
                <a:ea typeface="造字工房悦黑体验版特细长体" pitchFamily="50" charset="-122"/>
              </a:rPr>
              <a:t>TWO</a:t>
            </a:r>
            <a:endParaRPr lang="zh-CN" altLang="en-US" sz="2240" dirty="0">
              <a:solidFill>
                <a:schemeClr val="bg1"/>
              </a:solidFill>
              <a:ea typeface="造字工房悦黑体验版特细长体" pitchFamily="50" charset="-122"/>
            </a:endParaRPr>
          </a:p>
        </p:txBody>
      </p:sp>
      <p:sp>
        <p:nvSpPr>
          <p:cNvPr id="66" name="等腰三角形 65"/>
          <p:cNvSpPr/>
          <p:nvPr/>
        </p:nvSpPr>
        <p:spPr>
          <a:xfrm rot="5400000">
            <a:off x="8857168" y="4346891"/>
            <a:ext cx="540147" cy="465644"/>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pic>
        <p:nvPicPr>
          <p:cNvPr id="2" name="图片 1">
            <a:extLst>
              <a:ext uri="{FF2B5EF4-FFF2-40B4-BE49-F238E27FC236}">
                <a16:creationId xmlns:a16="http://schemas.microsoft.com/office/drawing/2014/main" id="{8F78AA97-6E52-45C5-98C9-E3EB735BC94C}"/>
              </a:ext>
            </a:extLst>
          </p:cNvPr>
          <p:cNvPicPr>
            <a:picLocks noChangeAspect="1"/>
          </p:cNvPicPr>
          <p:nvPr/>
        </p:nvPicPr>
        <p:blipFill>
          <a:blip r:embed="rId2"/>
          <a:stretch>
            <a:fillRect/>
          </a:stretch>
        </p:blipFill>
        <p:spPr>
          <a:xfrm>
            <a:off x="512871" y="1026578"/>
            <a:ext cx="8847193" cy="3861320"/>
          </a:xfrm>
          <a:prstGeom prst="rect">
            <a:avLst/>
          </a:prstGeom>
        </p:spPr>
      </p:pic>
    </p:spTree>
    <p:extLst>
      <p:ext uri="{BB962C8B-B14F-4D97-AF65-F5344CB8AC3E}">
        <p14:creationId xmlns:p14="http://schemas.microsoft.com/office/powerpoint/2010/main" val="407083136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0"/>
            <a:ext cx="9601200" cy="5465618"/>
          </a:xfrm>
          <a:prstGeom prst="rect">
            <a:avLst/>
          </a:prstGeom>
          <a:solidFill>
            <a:schemeClr val="tx1">
              <a:lumMod val="85000"/>
              <a:lumOff val="1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63" name="椭圆 62"/>
          <p:cNvSpPr/>
          <p:nvPr/>
        </p:nvSpPr>
        <p:spPr>
          <a:xfrm>
            <a:off x="1110123" y="1110024"/>
            <a:ext cx="208497" cy="208497"/>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64" name="椭圆 63"/>
          <p:cNvSpPr/>
          <p:nvPr/>
        </p:nvSpPr>
        <p:spPr>
          <a:xfrm>
            <a:off x="512873" y="512777"/>
            <a:ext cx="805745" cy="805742"/>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65" name="文本框 64"/>
          <p:cNvSpPr txBox="1"/>
          <p:nvPr/>
        </p:nvSpPr>
        <p:spPr>
          <a:xfrm>
            <a:off x="552075" y="697126"/>
            <a:ext cx="1027072" cy="437043"/>
          </a:xfrm>
          <a:prstGeom prst="rect">
            <a:avLst/>
          </a:prstGeom>
          <a:noFill/>
        </p:spPr>
        <p:txBody>
          <a:bodyPr wrap="square" rtlCol="0">
            <a:spAutoFit/>
          </a:bodyPr>
          <a:lstStyle/>
          <a:p>
            <a:r>
              <a:rPr lang="en-US" altLang="zh-CN" sz="2240" dirty="0">
                <a:solidFill>
                  <a:schemeClr val="bg1"/>
                </a:solidFill>
                <a:ea typeface="造字工房悦黑体验版特细长体" pitchFamily="50" charset="-122"/>
              </a:rPr>
              <a:t>TWO</a:t>
            </a:r>
            <a:endParaRPr lang="zh-CN" altLang="en-US" sz="2240" dirty="0">
              <a:solidFill>
                <a:schemeClr val="bg1"/>
              </a:solidFill>
              <a:ea typeface="造字工房悦黑体验版特细长体" pitchFamily="50" charset="-122"/>
            </a:endParaRPr>
          </a:p>
        </p:txBody>
      </p:sp>
      <p:sp>
        <p:nvSpPr>
          <p:cNvPr id="66" name="等腰三角形 65"/>
          <p:cNvSpPr/>
          <p:nvPr/>
        </p:nvSpPr>
        <p:spPr>
          <a:xfrm rot="5400000">
            <a:off x="8857168" y="4346891"/>
            <a:ext cx="540147" cy="465644"/>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pic>
        <p:nvPicPr>
          <p:cNvPr id="5" name="图片 4">
            <a:extLst>
              <a:ext uri="{FF2B5EF4-FFF2-40B4-BE49-F238E27FC236}">
                <a16:creationId xmlns:a16="http://schemas.microsoft.com/office/drawing/2014/main" id="{2C5AF5BC-8BC7-488F-97AF-3F4076AAA17A}"/>
              </a:ext>
            </a:extLst>
          </p:cNvPr>
          <p:cNvPicPr>
            <a:picLocks noChangeAspect="1"/>
          </p:cNvPicPr>
          <p:nvPr/>
        </p:nvPicPr>
        <p:blipFill>
          <a:blip r:embed="rId2"/>
          <a:stretch>
            <a:fillRect/>
          </a:stretch>
        </p:blipFill>
        <p:spPr>
          <a:xfrm>
            <a:off x="382700" y="992588"/>
            <a:ext cx="9074337" cy="4302381"/>
          </a:xfrm>
          <a:prstGeom prst="rect">
            <a:avLst/>
          </a:prstGeom>
        </p:spPr>
      </p:pic>
    </p:spTree>
    <p:extLst>
      <p:ext uri="{BB962C8B-B14F-4D97-AF65-F5344CB8AC3E}">
        <p14:creationId xmlns:p14="http://schemas.microsoft.com/office/powerpoint/2010/main" val="387929014"/>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0"/>
            <a:ext cx="9601200" cy="5465618"/>
          </a:xfrm>
          <a:prstGeom prst="rect">
            <a:avLst/>
          </a:prstGeom>
          <a:solidFill>
            <a:schemeClr val="tx1">
              <a:lumMod val="85000"/>
              <a:lumOff val="1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15" name="椭圆 14"/>
          <p:cNvSpPr/>
          <p:nvPr/>
        </p:nvSpPr>
        <p:spPr>
          <a:xfrm>
            <a:off x="3088081" y="530380"/>
            <a:ext cx="3074873" cy="3074866"/>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17" name="文本框 16"/>
          <p:cNvSpPr txBox="1"/>
          <p:nvPr/>
        </p:nvSpPr>
        <p:spPr>
          <a:xfrm>
            <a:off x="2045037" y="3578828"/>
            <a:ext cx="5223351" cy="674159"/>
          </a:xfrm>
          <a:prstGeom prst="rect">
            <a:avLst/>
          </a:prstGeom>
          <a:noFill/>
        </p:spPr>
        <p:txBody>
          <a:bodyPr wrap="square" rtlCol="0">
            <a:spAutoFit/>
          </a:bodyPr>
          <a:lstStyle/>
          <a:p>
            <a:pPr algn="ctr"/>
            <a:r>
              <a:rPr lang="zh-CN" altLang="en-US" sz="3781" b="1" dirty="0">
                <a:solidFill>
                  <a:schemeClr val="bg1"/>
                </a:solidFill>
              </a:rPr>
              <a:t>概要设计</a:t>
            </a:r>
          </a:p>
        </p:txBody>
      </p:sp>
      <p:sp>
        <p:nvSpPr>
          <p:cNvPr id="11" name="文本框 10"/>
          <p:cNvSpPr txBox="1"/>
          <p:nvPr/>
        </p:nvSpPr>
        <p:spPr>
          <a:xfrm>
            <a:off x="4082057" y="1196264"/>
            <a:ext cx="1149313" cy="1757171"/>
          </a:xfrm>
          <a:custGeom>
            <a:avLst/>
            <a:gdLst/>
            <a:ahLst/>
            <a:cxnLst/>
            <a:rect l="l" t="t" r="r" b="b"/>
            <a:pathLst>
              <a:path w="1641634" h="2509876">
                <a:moveTo>
                  <a:pt x="0" y="0"/>
                </a:moveTo>
                <a:lnTo>
                  <a:pt x="1265882" y="0"/>
                </a:lnTo>
                <a:lnTo>
                  <a:pt x="1641634" y="339272"/>
                </a:lnTo>
                <a:lnTo>
                  <a:pt x="1641634" y="901075"/>
                </a:lnTo>
                <a:lnTo>
                  <a:pt x="1306011" y="1276827"/>
                </a:lnTo>
                <a:lnTo>
                  <a:pt x="401288" y="1276827"/>
                </a:lnTo>
                <a:cubicBezTo>
                  <a:pt x="361235" y="1323948"/>
                  <a:pt x="320954" y="1370157"/>
                  <a:pt x="280446" y="1415454"/>
                </a:cubicBezTo>
                <a:cubicBezTo>
                  <a:pt x="239937" y="1460751"/>
                  <a:pt x="198744" y="1506959"/>
                  <a:pt x="156867" y="1554080"/>
                </a:cubicBezTo>
                <a:lnTo>
                  <a:pt x="156867" y="2360305"/>
                </a:lnTo>
                <a:cubicBezTo>
                  <a:pt x="392016" y="2360457"/>
                  <a:pt x="637653" y="2361065"/>
                  <a:pt x="893778" y="2362129"/>
                </a:cubicBezTo>
                <a:cubicBezTo>
                  <a:pt x="1149904" y="2363193"/>
                  <a:pt x="1395541" y="2363801"/>
                  <a:pt x="1630689" y="2363953"/>
                </a:cubicBezTo>
                <a:lnTo>
                  <a:pt x="1630689" y="2509876"/>
                </a:lnTo>
                <a:lnTo>
                  <a:pt x="10944" y="2506228"/>
                </a:lnTo>
                <a:lnTo>
                  <a:pt x="10944" y="1503007"/>
                </a:lnTo>
                <a:lnTo>
                  <a:pt x="331975" y="1130904"/>
                </a:lnTo>
                <a:lnTo>
                  <a:pt x="1240345" y="1130904"/>
                </a:lnTo>
                <a:cubicBezTo>
                  <a:pt x="1279258" y="1086595"/>
                  <a:pt x="1320907" y="1040234"/>
                  <a:pt x="1365292" y="991821"/>
                </a:cubicBezTo>
                <a:cubicBezTo>
                  <a:pt x="1409677" y="943408"/>
                  <a:pt x="1453150" y="896135"/>
                  <a:pt x="1495711" y="850002"/>
                </a:cubicBezTo>
                <a:lnTo>
                  <a:pt x="1495711" y="404937"/>
                </a:lnTo>
                <a:lnTo>
                  <a:pt x="1214809" y="145923"/>
                </a:lnTo>
                <a:lnTo>
                  <a:pt x="0" y="145923"/>
                </a:lnTo>
                <a:close/>
              </a:path>
            </a:pathLst>
          </a:custGeom>
          <a:solidFill>
            <a:schemeClr val="bg1"/>
          </a:solidFill>
          <a:ln>
            <a:noFill/>
          </a:ln>
          <a:effectLst/>
        </p:spPr>
        <p:txBody>
          <a:bodyPr rot="0" spcFirstLastPara="0" vertOverflow="overflow" horzOverflow="overflow" vert="horz" wrap="square" lIns="64017" tIns="32009" rIns="64017" bIns="32009" numCol="1" spcCol="0" rtlCol="0" fromWordArt="0" anchor="t" anchorCtr="0" forceAA="0" compatLnSpc="1">
            <a:prstTxWarp prst="textNoShape">
              <a:avLst/>
            </a:prstTxWarp>
            <a:noAutofit/>
          </a:bodyPr>
          <a:lstStyle/>
          <a:p>
            <a:endParaRPr lang="zh-CN" altLang="en-US" sz="20092" dirty="0">
              <a:solidFill>
                <a:schemeClr val="bg1"/>
              </a:solidFill>
              <a:latin typeface="造字工房尚黑 G0v1 纤细体" pitchFamily="50" charset="-122"/>
              <a:ea typeface="造字工房尚黑 G0v1 纤细体" pitchFamily="50" charset="-122"/>
            </a:endParaRPr>
          </a:p>
        </p:txBody>
      </p:sp>
      <p:sp>
        <p:nvSpPr>
          <p:cNvPr id="18" name="等腰三角形 17"/>
          <p:cNvSpPr/>
          <p:nvPr/>
        </p:nvSpPr>
        <p:spPr>
          <a:xfrm rot="5400000">
            <a:off x="8857168" y="4346891"/>
            <a:ext cx="540147" cy="465644"/>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9" name="文本框 8">
            <a:extLst>
              <a:ext uri="{FF2B5EF4-FFF2-40B4-BE49-F238E27FC236}">
                <a16:creationId xmlns:a16="http://schemas.microsoft.com/office/drawing/2014/main" id="{C7DBE922-B223-4D44-8263-7D09372A4A83}"/>
              </a:ext>
            </a:extLst>
          </p:cNvPr>
          <p:cNvSpPr txBox="1"/>
          <p:nvPr/>
        </p:nvSpPr>
        <p:spPr>
          <a:xfrm>
            <a:off x="1493097" y="4169281"/>
            <a:ext cx="6970721" cy="584775"/>
          </a:xfrm>
          <a:prstGeom prst="rect">
            <a:avLst/>
          </a:prstGeom>
          <a:noFill/>
        </p:spPr>
        <p:txBody>
          <a:bodyPr wrap="square" rtlCol="0">
            <a:spAutoFit/>
          </a:bodyPr>
          <a:lstStyle/>
          <a:p>
            <a:r>
              <a:rPr lang="zh-CN" altLang="en-US" sz="1600" dirty="0">
                <a:solidFill>
                  <a:schemeClr val="bg1"/>
                </a:solidFill>
              </a:rPr>
              <a:t>完成概要设计报告撰写，主要包括处理流程（状态转换图表示）、功能需求与程序关系、接口设计、运行设计、出错处理等。</a:t>
            </a:r>
          </a:p>
        </p:txBody>
      </p:sp>
    </p:spTree>
    <p:extLst>
      <p:ext uri="{BB962C8B-B14F-4D97-AF65-F5344CB8AC3E}">
        <p14:creationId xmlns:p14="http://schemas.microsoft.com/office/powerpoint/2010/main" val="224363941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0"/>
            <a:ext cx="9601200" cy="5465618"/>
          </a:xfrm>
          <a:prstGeom prst="rect">
            <a:avLst/>
          </a:prstGeom>
          <a:solidFill>
            <a:schemeClr val="tx1">
              <a:lumMod val="85000"/>
              <a:lumOff val="1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14" name="椭圆 13"/>
          <p:cNvSpPr/>
          <p:nvPr/>
        </p:nvSpPr>
        <p:spPr>
          <a:xfrm>
            <a:off x="3088081" y="530380"/>
            <a:ext cx="3074873" cy="3074866"/>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981" dirty="0"/>
          </a:p>
        </p:txBody>
      </p:sp>
      <p:sp>
        <p:nvSpPr>
          <p:cNvPr id="17" name="文本框 16"/>
          <p:cNvSpPr txBox="1"/>
          <p:nvPr/>
        </p:nvSpPr>
        <p:spPr>
          <a:xfrm>
            <a:off x="2013841" y="3585980"/>
            <a:ext cx="5223351" cy="674159"/>
          </a:xfrm>
          <a:prstGeom prst="rect">
            <a:avLst/>
          </a:prstGeom>
          <a:noFill/>
        </p:spPr>
        <p:txBody>
          <a:bodyPr wrap="square" rtlCol="0">
            <a:spAutoFit/>
          </a:bodyPr>
          <a:lstStyle/>
          <a:p>
            <a:pPr algn="ctr"/>
            <a:r>
              <a:rPr lang="zh-CN" altLang="en-US" sz="3781" b="1" dirty="0">
                <a:solidFill>
                  <a:schemeClr val="bg1"/>
                </a:solidFill>
              </a:rPr>
              <a:t>数据库设计</a:t>
            </a:r>
          </a:p>
        </p:txBody>
      </p:sp>
      <p:sp>
        <p:nvSpPr>
          <p:cNvPr id="11" name="文本框 10"/>
          <p:cNvSpPr txBox="1"/>
          <p:nvPr/>
        </p:nvSpPr>
        <p:spPr>
          <a:xfrm>
            <a:off x="4123937" y="1185273"/>
            <a:ext cx="985855" cy="1752064"/>
          </a:xfrm>
          <a:custGeom>
            <a:avLst/>
            <a:gdLst/>
            <a:ahLst/>
            <a:cxnLst/>
            <a:rect l="l" t="t" r="r" b="b"/>
            <a:pathLst>
              <a:path w="1408157" h="2502580">
                <a:moveTo>
                  <a:pt x="0" y="0"/>
                </a:moveTo>
                <a:lnTo>
                  <a:pt x="1061590" y="0"/>
                </a:lnTo>
                <a:lnTo>
                  <a:pt x="1408157" y="404937"/>
                </a:lnTo>
                <a:lnTo>
                  <a:pt x="1408157" y="912019"/>
                </a:lnTo>
                <a:lnTo>
                  <a:pt x="1167384" y="1240346"/>
                </a:lnTo>
                <a:cubicBezTo>
                  <a:pt x="1207969" y="1286175"/>
                  <a:pt x="1249010" y="1332232"/>
                  <a:pt x="1290506" y="1378517"/>
                </a:cubicBezTo>
                <a:cubicBezTo>
                  <a:pt x="1332003" y="1424802"/>
                  <a:pt x="1371220" y="1469947"/>
                  <a:pt x="1408157" y="1513952"/>
                </a:cubicBezTo>
                <a:lnTo>
                  <a:pt x="1408157" y="2112236"/>
                </a:lnTo>
                <a:lnTo>
                  <a:pt x="1061590" y="2502580"/>
                </a:lnTo>
                <a:lnTo>
                  <a:pt x="0" y="2502580"/>
                </a:lnTo>
                <a:lnTo>
                  <a:pt x="0" y="2356657"/>
                </a:lnTo>
                <a:lnTo>
                  <a:pt x="995924" y="2356657"/>
                </a:lnTo>
                <a:lnTo>
                  <a:pt x="1262234" y="2061163"/>
                </a:lnTo>
                <a:lnTo>
                  <a:pt x="1262234" y="1565025"/>
                </a:lnTo>
                <a:lnTo>
                  <a:pt x="1043349" y="1316956"/>
                </a:lnTo>
                <a:lnTo>
                  <a:pt x="0" y="1316956"/>
                </a:lnTo>
                <a:lnTo>
                  <a:pt x="0" y="1171033"/>
                </a:lnTo>
                <a:lnTo>
                  <a:pt x="1039701" y="1171033"/>
                </a:lnTo>
                <a:lnTo>
                  <a:pt x="1262234" y="868242"/>
                </a:lnTo>
                <a:lnTo>
                  <a:pt x="1262234" y="459658"/>
                </a:lnTo>
                <a:cubicBezTo>
                  <a:pt x="1215797" y="405773"/>
                  <a:pt x="1171868" y="353940"/>
                  <a:pt x="1130447" y="304159"/>
                </a:cubicBezTo>
                <a:cubicBezTo>
                  <a:pt x="1089026" y="254378"/>
                  <a:pt x="1044185" y="201633"/>
                  <a:pt x="995924" y="145923"/>
                </a:cubicBezTo>
                <a:lnTo>
                  <a:pt x="0" y="145923"/>
                </a:lnTo>
                <a:close/>
              </a:path>
            </a:pathLst>
          </a:custGeom>
          <a:solidFill>
            <a:schemeClr val="bg1"/>
          </a:solidFill>
          <a:ln>
            <a:noFill/>
          </a:ln>
          <a:effectLst/>
        </p:spPr>
        <p:txBody>
          <a:bodyPr rot="0" spcFirstLastPara="0" vertOverflow="overflow" horzOverflow="overflow" vert="horz" wrap="square" lIns="64017" tIns="32009" rIns="64017" bIns="32009" numCol="1" spcCol="0" rtlCol="0" fromWordArt="0" anchor="t" anchorCtr="0" forceAA="0" compatLnSpc="1">
            <a:prstTxWarp prst="textNoShape">
              <a:avLst/>
            </a:prstTxWarp>
            <a:noAutofit/>
          </a:bodyPr>
          <a:lstStyle/>
          <a:p>
            <a:endParaRPr lang="zh-CN" altLang="en-US" sz="20092" dirty="0">
              <a:solidFill>
                <a:schemeClr val="bg1"/>
              </a:solidFill>
              <a:latin typeface="造字工房尚黑 G0v1 纤细体" pitchFamily="50" charset="-122"/>
              <a:ea typeface="造字工房尚黑 G0v1 纤细体" pitchFamily="50" charset="-122"/>
            </a:endParaRPr>
          </a:p>
        </p:txBody>
      </p:sp>
      <p:sp>
        <p:nvSpPr>
          <p:cNvPr id="16" name="等腰三角形 15"/>
          <p:cNvSpPr/>
          <p:nvPr/>
        </p:nvSpPr>
        <p:spPr>
          <a:xfrm rot="5400000">
            <a:off x="8857168" y="4346891"/>
            <a:ext cx="540147" cy="465644"/>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17" tIns="32009" rIns="64017" bIns="32009" numCol="1" spcCol="0" rtlCol="0" fromWordArt="0" anchor="ctr" anchorCtr="0" forceAA="0" compatLnSpc="1">
            <a:prstTxWarp prst="textNoShape">
              <a:avLst/>
            </a:prstTxWarp>
            <a:noAutofit/>
          </a:bodyPr>
          <a:lstStyle/>
          <a:p>
            <a:pPr algn="ctr"/>
            <a:endParaRPr lang="zh-CN" altLang="en-US" sz="1072"/>
          </a:p>
        </p:txBody>
      </p:sp>
      <p:sp>
        <p:nvSpPr>
          <p:cNvPr id="18" name="文本框 17"/>
          <p:cNvSpPr txBox="1"/>
          <p:nvPr/>
        </p:nvSpPr>
        <p:spPr>
          <a:xfrm>
            <a:off x="1493097" y="4169281"/>
            <a:ext cx="6970721" cy="584775"/>
          </a:xfrm>
          <a:prstGeom prst="rect">
            <a:avLst/>
          </a:prstGeom>
          <a:noFill/>
        </p:spPr>
        <p:txBody>
          <a:bodyPr wrap="square" rtlCol="0">
            <a:spAutoFit/>
          </a:bodyPr>
          <a:lstStyle/>
          <a:p>
            <a:r>
              <a:rPr lang="zh-CN" altLang="en-US" sz="1600" dirty="0">
                <a:solidFill>
                  <a:schemeClr val="bg1"/>
                </a:solidFill>
              </a:rPr>
              <a:t>完成数据库设计报告撰写，主要包括需求分析（数据流图、数据字典等）、概念设计（实体关系图）、逻辑设计、物理设计等。</a:t>
            </a:r>
          </a:p>
        </p:txBody>
      </p:sp>
    </p:spTree>
    <p:extLst>
      <p:ext uri="{BB962C8B-B14F-4D97-AF65-F5344CB8AC3E}">
        <p14:creationId xmlns:p14="http://schemas.microsoft.com/office/powerpoint/2010/main" val="4018867258"/>
      </p:ext>
    </p:extLst>
  </p:cSld>
  <p:clrMapOvr>
    <a:masterClrMapping/>
  </p:clrMapOvr>
  <p:transition spd="slow">
    <p:push/>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488</TotalTime>
  <Words>289</Words>
  <Application>Microsoft Office PowerPoint</Application>
  <PresentationFormat>自定义</PresentationFormat>
  <Paragraphs>33</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造字工房尚黑 G0v1 纤细体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李 崔灿</cp:lastModifiedBy>
  <cp:revision>176</cp:revision>
  <dcterms:created xsi:type="dcterms:W3CDTF">2015-04-02T12:58:36Z</dcterms:created>
  <dcterms:modified xsi:type="dcterms:W3CDTF">2019-10-15T11:20:34Z</dcterms:modified>
</cp:coreProperties>
</file>