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15:46:18.44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B52A-ECC4-4DAE-B2E8-146A284F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02272-4082-47E9-8017-EACD3E06D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66A77-33C5-46EE-A415-B23D2A1E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63F0-B003-444E-9B4B-E3654FBA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EA32-EA5C-4FBC-86B6-6D4FA5C4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E87E-EB37-462B-935C-5453A941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3F848-C94B-41EE-BC1E-BE3BF101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5958-F178-4E33-B82C-7144C6F7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4C9-F73A-40D7-AC0D-4BB92B39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BD66-02F7-4E6E-9C6B-E386159C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9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75203-6CE1-4080-B0A6-270290228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12269-D97B-453A-872B-9B6FECE8D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B8666-E581-4BE6-96ED-0E3DAAFE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0603-B077-4CCB-BE84-CD72C7CF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B27E-D6D8-44ED-8FDF-928056F8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2A33-17D0-4B62-A650-06A2CFF2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DA4C-7317-41AD-A91F-193DDE7C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3387-B634-4915-ABC9-E5B0042F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63B9D-A008-4422-A486-7092C6E9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9D0C-1C66-4461-BC66-BB727B93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8D0B-1BD0-4BD0-A577-33E4C9AC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C6816-D37D-4A5C-BC7C-817A8E6B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D358-6CB9-4C9E-B7A0-EC20AFAE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B7EE-3F28-487A-B21B-22F762F0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3DD0-16F5-41F7-8C4E-642EC27A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3DE5-4D50-4D53-96DF-A5808D1A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5929-A7B0-4DFF-806A-55B67042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D45C-9256-4541-9423-DEFCAE02D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BDE02-0A62-4CC6-8451-7038684A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33AD-B4C5-4094-BA42-519DD52A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AAE-9B1D-45AD-9201-D6FCDA93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6ECD-EBD8-46AB-B856-2166DA59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21FBC-AEA8-434C-9F28-F89C01059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D37E5-6B5E-48CB-BCDC-13D5F0237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0324E-0A7B-44B3-9EB1-475CBE4DD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EF716-48FB-4BBD-B756-9E56108BA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C4F28-13A8-49D0-BC3B-5091DFE4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CE35A-9463-47B1-8611-E93789A6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4DE78-F30D-4407-B38D-5D68D7D6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FB7D-B251-489F-846B-043DB01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D2330-FCDD-49CC-96D0-B3DF5B1E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923B-D1FF-45BB-9FD3-DD015BE9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D4766-E7A2-4E3D-808C-9C24891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AE030-0D65-4A83-A04F-883BB0E3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46A21-6613-4DAA-BBD7-7ADB63A8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32D01-EB34-4982-8453-070C38EF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D3C1-060C-42CB-A580-2981E0E8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7476-D2E7-4E76-97BB-0C67DBA3A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2CAA8-EFD2-4F1C-B40C-4B27D083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BD40F-9311-4954-8CBB-F026B609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95F-D007-4E7F-8416-C25D3213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B2CAF-97BA-447F-9928-AE692F94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00A-3588-422D-87D5-F33F0F99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40B76-DA6B-428D-AD99-4EA8A9BE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129E7-0B65-4B8F-8135-1B0B6852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2FD5-C919-41A8-B66B-FAA932CB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3E8D0-FE36-4926-99E8-899E534C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ECDD7-1ECD-4C45-99A6-6133590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3B5F4-E422-4B35-89FC-2369154D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8D38-C169-488C-A44B-BE99DF03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3DA-E49C-4174-979E-E30D3EF29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59AA-C20B-4B55-9958-EF2F5FCA8C0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02947-ED23-4A61-B287-61D19EBBD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E941-A618-4D99-8C62-AFA029A2A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7087-DE05-4155-B672-B2A13D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buu.nguyen7112000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7B78-5502-486C-B238-1DCD7C997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075251" cy="1854301"/>
          </a:xfrm>
        </p:spPr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Case Study </a:t>
            </a:r>
            <a:br>
              <a:rPr lang="en-US" dirty="0"/>
            </a:br>
            <a:r>
              <a:rPr lang="en-US" dirty="0"/>
              <a:t>Module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7BB9-6555-4347-AF01-E29322191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6877" y="5024860"/>
            <a:ext cx="3865123" cy="862958"/>
          </a:xfrm>
        </p:spPr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Bửu</a:t>
            </a:r>
            <a:br>
              <a:rPr lang="en-US" dirty="0"/>
            </a:br>
            <a:r>
              <a:rPr lang="en-US" dirty="0"/>
              <a:t>Lớp:C0321G1</a:t>
            </a:r>
          </a:p>
        </p:txBody>
      </p:sp>
    </p:spTree>
    <p:extLst>
      <p:ext uri="{BB962C8B-B14F-4D97-AF65-F5344CB8AC3E}">
        <p14:creationId xmlns:p14="http://schemas.microsoft.com/office/powerpoint/2010/main" val="162682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7B78-5502-486C-B238-1DCD7C99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7" y="297962"/>
            <a:ext cx="5357327" cy="132556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Sử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dụng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kiến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thức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đã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học</a:t>
            </a:r>
            <a:r>
              <a:rPr lang="en-US" dirty="0">
                <a:solidFill>
                  <a:schemeClr val="accent2"/>
                </a:solidFill>
              </a:rPr>
              <a:t> ở Module 2 :</a:t>
            </a:r>
          </a:p>
        </p:txBody>
      </p:sp>
      <p:pic>
        <p:nvPicPr>
          <p:cNvPr id="1026" name="Picture 2" descr="Một số hàm static hữu ích trong lập trình C# » Chia sẻ để vui vẻ">
            <a:extLst>
              <a:ext uri="{FF2B5EF4-FFF2-40B4-BE49-F238E27FC236}">
                <a16:creationId xmlns:a16="http://schemas.microsoft.com/office/drawing/2014/main" id="{7509FEBB-88AA-4456-9DAB-F6EC4113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22" y="1502338"/>
            <a:ext cx="7869356" cy="442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67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7B78-5502-486C-B238-1DCD7C997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078" y="878209"/>
            <a:ext cx="10945780" cy="119639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CaseStudy</a:t>
            </a:r>
            <a:r>
              <a:rPr lang="en-US" dirty="0"/>
              <a:t>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7BB9-6555-4347-AF01-E29322191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77" y="2074607"/>
            <a:ext cx="11671936" cy="4385187"/>
          </a:xfrm>
        </p:spPr>
        <p:txBody>
          <a:bodyPr/>
          <a:lstStyle/>
          <a:p>
            <a:pPr algn="l"/>
            <a:r>
              <a:rPr lang="en-US" dirty="0"/>
              <a:t>○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algn="l"/>
            <a:r>
              <a:rPr lang="en-US" dirty="0"/>
              <a:t>○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	</a:t>
            </a:r>
          </a:p>
          <a:p>
            <a:pPr algn="l"/>
            <a:r>
              <a:rPr lang="en-US" dirty="0"/>
              <a:t>○ Static </a:t>
            </a:r>
            <a:r>
              <a:rPr lang="en-US" dirty="0" err="1"/>
              <a:t>method,Static</a:t>
            </a:r>
            <a:r>
              <a:rPr lang="en-US" dirty="0"/>
              <a:t>	 property</a:t>
            </a:r>
          </a:p>
          <a:p>
            <a:pPr algn="l"/>
            <a:r>
              <a:rPr lang="en-US" dirty="0"/>
              <a:t>○ Interface</a:t>
            </a:r>
          </a:p>
          <a:p>
            <a:pPr algn="l"/>
            <a:r>
              <a:rPr lang="en-US" dirty="0"/>
              <a:t>○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File,Ghi</a:t>
            </a:r>
            <a:r>
              <a:rPr lang="en-US" dirty="0"/>
              <a:t> File</a:t>
            </a:r>
          </a:p>
          <a:p>
            <a:pPr algn="l"/>
            <a:r>
              <a:rPr lang="en-US" dirty="0"/>
              <a:t>○ Json</a:t>
            </a:r>
          </a:p>
        </p:txBody>
      </p:sp>
    </p:spTree>
    <p:extLst>
      <p:ext uri="{BB962C8B-B14F-4D97-AF65-F5344CB8AC3E}">
        <p14:creationId xmlns:p14="http://schemas.microsoft.com/office/powerpoint/2010/main" val="383102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0AEE80-8D7F-4BF7-9DF5-EE58932C2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213" y="252920"/>
            <a:ext cx="6412421" cy="2723203"/>
          </a:xfrm>
        </p:spPr>
        <p:txBody>
          <a:bodyPr>
            <a:normAutofit/>
          </a:bodyPr>
          <a:lstStyle/>
          <a:p>
            <a:br>
              <a:rPr lang="en-US" sz="1000" dirty="0">
                <a:solidFill>
                  <a:schemeClr val="accent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</a:br>
            <a:endParaRPr lang="en-US" sz="1400" dirty="0"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7BB9-6555-4347-AF01-E29322191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5235" y="1877232"/>
            <a:ext cx="4474723" cy="2723203"/>
          </a:xfrm>
        </p:spPr>
        <p:txBody>
          <a:bodyPr>
            <a:normAutofit/>
          </a:bodyPr>
          <a:lstStyle/>
          <a:p>
            <a:r>
              <a:rPr lang="es" sz="38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Shop Bán Hàng</a:t>
            </a:r>
          </a:p>
          <a:p>
            <a:r>
              <a:rPr lang="es" sz="38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○ Phone</a:t>
            </a:r>
          </a:p>
          <a:p>
            <a:r>
              <a:rPr lang="es" sz="38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○LapTop</a:t>
            </a:r>
          </a:p>
        </p:txBody>
      </p:sp>
    </p:spTree>
    <p:extLst>
      <p:ext uri="{BB962C8B-B14F-4D97-AF65-F5344CB8AC3E}">
        <p14:creationId xmlns:p14="http://schemas.microsoft.com/office/powerpoint/2010/main" val="296360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7B78-5502-486C-B238-1DCD7C997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666" y="2214245"/>
            <a:ext cx="4974646" cy="1056633"/>
          </a:xfrm>
        </p:spPr>
        <p:txBody>
          <a:bodyPr>
            <a:normAutofit/>
          </a:bodyPr>
          <a:lstStyle/>
          <a:p>
            <a:r>
              <a:rPr lang="es" dirty="0">
                <a:solidFill>
                  <a:schemeClr val="accent2">
                    <a:lumMod val="75000"/>
                  </a:schemeClr>
                </a:solidFill>
              </a:rPr>
              <a:t>THANKS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7BB9-6555-4347-AF01-E29322191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666" y="3565000"/>
            <a:ext cx="4795736" cy="1180371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Does anyone have any questions?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3"/>
              </a:rPr>
              <a:t>buu.nguyen7112000@gmail.com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+84 943165307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6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Rounded MT Bold</vt:lpstr>
      <vt:lpstr>Calibri</vt:lpstr>
      <vt:lpstr>Calibri Light</vt:lpstr>
      <vt:lpstr>Pathway Gothic One</vt:lpstr>
      <vt:lpstr>Office Theme</vt:lpstr>
      <vt:lpstr>Báo cáo Case Study  Module 2 </vt:lpstr>
      <vt:lpstr>Sử dụng kiến thức đã học ở Module 2 :</vt:lpstr>
      <vt:lpstr>Các kiến thức đã sử dụng trong CaseStudy :</vt:lpstr>
      <vt:lpstr>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Case Study  Module 1 </dc:title>
  <dc:creator>ADMIN</dc:creator>
  <cp:lastModifiedBy>ADMIN</cp:lastModifiedBy>
  <cp:revision>14</cp:revision>
  <dcterms:created xsi:type="dcterms:W3CDTF">2021-05-13T07:30:38Z</dcterms:created>
  <dcterms:modified xsi:type="dcterms:W3CDTF">2021-06-21T05:14:08Z</dcterms:modified>
</cp:coreProperties>
</file>