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9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67" r:id="rId1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44D0-4B69-4805-8E5B-2ED33711F7F9}" type="datetimeFigureOut">
              <a:rPr lang="pt-BR" smtClean="0"/>
              <a:t>29/10/2019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6AB5F-DE36-496E-8AB9-DFE6C126C4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8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2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6AB5F-DE36-496E-8AB9-DFE6C126C4F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1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3657"/>
            <a:ext cx="2127808" cy="1513175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 idx="1"/>
          </p:nvPr>
        </p:nvSpPr>
        <p:spPr>
          <a:xfrm>
            <a:off x="609480" y="2116016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</a:t>
            </a:r>
            <a:r>
              <a:rPr lang="pt-B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tópicosº </a:t>
            </a: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4800" y="1887840"/>
            <a:ext cx="8246520" cy="136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728362"/>
            <a:ext cx="5472608" cy="2284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Fast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forward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2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 ou</a:t>
            </a:r>
          </a:p>
          <a:p>
            <a:pPr>
              <a:lnSpc>
                <a:spcPct val="100000"/>
              </a:lnSpc>
            </a:pP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59" y="0"/>
            <a:ext cx="567528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sem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A2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A1</a:t>
            </a:r>
            <a:endParaRPr lang="pt-BR" sz="2000" b="1" strike="noStrike" spc="-1" dirty="0" smtClean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0274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 com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conflito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34800" y="2146320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spc="-1" dirty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(B)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2639056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(E)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4943312" y="2132856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(G)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7320136" y="2153248"/>
            <a:ext cx="2016784" cy="257882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Comando A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B (?)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Comando C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...</a:t>
            </a: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>
              <a:lnSpc>
                <a:spcPct val="90000"/>
              </a:lnSpc>
              <a:buClr>
                <a:srgbClr val="808080"/>
              </a:buClr>
            </a:pPr>
            <a:endParaRPr lang="pt-BR" sz="2000" b="0" strike="noStrike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</a:endParaRPr>
          </a:p>
          <a:p>
            <a:pPr marL="2160" algn="ctr">
              <a:lnSpc>
                <a:spcPct val="90000"/>
              </a:lnSpc>
              <a:buClr>
                <a:srgbClr val="808080"/>
              </a:buClr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(H)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828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Rebase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0"/>
            <a:ext cx="558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14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Cuidados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2276872"/>
            <a:ext cx="4887416" cy="4276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60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600" i="1" dirty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3600" b="0" i="1" dirty="0" smtClean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600" b="0" i="0" dirty="0" smtClean="0">
                                  <a:solidFill>
                                    <a:srgbClr val="80808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sz="3600" i="1" dirty="0">
                                      <a:solidFill>
                                        <a:srgbClr val="80808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𝑡𝑝</m:t>
                          </m:r>
                        </m:sup>
                      </m:sSup>
                      <m:r>
                        <a:rPr lang="pt-BR" sz="3600" i="0" dirty="0">
                          <a:solidFill>
                            <a:srgbClr val="80808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600" i="1" dirty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3600" b="0" i="1" dirty="0" smtClean="0">
                              <a:solidFill>
                                <a:srgbClr val="80808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0" y="2963118"/>
                <a:ext cx="616830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stomShape 2"/>
              <p:cNvSpPr/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/>
              <a:lstStyle/>
              <a:p>
                <a:pPr>
                  <a:lnSpc>
                    <a:spcPct val="90000"/>
                  </a:lnSpc>
                </a:pPr>
                <a:endParaRPr lang="pt-BR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Onde</a:t>
                </a: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:endParaRPr lang="pt-BR" sz="2000" spc="-1" dirty="0">
                  <a:solidFill>
                    <a:srgbClr val="808080"/>
                  </a:solidFill>
                  <a:uFill>
                    <a:solidFill>
                      <a:srgbClr val="FFFFFF"/>
                    </a:solidFill>
                  </a:uFill>
                  <a:latin typeface="EDP Preon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pc="-1" dirty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: Volume de </a:t>
                </a:r>
                <a:r>
                  <a:rPr lang="pt-BR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trabalho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Número de pessoas na equipe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r>
                      <a:rPr lang="pt-BR" sz="2000" i="1" dirty="0" smtClean="0">
                        <a:solidFill>
                          <a:srgbClr val="808080"/>
                        </a:solidFill>
                        <a:latin typeface="Cambria Math" panose="02040503050406030204" pitchFamily="18" charset="0"/>
                      </a:rPr>
                      <m:t>𝑡𝑝</m:t>
                    </m:r>
                  </m:oMath>
                </a14:m>
                <a:r>
                  <a:rPr lang="pt-BR" sz="2000" b="0" strike="noStrike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 : Tempo sem </a:t>
                </a:r>
                <a:r>
                  <a:rPr lang="pt-BR" sz="2000" b="0" strike="noStrike" spc="-1" dirty="0" err="1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  <a:ea typeface="DejaVu Sans"/>
                  </a:rPr>
                  <a:t>push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2160">
                  <a:lnSpc>
                    <a:spcPct val="90000"/>
                  </a:lnSpc>
                  <a:buClr>
                    <a:srgbClr val="80808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80808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sz="2000" spc="-1" dirty="0" smtClean="0">
                    <a:solidFill>
                      <a:srgbClr val="808080"/>
                    </a:solidFill>
                    <a:uFill>
                      <a:solidFill>
                        <a:srgbClr val="FFFFFF"/>
                      </a:solidFill>
                    </a:uFill>
                    <a:latin typeface="EDP Preon"/>
                  </a:rPr>
                  <a:t> : Dificuldade do merge</a:t>
                </a: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90000"/>
                  </a:lnSpc>
                </a:pPr>
                <a:endParaRPr lang="pt-BR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" y="3789040"/>
                <a:ext cx="11543400" cy="2067840"/>
              </a:xfrm>
              <a:prstGeom prst="rect">
                <a:avLst/>
              </a:prstGeom>
              <a:blipFill>
                <a:blip r:embed="rId5"/>
                <a:stretch>
                  <a:fillRect l="-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81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Boas práticas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4005064"/>
            <a:ext cx="7234163" cy="2461494"/>
          </a:xfrm>
          <a:prstGeom prst="rect">
            <a:avLst/>
          </a:prstGeom>
        </p:spPr>
      </p:pic>
      <p:sp>
        <p:nvSpPr>
          <p:cNvPr id="5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Comunicação e planejamento com o time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Atualizar (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pull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) sua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periodicamente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Uma </a:t>
            </a:r>
            <a:r>
              <a:rPr lang="pt-BR" sz="2000" b="0" strike="noStrike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para cada tarefa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Nomenclatura padrão para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branch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. </a:t>
            </a:r>
            <a:r>
              <a:rPr lang="pt-BR" sz="2000" spc="-1" dirty="0" err="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Ex</a:t>
            </a: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:. 20190627_feature_relatório_custos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834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07440" y="11458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80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OBRIGADO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384"/>
            <a:ext cx="12216680" cy="688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Evolução do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Alto nível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Complexidade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Erros são parte do processo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Ciclo evolutivo de software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Diversos perfis</a:t>
            </a:r>
            <a:endParaRPr lang="pt-BR" sz="2000" spc="-1" dirty="0" smtClean="0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EDP Preon"/>
              <a:ea typeface="DejaVu Sans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Indústria de software difundida em toda sociedade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492896"/>
            <a:ext cx="4960774" cy="37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Repositórios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34800" y="2146320"/>
            <a:ext cx="11543400" cy="206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Evolução dos sistemas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Compartilhamento de código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Segurança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Registro e controle</a:t>
            </a:r>
          </a:p>
          <a:p>
            <a:pPr marL="343080" indent="-340920">
              <a:lnSpc>
                <a:spcPct val="90000"/>
              </a:lnSpc>
              <a:buClr>
                <a:srgbClr val="808080"/>
              </a:buClr>
              <a:buFont typeface="Arial"/>
              <a:buChar char="•"/>
            </a:pPr>
            <a:r>
              <a:rPr lang="pt-BR" sz="200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Múltiplas versões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04" y="3491232"/>
            <a:ext cx="3626768" cy="217001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265040"/>
            <a:ext cx="1123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Como o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git</a:t>
            </a: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 foi criado? Por que?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727848" y="3284984"/>
            <a:ext cx="2592288" cy="19442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1"/>
          <p:cNvSpPr/>
          <p:nvPr/>
        </p:nvSpPr>
        <p:spPr>
          <a:xfrm>
            <a:off x="7752184" y="3554577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Desempenho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1027213" y="3501008"/>
            <a:ext cx="3340595" cy="13865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Distribuído</a:t>
            </a:r>
          </a:p>
          <a:p>
            <a:pPr>
              <a:lnSpc>
                <a:spcPct val="100000"/>
              </a:lnSpc>
            </a:pPr>
            <a:r>
              <a:rPr lang="pt-BR" sz="3200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Commit</a:t>
            </a:r>
            <a:r>
              <a:rPr lang="pt-BR" sz="3200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</a:rPr>
              <a:t> em lote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Arquitetura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2045543"/>
            <a:ext cx="9648825" cy="469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Snapshot e </a:t>
            </a:r>
            <a:r>
              <a:rPr lang="pt-BR" sz="3200" b="0" strike="noStrike" spc="-1" dirty="0" err="1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Branch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52" y="2068785"/>
            <a:ext cx="9867900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7800" y="-1872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3200" b="0" strike="noStrike" spc="-1" dirty="0" smtClean="0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EDP Preon"/>
                <a:ea typeface="DejaVu Sans"/>
              </a:rPr>
              <a:t>Merge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00808"/>
            <a:ext cx="7620000" cy="436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194</Words>
  <Application>Microsoft Office PowerPoint</Application>
  <PresentationFormat>Widescreen</PresentationFormat>
  <Paragraphs>122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DejaVu Sans</vt:lpstr>
      <vt:lpstr>EDP Preon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EDP UNIVERSITY CHALLENGE</dc:title>
  <dc:subject/>
  <dc:creator>Alina Shotropa</dc:creator>
  <dc:description/>
  <cp:lastModifiedBy>Usuário do Windows</cp:lastModifiedBy>
  <cp:revision>78</cp:revision>
  <dcterms:created xsi:type="dcterms:W3CDTF">2019-01-22T12:23:15Z</dcterms:created>
  <dcterms:modified xsi:type="dcterms:W3CDTF">2019-10-29T19:58:34Z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9811530c-902c-4b75-8616-d6c82cd1332a_Application">
    <vt:lpwstr>Microsoft Azure Information Protection</vt:lpwstr>
  </property>
  <property fmtid="{D5CDD505-2E9C-101B-9397-08002B2CF9AE}" pid="8" name="MSIP_Label_9811530c-902c-4b75-8616-d6c82cd1332a_Enabled">
    <vt:lpwstr>True</vt:lpwstr>
  </property>
  <property fmtid="{D5CDD505-2E9C-101B-9397-08002B2CF9AE}" pid="9" name="MSIP_Label_9811530c-902c-4b75-8616-d6c82cd1332a_Extended_MSFT_Method">
    <vt:lpwstr>Automatic</vt:lpwstr>
  </property>
  <property fmtid="{D5CDD505-2E9C-101B-9397-08002B2CF9AE}" pid="10" name="MSIP_Label_9811530c-902c-4b75-8616-d6c82cd1332a_Name">
    <vt:lpwstr>No personal data</vt:lpwstr>
  </property>
  <property fmtid="{D5CDD505-2E9C-101B-9397-08002B2CF9AE}" pid="11" name="MSIP_Label_9811530c-902c-4b75-8616-d6c82cd1332a_Owner">
    <vt:lpwstr>E348990@edp.pt</vt:lpwstr>
  </property>
  <property fmtid="{D5CDD505-2E9C-101B-9397-08002B2CF9AE}" pid="12" name="MSIP_Label_9811530c-902c-4b75-8616-d6c82cd1332a_Parent">
    <vt:lpwstr>f7f8580f-1005-4a37-8c38-a5a2bd628a66</vt:lpwstr>
  </property>
  <property fmtid="{D5CDD505-2E9C-101B-9397-08002B2CF9AE}" pid="13" name="MSIP_Label_9811530c-902c-4b75-8616-d6c82cd1332a_SetDate">
    <vt:lpwstr>2019-01-22T13:07:16.3820450Z</vt:lpwstr>
  </property>
  <property fmtid="{D5CDD505-2E9C-101B-9397-08002B2CF9AE}" pid="14" name="MSIP_Label_9811530c-902c-4b75-8616-d6c82cd1332a_SiteId">
    <vt:lpwstr>bf86fbdb-f8c2-440e-923c-05a60dc2bc9b</vt:lpwstr>
  </property>
  <property fmtid="{D5CDD505-2E9C-101B-9397-08002B2CF9AE}" pid="15" name="MSIP_Label_f7f8580f-1005-4a37-8c38-a5a2bd628a66_Application">
    <vt:lpwstr>Microsoft Azure Information Protection</vt:lpwstr>
  </property>
  <property fmtid="{D5CDD505-2E9C-101B-9397-08002B2CF9AE}" pid="16" name="MSIP_Label_f7f8580f-1005-4a37-8c38-a5a2bd628a66_Enabled">
    <vt:lpwstr>True</vt:lpwstr>
  </property>
  <property fmtid="{D5CDD505-2E9C-101B-9397-08002B2CF9AE}" pid="17" name="MSIP_Label_f7f8580f-1005-4a37-8c38-a5a2bd628a66_Extended_MSFT_Method">
    <vt:lpwstr>Automatic</vt:lpwstr>
  </property>
  <property fmtid="{D5CDD505-2E9C-101B-9397-08002B2CF9AE}" pid="18" name="MSIP_Label_f7f8580f-1005-4a37-8c38-a5a2bd628a66_Name">
    <vt:lpwstr>Public</vt:lpwstr>
  </property>
  <property fmtid="{D5CDD505-2E9C-101B-9397-08002B2CF9AE}" pid="19" name="MSIP_Label_f7f8580f-1005-4a37-8c38-a5a2bd628a66_Owner">
    <vt:lpwstr>E348990@edp.pt</vt:lpwstr>
  </property>
  <property fmtid="{D5CDD505-2E9C-101B-9397-08002B2CF9AE}" pid="20" name="MSIP_Label_f7f8580f-1005-4a37-8c38-a5a2bd628a66_SetDate">
    <vt:lpwstr>2019-01-22T13:07:16.3820450Z</vt:lpwstr>
  </property>
  <property fmtid="{D5CDD505-2E9C-101B-9397-08002B2CF9AE}" pid="21" name="MSIP_Label_f7f8580f-1005-4a37-8c38-a5a2bd628a66_SiteId">
    <vt:lpwstr>bf86fbdb-f8c2-440e-923c-05a60dc2bc9b</vt:lpwstr>
  </property>
  <property fmtid="{D5CDD505-2E9C-101B-9397-08002B2CF9AE}" pid="22" name="Notes">
    <vt:i4>0</vt:i4>
  </property>
  <property fmtid="{D5CDD505-2E9C-101B-9397-08002B2CF9AE}" pid="23" name="PresentationFormat">
    <vt:lpwstr>Widescreen</vt:lpwstr>
  </property>
  <property fmtid="{D5CDD505-2E9C-101B-9397-08002B2CF9AE}" pid="24" name="ScaleCrop">
    <vt:bool>false</vt:bool>
  </property>
  <property fmtid="{D5CDD505-2E9C-101B-9397-08002B2CF9AE}" pid="25" name="Sensitivity">
    <vt:lpwstr>Public No personal data</vt:lpwstr>
  </property>
  <property fmtid="{D5CDD505-2E9C-101B-9397-08002B2CF9AE}" pid="26" name="ShareDoc">
    <vt:bool>false</vt:bool>
  </property>
  <property fmtid="{D5CDD505-2E9C-101B-9397-08002B2CF9AE}" pid="27" name="Slides">
    <vt:i4>5</vt:i4>
  </property>
</Properties>
</file>