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6" r:id="rId2"/>
    <p:sldId id="258" r:id="rId3"/>
    <p:sldId id="259" r:id="rId4"/>
    <p:sldId id="269" r:id="rId5"/>
    <p:sldId id="261" r:id="rId6"/>
    <p:sldId id="262" r:id="rId7"/>
    <p:sldId id="263" r:id="rId8"/>
    <p:sldId id="264" r:id="rId9"/>
    <p:sldId id="265" r:id="rId10"/>
    <p:sldId id="270" r:id="rId11"/>
    <p:sldId id="266" r:id="rId12"/>
    <p:sldId id="271" r:id="rId13"/>
    <p:sldId id="272" r:id="rId14"/>
    <p:sldId id="273" r:id="rId15"/>
    <p:sldId id="274" r:id="rId16"/>
    <p:sldId id="275" r:id="rId17"/>
    <p:sldId id="267" r:id="rId18"/>
  </p:sldIdLst>
  <p:sldSz cx="12192000" cy="6858000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808080"/>
    <a:srgbClr val="8282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708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E744D0-4B69-4805-8E5B-2ED33711F7F9}" type="datetimeFigureOut">
              <a:rPr lang="pt-BR" smtClean="0"/>
              <a:t>28/10/2019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86AB5F-DE36-496E-8AB9-DFE6C126C4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3553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86AB5F-DE36-496E-8AB9-DFE6C126C4FD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51985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86AB5F-DE36-496E-8AB9-DFE6C126C4FD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39882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86AB5F-DE36-496E-8AB9-DFE6C126C4FD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45951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86AB5F-DE36-496E-8AB9-DFE6C126C4FD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77268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86AB5F-DE36-496E-8AB9-DFE6C126C4FD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19459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86AB5F-DE36-496E-8AB9-DFE6C126C4FD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51176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Imagem 36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8" name="Imagem 37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/>
          <p:cNvPicPr/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392" y="403657"/>
            <a:ext cx="2127808" cy="1513175"/>
          </a:xfrm>
          <a:prstGeom prst="rect">
            <a:avLst/>
          </a:prstGeom>
          <a:ln>
            <a:noFill/>
          </a:ln>
        </p:spPr>
      </p:pic>
      <p:sp>
        <p:nvSpPr>
          <p:cNvPr id="3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BR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do título</a:t>
            </a:r>
          </a:p>
        </p:txBody>
      </p:sp>
      <p:sp>
        <p:nvSpPr>
          <p:cNvPr id="7" name="PlaceHolder 4"/>
          <p:cNvSpPr>
            <a:spLocks noGrp="1"/>
          </p:cNvSpPr>
          <p:nvPr>
            <p:ph type="body" idx="1"/>
          </p:nvPr>
        </p:nvSpPr>
        <p:spPr>
          <a:xfrm>
            <a:off x="609480" y="2116016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</a:t>
            </a:r>
            <a:r>
              <a:rPr lang="pt-BR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tópicosº </a:t>
            </a:r>
            <a:r>
              <a:rPr lang="pt-BR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nível da estrutura de tópicos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334800" y="1887840"/>
            <a:ext cx="8246520" cy="136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92" y="2728362"/>
            <a:ext cx="5472608" cy="228481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217800" y="-1872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3200" b="0" strike="noStrike" spc="-1" dirty="0" err="1" smtClean="0">
                <a:solidFill>
                  <a:srgbClr val="A6A6A6"/>
                </a:solidFill>
                <a:uFill>
                  <a:solidFill>
                    <a:srgbClr val="FFFFFF"/>
                  </a:solidFill>
                </a:uFill>
                <a:latin typeface="EDP Preon"/>
                <a:ea typeface="DejaVu Sans"/>
              </a:rPr>
              <a:t>Fast</a:t>
            </a:r>
            <a:r>
              <a:rPr lang="pt-BR" sz="3200" b="0" strike="noStrike" spc="-1" dirty="0" smtClean="0">
                <a:solidFill>
                  <a:srgbClr val="A6A6A6"/>
                </a:solidFill>
                <a:uFill>
                  <a:solidFill>
                    <a:srgbClr val="FFFFFF"/>
                  </a:solidFill>
                </a:uFill>
                <a:latin typeface="EDP Preon"/>
                <a:ea typeface="DejaVu Sans"/>
              </a:rPr>
              <a:t> </a:t>
            </a:r>
            <a:r>
              <a:rPr lang="pt-BR" sz="3200" b="0" strike="noStrike" spc="-1" dirty="0" err="1" smtClean="0">
                <a:solidFill>
                  <a:srgbClr val="A6A6A6"/>
                </a:solidFill>
                <a:uFill>
                  <a:solidFill>
                    <a:srgbClr val="FFFFFF"/>
                  </a:solidFill>
                </a:uFill>
                <a:latin typeface="EDP Preon"/>
                <a:ea typeface="DejaVu Sans"/>
              </a:rPr>
              <a:t>forward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3357" y="0"/>
            <a:ext cx="60052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73223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217800" y="-1872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3200" b="0" strike="noStrike" spc="-1" dirty="0" smtClean="0">
                <a:solidFill>
                  <a:srgbClr val="A6A6A6"/>
                </a:solidFill>
                <a:uFill>
                  <a:solidFill>
                    <a:srgbClr val="FFFFFF"/>
                  </a:solidFill>
                </a:uFill>
                <a:latin typeface="EDP Preon"/>
                <a:ea typeface="DejaVu Sans"/>
              </a:rPr>
              <a:t>Merge com ou</a:t>
            </a:r>
          </a:p>
          <a:p>
            <a:pPr>
              <a:lnSpc>
                <a:spcPct val="100000"/>
              </a:lnSpc>
            </a:pPr>
            <a:r>
              <a:rPr lang="pt-BR" sz="3200" spc="-1" dirty="0" smtClean="0">
                <a:solidFill>
                  <a:srgbClr val="A6A6A6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sem conflito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359" y="0"/>
            <a:ext cx="5675282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217800" y="-1872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3200" b="0" strike="noStrike" spc="-1" dirty="0" smtClean="0">
                <a:solidFill>
                  <a:srgbClr val="A6A6A6"/>
                </a:solidFill>
                <a:uFill>
                  <a:solidFill>
                    <a:srgbClr val="FFFFFF"/>
                  </a:solidFill>
                </a:uFill>
                <a:latin typeface="EDP Preon"/>
                <a:ea typeface="DejaVu Sans"/>
              </a:rPr>
              <a:t>Merge </a:t>
            </a:r>
            <a:r>
              <a:rPr lang="pt-BR" sz="3200" spc="-1" dirty="0" smtClean="0">
                <a:solidFill>
                  <a:srgbClr val="A6A6A6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sem conflito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CustomShape 2"/>
          <p:cNvSpPr/>
          <p:nvPr/>
        </p:nvSpPr>
        <p:spPr>
          <a:xfrm>
            <a:off x="334800" y="2146320"/>
            <a:ext cx="2016784" cy="257882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  <a:ea typeface="DejaVu Sans"/>
              </a:rPr>
              <a:t>...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b="0" strike="noStrike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  <a:ea typeface="DejaVu Sans"/>
              </a:rPr>
              <a:t>Comando A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Comando B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...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endParaRPr lang="pt-BR" sz="2000" b="0" strike="noStrike" spc="-1" dirty="0" smtClean="0">
              <a:solidFill>
                <a:srgbClr val="808080"/>
              </a:solidFill>
              <a:uFill>
                <a:solidFill>
                  <a:srgbClr val="FFFFFF"/>
                </a:solidFill>
              </a:uFill>
              <a:latin typeface="EDP Preon"/>
            </a:endParaRPr>
          </a:p>
          <a:p>
            <a:pPr marL="2160" algn="ctr">
              <a:lnSpc>
                <a:spcPct val="90000"/>
              </a:lnSpc>
              <a:buClr>
                <a:srgbClr val="808080"/>
              </a:buClr>
            </a:pPr>
            <a:endParaRPr lang="pt-BR" sz="2000" b="0" strike="noStrike" spc="-1" dirty="0" smtClean="0">
              <a:solidFill>
                <a:srgbClr val="808080"/>
              </a:solidFill>
              <a:uFill>
                <a:solidFill>
                  <a:srgbClr val="FFFFFF"/>
                </a:solidFill>
              </a:uFill>
              <a:latin typeface="EDP Preon"/>
            </a:endParaRPr>
          </a:p>
          <a:p>
            <a:pPr marL="2160" algn="ctr">
              <a:lnSpc>
                <a:spcPct val="90000"/>
              </a:lnSpc>
              <a:buClr>
                <a:srgbClr val="808080"/>
              </a:buClr>
            </a:pPr>
            <a:endParaRPr lang="pt-BR" sz="2000" spc="-1" dirty="0">
              <a:solidFill>
                <a:srgbClr val="808080"/>
              </a:solidFill>
              <a:uFill>
                <a:solidFill>
                  <a:srgbClr val="FFFFFF"/>
                </a:solidFill>
              </a:uFill>
              <a:latin typeface="EDP Preon"/>
            </a:endParaRPr>
          </a:p>
          <a:p>
            <a:pPr marL="2160" algn="ctr">
              <a:lnSpc>
                <a:spcPct val="90000"/>
              </a:lnSpc>
              <a:buClr>
                <a:srgbClr val="808080"/>
              </a:buClr>
            </a:pPr>
            <a:r>
              <a:rPr lang="pt-BR" sz="2000" b="0" strike="noStrike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(B)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CustomShape 2"/>
          <p:cNvSpPr/>
          <p:nvPr/>
        </p:nvSpPr>
        <p:spPr>
          <a:xfrm>
            <a:off x="2639056" y="2132856"/>
            <a:ext cx="2016784" cy="257882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  <a:ea typeface="DejaVu Sans"/>
              </a:rPr>
              <a:t>...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b="0" strike="noStrike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  <a:ea typeface="DejaVu Sans"/>
              </a:rPr>
              <a:t>Comando A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b="1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EDP Preon"/>
                <a:ea typeface="DejaVu Sans"/>
              </a:rPr>
              <a:t>Comando A2</a:t>
            </a:r>
            <a:endParaRPr lang="pt-BR" sz="2000" b="1" strike="noStrike" spc="-1" dirty="0" smtClean="0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EDP Preon"/>
              <a:ea typeface="DejaVu Sans"/>
            </a:endParaRP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Comando B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...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endParaRPr lang="pt-BR" sz="2000" b="0" strike="noStrike" spc="-1" dirty="0" smtClean="0">
              <a:solidFill>
                <a:srgbClr val="808080"/>
              </a:solidFill>
              <a:uFill>
                <a:solidFill>
                  <a:srgbClr val="FFFFFF"/>
                </a:solidFill>
              </a:uFill>
              <a:latin typeface="EDP Preon"/>
            </a:endParaRPr>
          </a:p>
          <a:p>
            <a:pPr marL="2160" algn="ctr">
              <a:lnSpc>
                <a:spcPct val="90000"/>
              </a:lnSpc>
              <a:buClr>
                <a:srgbClr val="808080"/>
              </a:buClr>
            </a:pPr>
            <a:endParaRPr lang="pt-BR" sz="2000" b="0" strike="noStrike" spc="-1" dirty="0" smtClean="0">
              <a:solidFill>
                <a:srgbClr val="808080"/>
              </a:solidFill>
              <a:uFill>
                <a:solidFill>
                  <a:srgbClr val="FFFFFF"/>
                </a:solidFill>
              </a:uFill>
              <a:latin typeface="EDP Preon"/>
            </a:endParaRPr>
          </a:p>
          <a:p>
            <a:pPr marL="2160" algn="ctr">
              <a:lnSpc>
                <a:spcPct val="90000"/>
              </a:lnSpc>
              <a:buClr>
                <a:srgbClr val="808080"/>
              </a:buClr>
            </a:pPr>
            <a:r>
              <a:rPr lang="pt-BR" sz="2000" b="0" strike="noStrike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(E)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CustomShape 2"/>
          <p:cNvSpPr/>
          <p:nvPr/>
        </p:nvSpPr>
        <p:spPr>
          <a:xfrm>
            <a:off x="4943312" y="2132856"/>
            <a:ext cx="2016784" cy="257882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  <a:ea typeface="DejaVu Sans"/>
              </a:rPr>
              <a:t>...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b="0" strike="noStrike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  <a:ea typeface="DejaVu Sans"/>
              </a:rPr>
              <a:t>Comando A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Comando B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b="1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Comando C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...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endParaRPr lang="pt-BR" sz="2000" b="0" strike="noStrike" spc="-1" dirty="0" smtClean="0">
              <a:solidFill>
                <a:srgbClr val="808080"/>
              </a:solidFill>
              <a:uFill>
                <a:solidFill>
                  <a:srgbClr val="FFFFFF"/>
                </a:solidFill>
              </a:uFill>
              <a:latin typeface="EDP Preon"/>
            </a:endParaRPr>
          </a:p>
          <a:p>
            <a:pPr marL="2160" algn="ctr">
              <a:lnSpc>
                <a:spcPct val="90000"/>
              </a:lnSpc>
              <a:buClr>
                <a:srgbClr val="808080"/>
              </a:buClr>
            </a:pPr>
            <a:endParaRPr lang="pt-BR" sz="2000" b="0" strike="noStrike" spc="-1" dirty="0" smtClean="0">
              <a:solidFill>
                <a:srgbClr val="808080"/>
              </a:solidFill>
              <a:uFill>
                <a:solidFill>
                  <a:srgbClr val="FFFFFF"/>
                </a:solidFill>
              </a:uFill>
              <a:latin typeface="EDP Preon"/>
            </a:endParaRPr>
          </a:p>
          <a:p>
            <a:pPr marL="2160" algn="ctr">
              <a:lnSpc>
                <a:spcPct val="90000"/>
              </a:lnSpc>
              <a:buClr>
                <a:srgbClr val="808080"/>
              </a:buClr>
            </a:pPr>
            <a:r>
              <a:rPr lang="pt-BR" sz="2000" b="0" strike="noStrike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(G)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CustomShape 2"/>
          <p:cNvSpPr/>
          <p:nvPr/>
        </p:nvSpPr>
        <p:spPr>
          <a:xfrm>
            <a:off x="7320136" y="2153248"/>
            <a:ext cx="2016784" cy="257882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  <a:ea typeface="DejaVu Sans"/>
              </a:rPr>
              <a:t>...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b="0" strike="noStrike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  <a:ea typeface="DejaVu Sans"/>
              </a:rPr>
              <a:t>Comando A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b="1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EDP Preon"/>
                <a:ea typeface="DejaVu Sans"/>
              </a:rPr>
              <a:t>Comando A1</a:t>
            </a:r>
            <a:endParaRPr lang="pt-BR" sz="2000" b="1" strike="noStrike" spc="-1" dirty="0" smtClean="0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EDP Preon"/>
              <a:ea typeface="DejaVu Sans"/>
            </a:endParaRP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Comando B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b="1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Comando C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...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endParaRPr lang="pt-BR" sz="2000" b="0" strike="noStrike" spc="-1" dirty="0" smtClean="0">
              <a:solidFill>
                <a:srgbClr val="808080"/>
              </a:solidFill>
              <a:uFill>
                <a:solidFill>
                  <a:srgbClr val="FFFFFF"/>
                </a:solidFill>
              </a:uFill>
              <a:latin typeface="EDP Preon"/>
            </a:endParaRPr>
          </a:p>
          <a:p>
            <a:pPr marL="2160" algn="ctr">
              <a:lnSpc>
                <a:spcPct val="90000"/>
              </a:lnSpc>
              <a:buClr>
                <a:srgbClr val="808080"/>
              </a:buClr>
            </a:pPr>
            <a:r>
              <a:rPr lang="pt-BR" sz="2000" b="0" strike="noStrike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(H)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2302741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217800" y="-1872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3200" b="0" strike="noStrike" spc="-1" dirty="0" smtClean="0">
                <a:solidFill>
                  <a:srgbClr val="A6A6A6"/>
                </a:solidFill>
                <a:uFill>
                  <a:solidFill>
                    <a:srgbClr val="FFFFFF"/>
                  </a:solidFill>
                </a:uFill>
                <a:latin typeface="EDP Preon"/>
                <a:ea typeface="DejaVu Sans"/>
              </a:rPr>
              <a:t>Merge com</a:t>
            </a:r>
            <a:r>
              <a:rPr lang="pt-BR" sz="3200" spc="-1" dirty="0" smtClean="0">
                <a:solidFill>
                  <a:srgbClr val="A6A6A6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 conflito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CustomShape 2"/>
          <p:cNvSpPr/>
          <p:nvPr/>
        </p:nvSpPr>
        <p:spPr>
          <a:xfrm>
            <a:off x="334800" y="2146320"/>
            <a:ext cx="2016784" cy="257882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  <a:ea typeface="DejaVu Sans"/>
              </a:rPr>
              <a:t>...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b="0" strike="noStrike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  <a:ea typeface="DejaVu Sans"/>
              </a:rPr>
              <a:t>Comando A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Comando B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...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endParaRPr lang="pt-BR" sz="2000" b="0" strike="noStrike" spc="-1" dirty="0" smtClean="0">
              <a:solidFill>
                <a:srgbClr val="808080"/>
              </a:solidFill>
              <a:uFill>
                <a:solidFill>
                  <a:srgbClr val="FFFFFF"/>
                </a:solidFill>
              </a:uFill>
              <a:latin typeface="EDP Preon"/>
            </a:endParaRPr>
          </a:p>
          <a:p>
            <a:pPr marL="2160" algn="ctr">
              <a:lnSpc>
                <a:spcPct val="90000"/>
              </a:lnSpc>
              <a:buClr>
                <a:srgbClr val="808080"/>
              </a:buClr>
            </a:pPr>
            <a:endParaRPr lang="pt-BR" sz="2000" b="0" strike="noStrike" spc="-1" dirty="0" smtClean="0">
              <a:solidFill>
                <a:srgbClr val="808080"/>
              </a:solidFill>
              <a:uFill>
                <a:solidFill>
                  <a:srgbClr val="FFFFFF"/>
                </a:solidFill>
              </a:uFill>
              <a:latin typeface="EDP Preon"/>
            </a:endParaRPr>
          </a:p>
          <a:p>
            <a:pPr marL="2160" algn="ctr">
              <a:lnSpc>
                <a:spcPct val="90000"/>
              </a:lnSpc>
              <a:buClr>
                <a:srgbClr val="808080"/>
              </a:buClr>
            </a:pPr>
            <a:endParaRPr lang="pt-BR" sz="2000" spc="-1" dirty="0">
              <a:solidFill>
                <a:srgbClr val="808080"/>
              </a:solidFill>
              <a:uFill>
                <a:solidFill>
                  <a:srgbClr val="FFFFFF"/>
                </a:solidFill>
              </a:uFill>
              <a:latin typeface="EDP Preon"/>
            </a:endParaRPr>
          </a:p>
          <a:p>
            <a:pPr marL="2160" algn="ctr">
              <a:lnSpc>
                <a:spcPct val="90000"/>
              </a:lnSpc>
              <a:buClr>
                <a:srgbClr val="808080"/>
              </a:buClr>
            </a:pPr>
            <a:r>
              <a:rPr lang="pt-BR" sz="2000" b="0" strike="noStrike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(B)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CustomShape 2"/>
          <p:cNvSpPr/>
          <p:nvPr/>
        </p:nvSpPr>
        <p:spPr>
          <a:xfrm>
            <a:off x="2639056" y="2132856"/>
            <a:ext cx="2016784" cy="257882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  <a:ea typeface="DejaVu Sans"/>
              </a:rPr>
              <a:t>...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b="0" strike="noStrike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  <a:ea typeface="DejaVu Sans"/>
              </a:rPr>
              <a:t>Comando A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b="1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Comando B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...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endParaRPr lang="pt-BR" sz="2000" b="0" strike="noStrike" spc="-1" dirty="0" smtClean="0">
              <a:solidFill>
                <a:srgbClr val="808080"/>
              </a:solidFill>
              <a:uFill>
                <a:solidFill>
                  <a:srgbClr val="FFFFFF"/>
                </a:solidFill>
              </a:uFill>
              <a:latin typeface="EDP Preon"/>
            </a:endParaRPr>
          </a:p>
          <a:p>
            <a:pPr marL="2160" algn="ctr">
              <a:lnSpc>
                <a:spcPct val="90000"/>
              </a:lnSpc>
              <a:buClr>
                <a:srgbClr val="808080"/>
              </a:buClr>
            </a:pPr>
            <a:endParaRPr lang="pt-BR" sz="2000" b="0" strike="noStrike" spc="-1" dirty="0" smtClean="0">
              <a:solidFill>
                <a:srgbClr val="808080"/>
              </a:solidFill>
              <a:uFill>
                <a:solidFill>
                  <a:srgbClr val="FFFFFF"/>
                </a:solidFill>
              </a:uFill>
              <a:latin typeface="EDP Preon"/>
            </a:endParaRPr>
          </a:p>
          <a:p>
            <a:pPr marL="2160" algn="ctr">
              <a:lnSpc>
                <a:spcPct val="90000"/>
              </a:lnSpc>
              <a:buClr>
                <a:srgbClr val="808080"/>
              </a:buClr>
            </a:pPr>
            <a:endParaRPr lang="pt-BR" sz="2000" b="0" strike="noStrike" spc="-1" dirty="0" smtClean="0">
              <a:solidFill>
                <a:srgbClr val="808080"/>
              </a:solidFill>
              <a:uFill>
                <a:solidFill>
                  <a:srgbClr val="FFFFFF"/>
                </a:solidFill>
              </a:uFill>
              <a:latin typeface="EDP Preon"/>
            </a:endParaRPr>
          </a:p>
          <a:p>
            <a:pPr marL="2160" algn="ctr">
              <a:lnSpc>
                <a:spcPct val="90000"/>
              </a:lnSpc>
              <a:buClr>
                <a:srgbClr val="808080"/>
              </a:buClr>
            </a:pPr>
            <a:r>
              <a:rPr lang="pt-BR" sz="2000" b="0" strike="noStrike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(E)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CustomShape 2"/>
          <p:cNvSpPr/>
          <p:nvPr/>
        </p:nvSpPr>
        <p:spPr>
          <a:xfrm>
            <a:off x="4943312" y="2132856"/>
            <a:ext cx="2016784" cy="257882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  <a:ea typeface="DejaVu Sans"/>
              </a:rPr>
              <a:t>...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b="0" strike="noStrike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  <a:ea typeface="DejaVu Sans"/>
              </a:rPr>
              <a:t>Comando A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Comando B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b="1" spc="-1" dirty="0" smtClean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Comando C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...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endParaRPr lang="pt-BR" sz="2000" b="0" strike="noStrike" spc="-1" dirty="0" smtClean="0">
              <a:solidFill>
                <a:srgbClr val="808080"/>
              </a:solidFill>
              <a:uFill>
                <a:solidFill>
                  <a:srgbClr val="FFFFFF"/>
                </a:solidFill>
              </a:uFill>
              <a:latin typeface="EDP Preon"/>
            </a:endParaRPr>
          </a:p>
          <a:p>
            <a:pPr marL="2160" algn="ctr">
              <a:lnSpc>
                <a:spcPct val="90000"/>
              </a:lnSpc>
              <a:buClr>
                <a:srgbClr val="808080"/>
              </a:buClr>
            </a:pPr>
            <a:endParaRPr lang="pt-BR" sz="2000" b="0" strike="noStrike" spc="-1" dirty="0" smtClean="0">
              <a:solidFill>
                <a:srgbClr val="808080"/>
              </a:solidFill>
              <a:uFill>
                <a:solidFill>
                  <a:srgbClr val="FFFFFF"/>
                </a:solidFill>
              </a:uFill>
              <a:latin typeface="EDP Preon"/>
            </a:endParaRPr>
          </a:p>
          <a:p>
            <a:pPr marL="2160" algn="ctr">
              <a:lnSpc>
                <a:spcPct val="90000"/>
              </a:lnSpc>
              <a:buClr>
                <a:srgbClr val="808080"/>
              </a:buClr>
            </a:pPr>
            <a:r>
              <a:rPr lang="pt-BR" sz="2000" b="0" strike="noStrike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(G)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CustomShape 2"/>
          <p:cNvSpPr/>
          <p:nvPr/>
        </p:nvSpPr>
        <p:spPr>
          <a:xfrm>
            <a:off x="7320136" y="2153248"/>
            <a:ext cx="2016784" cy="257882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  <a:ea typeface="DejaVu Sans"/>
              </a:rPr>
              <a:t>...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b="0" strike="noStrike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  <a:ea typeface="DejaVu Sans"/>
              </a:rPr>
              <a:t>Comando A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b="1" spc="-1" dirty="0" smtClean="0">
                <a:solidFill>
                  <a:schemeClr val="accent6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Comando B (?)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b="1" spc="-1" dirty="0" smtClean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Comando C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...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endParaRPr lang="pt-BR" sz="2000" b="0" strike="noStrike" spc="-1" dirty="0" smtClean="0">
              <a:solidFill>
                <a:srgbClr val="808080"/>
              </a:solidFill>
              <a:uFill>
                <a:solidFill>
                  <a:srgbClr val="FFFFFF"/>
                </a:solidFill>
              </a:uFill>
              <a:latin typeface="EDP Preon"/>
            </a:endParaRP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endParaRPr lang="pt-BR" sz="2000" b="0" strike="noStrike" spc="-1" dirty="0" smtClean="0">
              <a:solidFill>
                <a:srgbClr val="808080"/>
              </a:solidFill>
              <a:uFill>
                <a:solidFill>
                  <a:srgbClr val="FFFFFF"/>
                </a:solidFill>
              </a:uFill>
              <a:latin typeface="EDP Preon"/>
            </a:endParaRPr>
          </a:p>
          <a:p>
            <a:pPr marL="2160" algn="ctr">
              <a:lnSpc>
                <a:spcPct val="90000"/>
              </a:lnSpc>
              <a:buClr>
                <a:srgbClr val="808080"/>
              </a:buClr>
            </a:pPr>
            <a:r>
              <a:rPr lang="pt-BR" sz="2000" b="0" strike="noStrike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(H)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2982889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217800" y="-1872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3200" b="0" strike="noStrike" spc="-1" dirty="0" err="1" smtClean="0">
                <a:solidFill>
                  <a:srgbClr val="A6A6A6"/>
                </a:solidFill>
                <a:uFill>
                  <a:solidFill>
                    <a:srgbClr val="FFFFFF"/>
                  </a:solidFill>
                </a:uFill>
                <a:latin typeface="EDP Preon"/>
                <a:ea typeface="DejaVu Sans"/>
              </a:rPr>
              <a:t>Rebase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000" y="0"/>
            <a:ext cx="558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6148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217800" y="-1872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3200" b="0" strike="noStrike" spc="-1" dirty="0" smtClean="0">
                <a:solidFill>
                  <a:srgbClr val="A6A6A6"/>
                </a:solidFill>
                <a:uFill>
                  <a:solidFill>
                    <a:srgbClr val="FFFFFF"/>
                  </a:solidFill>
                </a:uFill>
                <a:latin typeface="EDP Preon"/>
                <a:ea typeface="DejaVu Sans"/>
              </a:rPr>
              <a:t>Cuidados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4112" y="2276872"/>
            <a:ext cx="4887416" cy="427648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217800" y="2963118"/>
                <a:ext cx="6168302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3600" i="1" dirty="0" smtClean="0">
                              <a:solidFill>
                                <a:srgbClr val="80808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sz="3600" i="1" dirty="0">
                                  <a:solidFill>
                                    <a:srgbClr val="80808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sz="3600" i="1" dirty="0">
                                      <a:solidFill>
                                        <a:srgbClr val="80808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3600" i="1" dirty="0">
                                      <a:solidFill>
                                        <a:srgbClr val="80808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pt-BR" sz="3600" b="0" i="1" dirty="0" smtClean="0">
                                      <a:solidFill>
                                        <a:srgbClr val="80808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pt-BR" sz="3600" b="0" i="0" dirty="0" smtClean="0">
                                  <a:solidFill>
                                    <a:srgbClr val="80808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pt-BR" sz="3600" i="1" dirty="0">
                                      <a:solidFill>
                                        <a:srgbClr val="80808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3600" i="1" dirty="0">
                                      <a:solidFill>
                                        <a:srgbClr val="80808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pt-BR" sz="3600" i="1" dirty="0">
                                      <a:solidFill>
                                        <a:srgbClr val="80808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pt-BR" sz="3600" b="0" i="1" dirty="0" smtClean="0">
                              <a:solidFill>
                                <a:srgbClr val="808080"/>
                              </a:solidFill>
                              <a:latin typeface="Cambria Math" panose="02040503050406030204" pitchFamily="18" charset="0"/>
                            </a:rPr>
                            <m:t>𝑡𝑝</m:t>
                          </m:r>
                        </m:sup>
                      </m:sSup>
                      <m:r>
                        <a:rPr lang="pt-BR" sz="3600" i="0" dirty="0">
                          <a:solidFill>
                            <a:srgbClr val="80808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3600" i="1" dirty="0">
                              <a:solidFill>
                                <a:srgbClr val="80808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b="0" i="1" dirty="0" smtClean="0">
                              <a:solidFill>
                                <a:srgbClr val="80808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pt-BR" sz="3600" b="0" i="1" dirty="0" smtClean="0">
                              <a:solidFill>
                                <a:srgbClr val="80808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</m:oMath>
                  </m:oMathPara>
                </a14:m>
                <a:endParaRPr lang="pt-BR" sz="3600" dirty="0"/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800" y="2963118"/>
                <a:ext cx="6168302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stomShape 2"/>
              <p:cNvSpPr/>
              <p:nvPr/>
            </p:nvSpPr>
            <p:spPr>
              <a:xfrm>
                <a:off x="334800" y="3789040"/>
                <a:ext cx="11543400" cy="20678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/>
              <a:lstStyle/>
              <a:p>
                <a:pPr>
                  <a:lnSpc>
                    <a:spcPct val="90000"/>
                  </a:lnSpc>
                </a:pPr>
                <a:endParaRPr lang="pt-BR" sz="1800" b="0" strike="noStrike" spc="-1" dirty="0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endParaRPr>
              </a:p>
              <a:p>
                <a:pPr marL="2160">
                  <a:lnSpc>
                    <a:spcPct val="90000"/>
                  </a:lnSpc>
                  <a:buClr>
                    <a:srgbClr val="808080"/>
                  </a:buClr>
                </a:pPr>
                <a:r>
                  <a:rPr lang="pt-BR" sz="2000" b="0" strike="noStrike" spc="-1" dirty="0" smtClean="0">
                    <a:solidFill>
                      <a:srgbClr val="808080"/>
                    </a:solidFill>
                    <a:uFill>
                      <a:solidFill>
                        <a:srgbClr val="FFFFFF"/>
                      </a:solidFill>
                    </a:uFill>
                    <a:latin typeface="EDP Preon"/>
                  </a:rPr>
                  <a:t>Onde</a:t>
                </a:r>
              </a:p>
              <a:p>
                <a:pPr marL="2160">
                  <a:lnSpc>
                    <a:spcPct val="90000"/>
                  </a:lnSpc>
                  <a:buClr>
                    <a:srgbClr val="808080"/>
                  </a:buClr>
                </a:pPr>
                <a:endParaRPr lang="pt-BR" sz="2000" spc="-1" dirty="0">
                  <a:solidFill>
                    <a:srgbClr val="808080"/>
                  </a:solidFill>
                  <a:uFill>
                    <a:solidFill>
                      <a:srgbClr val="FFFFFF"/>
                    </a:solidFill>
                  </a:uFill>
                  <a:latin typeface="EDP Preon"/>
                </a:endParaRPr>
              </a:p>
              <a:p>
                <a:pPr marL="2160">
                  <a:lnSpc>
                    <a:spcPct val="90000"/>
                  </a:lnSpc>
                  <a:buClr>
                    <a:srgbClr val="808080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 dirty="0">
                            <a:solidFill>
                              <a:srgbClr val="80808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 dirty="0">
                            <a:solidFill>
                              <a:srgbClr val="80808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pt-BR" i="1" dirty="0">
                            <a:solidFill>
                              <a:srgbClr val="80808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pt-BR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spc="-1" dirty="0">
                    <a:solidFill>
                      <a:srgbClr val="808080"/>
                    </a:solidFill>
                    <a:uFill>
                      <a:solidFill>
                        <a:srgbClr val="FFFFFF"/>
                      </a:solidFill>
                    </a:uFill>
                    <a:latin typeface="EDP Preon"/>
                  </a:rPr>
                  <a:t>: Volume de </a:t>
                </a:r>
                <a:r>
                  <a:rPr lang="pt-BR" spc="-1" dirty="0" smtClean="0">
                    <a:solidFill>
                      <a:srgbClr val="808080"/>
                    </a:solidFill>
                    <a:uFill>
                      <a:solidFill>
                        <a:srgbClr val="FFFFFF"/>
                      </a:solidFill>
                    </a:uFill>
                    <a:latin typeface="EDP Preon"/>
                  </a:rPr>
                  <a:t>trabalho</a:t>
                </a:r>
                <a:endParaRPr lang="pt-BR" sz="1800" b="0" strike="noStrike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endParaRPr>
              </a:p>
              <a:p>
                <a:pPr marL="2160">
                  <a:lnSpc>
                    <a:spcPct val="90000"/>
                  </a:lnSpc>
                  <a:buClr>
                    <a:srgbClr val="808080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2000" i="1" dirty="0" smtClean="0">
                            <a:solidFill>
                              <a:srgbClr val="80808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000" i="1" dirty="0">
                            <a:solidFill>
                              <a:srgbClr val="80808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pt-BR" sz="2000" i="1" dirty="0">
                            <a:solidFill>
                              <a:srgbClr val="80808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pt-BR" sz="2000" spc="-1" dirty="0" smtClean="0">
                    <a:solidFill>
                      <a:srgbClr val="808080"/>
                    </a:solidFill>
                    <a:uFill>
                      <a:solidFill>
                        <a:srgbClr val="FFFFFF"/>
                      </a:solidFill>
                    </a:uFill>
                    <a:latin typeface="EDP Preon"/>
                  </a:rPr>
                  <a:t> : Número de pessoas na equipe</a:t>
                </a:r>
                <a:endParaRPr lang="pt-BR" sz="1800" b="0" strike="noStrike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endParaRPr>
              </a:p>
              <a:p>
                <a:pPr marL="2160">
                  <a:lnSpc>
                    <a:spcPct val="90000"/>
                  </a:lnSpc>
                  <a:buClr>
                    <a:srgbClr val="808080"/>
                  </a:buClr>
                </a:pPr>
                <a14:m>
                  <m:oMath xmlns:m="http://schemas.openxmlformats.org/officeDocument/2006/math">
                    <m:r>
                      <a:rPr lang="pt-BR" sz="2000" i="1" dirty="0" smtClean="0">
                        <a:solidFill>
                          <a:srgbClr val="808080"/>
                        </a:solidFill>
                        <a:latin typeface="Cambria Math" panose="02040503050406030204" pitchFamily="18" charset="0"/>
                      </a:rPr>
                      <m:t>𝑡𝑝</m:t>
                    </m:r>
                  </m:oMath>
                </a14:m>
                <a:r>
                  <a:rPr lang="pt-BR" sz="2000" b="0" strike="noStrike" spc="-1" dirty="0" smtClean="0">
                    <a:solidFill>
                      <a:srgbClr val="808080"/>
                    </a:solidFill>
                    <a:uFill>
                      <a:solidFill>
                        <a:srgbClr val="FFFFFF"/>
                      </a:solidFill>
                    </a:uFill>
                    <a:latin typeface="EDP Preon"/>
                    <a:ea typeface="DejaVu Sans"/>
                  </a:rPr>
                  <a:t> : Tempo sem </a:t>
                </a:r>
                <a:r>
                  <a:rPr lang="pt-BR" sz="2000" b="0" strike="noStrike" spc="-1" dirty="0" err="1" smtClean="0">
                    <a:solidFill>
                      <a:srgbClr val="808080"/>
                    </a:solidFill>
                    <a:uFill>
                      <a:solidFill>
                        <a:srgbClr val="FFFFFF"/>
                      </a:solidFill>
                    </a:uFill>
                    <a:latin typeface="EDP Preon"/>
                    <a:ea typeface="DejaVu Sans"/>
                  </a:rPr>
                  <a:t>push</a:t>
                </a:r>
                <a:endParaRPr lang="pt-BR" sz="1800" b="0" strike="noStrike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endParaRPr>
              </a:p>
              <a:p>
                <a:pPr marL="2160">
                  <a:lnSpc>
                    <a:spcPct val="90000"/>
                  </a:lnSpc>
                  <a:buClr>
                    <a:srgbClr val="808080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2000" i="1" dirty="0" smtClean="0">
                            <a:solidFill>
                              <a:srgbClr val="80808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000" i="1" dirty="0">
                            <a:solidFill>
                              <a:srgbClr val="80808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pt-BR" sz="2000" i="1" dirty="0">
                            <a:solidFill>
                              <a:srgbClr val="80808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pt-BR" sz="2000" spc="-1" dirty="0" smtClean="0">
                    <a:solidFill>
                      <a:srgbClr val="808080"/>
                    </a:solidFill>
                    <a:uFill>
                      <a:solidFill>
                        <a:srgbClr val="FFFFFF"/>
                      </a:solidFill>
                    </a:uFill>
                    <a:latin typeface="EDP Preon"/>
                  </a:rPr>
                  <a:t> : Dificuldade do merge</a:t>
                </a:r>
                <a:endParaRPr lang="pt-BR" sz="1800" b="0" strike="noStrike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endParaRPr>
              </a:p>
              <a:p>
                <a:pPr>
                  <a:lnSpc>
                    <a:spcPct val="90000"/>
                  </a:lnSpc>
                </a:pPr>
                <a:endParaRPr lang="pt-BR" sz="1800" b="0" strike="noStrike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endParaRPr>
              </a:p>
            </p:txBody>
          </p:sp>
        </mc:Choice>
        <mc:Fallback xmlns="">
          <p:sp>
            <p:nvSpPr>
              <p:cNvPr id="6" name="CustomShap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800" y="3789040"/>
                <a:ext cx="11543400" cy="2067840"/>
              </a:xfrm>
              <a:prstGeom prst="rect">
                <a:avLst/>
              </a:prstGeom>
              <a:blipFill>
                <a:blip r:embed="rId5"/>
                <a:stretch>
                  <a:fillRect l="-58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081663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217800" y="-1872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3200" b="0" strike="noStrike" spc="-1" dirty="0" smtClean="0">
                <a:solidFill>
                  <a:srgbClr val="A6A6A6"/>
                </a:solidFill>
                <a:uFill>
                  <a:solidFill>
                    <a:srgbClr val="FFFFFF"/>
                  </a:solidFill>
                </a:uFill>
                <a:latin typeface="EDP Preon"/>
                <a:ea typeface="DejaVu Sans"/>
              </a:rPr>
              <a:t>Boas práticas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1544" y="4005064"/>
            <a:ext cx="7234163" cy="2461494"/>
          </a:xfrm>
          <a:prstGeom prst="rect">
            <a:avLst/>
          </a:prstGeom>
        </p:spPr>
      </p:pic>
      <p:sp>
        <p:nvSpPr>
          <p:cNvPr id="5" name="CustomShape 2"/>
          <p:cNvSpPr/>
          <p:nvPr/>
        </p:nvSpPr>
        <p:spPr>
          <a:xfrm>
            <a:off x="334800" y="2146320"/>
            <a:ext cx="11543400" cy="2067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920">
              <a:lnSpc>
                <a:spcPct val="90000"/>
              </a:lnSpc>
              <a:buClr>
                <a:srgbClr val="808080"/>
              </a:buClr>
              <a:buFont typeface="Arial"/>
              <a:buChar char="•"/>
            </a:pPr>
            <a:r>
              <a:rPr lang="pt-BR" sz="2000" b="0" strike="noStrike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  <a:ea typeface="DejaVu Sans"/>
              </a:rPr>
              <a:t>Comunicação e planejamento com o time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920">
              <a:lnSpc>
                <a:spcPct val="90000"/>
              </a:lnSpc>
              <a:buClr>
                <a:srgbClr val="808080"/>
              </a:buClr>
              <a:buFont typeface="Arial"/>
              <a:buChar char="•"/>
            </a:pPr>
            <a:r>
              <a:rPr lang="pt-BR" sz="2000" b="0" strike="noStrike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  <a:ea typeface="DejaVu Sans"/>
              </a:rPr>
              <a:t>Atualizar (</a:t>
            </a:r>
            <a:r>
              <a:rPr lang="pt-BR" sz="2000" b="0" strike="noStrike" spc="-1" dirty="0" err="1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  <a:ea typeface="DejaVu Sans"/>
              </a:rPr>
              <a:t>pull</a:t>
            </a:r>
            <a:r>
              <a:rPr lang="pt-BR" sz="2000" b="0" strike="noStrike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  <a:ea typeface="DejaVu Sans"/>
              </a:rPr>
              <a:t>) sua </a:t>
            </a:r>
            <a:r>
              <a:rPr lang="pt-BR" sz="2000" b="0" strike="noStrike" spc="-1" dirty="0" err="1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  <a:ea typeface="DejaVu Sans"/>
              </a:rPr>
              <a:t>branch</a:t>
            </a:r>
            <a:r>
              <a:rPr lang="pt-BR" sz="2000" b="0" strike="noStrike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  <a:ea typeface="DejaVu Sans"/>
              </a:rPr>
              <a:t> periodicamente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920">
              <a:lnSpc>
                <a:spcPct val="90000"/>
              </a:lnSpc>
              <a:buClr>
                <a:srgbClr val="808080"/>
              </a:buClr>
              <a:buFont typeface="Arial"/>
              <a:buChar char="•"/>
            </a:pPr>
            <a:r>
              <a:rPr lang="pt-BR" sz="2000" b="0" strike="noStrike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  <a:ea typeface="DejaVu Sans"/>
              </a:rPr>
              <a:t>Uma </a:t>
            </a:r>
            <a:r>
              <a:rPr lang="pt-BR" sz="2000" b="0" strike="noStrike" spc="-1" dirty="0" err="1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  <a:ea typeface="DejaVu Sans"/>
              </a:rPr>
              <a:t>branch</a:t>
            </a:r>
            <a:r>
              <a:rPr lang="pt-BR" sz="2000" b="0" strike="noStrike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  <a:ea typeface="DejaVu Sans"/>
              </a:rPr>
              <a:t> para cada tarefa</a:t>
            </a:r>
          </a:p>
          <a:p>
            <a:pPr marL="343080" indent="-340920">
              <a:lnSpc>
                <a:spcPct val="90000"/>
              </a:lnSpc>
              <a:buClr>
                <a:srgbClr val="808080"/>
              </a:buClr>
              <a:buFont typeface="Arial"/>
              <a:buChar char="•"/>
            </a:pPr>
            <a:r>
              <a:rPr lang="pt-BR" sz="2000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Nomenclatura padrão para </a:t>
            </a:r>
            <a:r>
              <a:rPr lang="pt-BR" sz="2000" spc="-1" dirty="0" err="1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branch</a:t>
            </a:r>
            <a:r>
              <a:rPr lang="pt-BR" sz="2000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. </a:t>
            </a:r>
            <a:r>
              <a:rPr lang="pt-BR" sz="2000" spc="-1" dirty="0" err="1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Ex</a:t>
            </a:r>
            <a:r>
              <a:rPr lang="pt-BR" sz="2000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:. 20190627_feature_relatório_custos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4883455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CustomShape 1"/>
          <p:cNvSpPr/>
          <p:nvPr/>
        </p:nvSpPr>
        <p:spPr>
          <a:xfrm>
            <a:off x="307440" y="1145880"/>
            <a:ext cx="9141840" cy="238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pt-BR" sz="8000" b="0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  <a:ea typeface="DejaVu Sans"/>
              </a:rPr>
              <a:t>OBRIGADO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217800" y="-1872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3200" b="0" strike="noStrike" spc="-1" dirty="0" smtClean="0">
                <a:solidFill>
                  <a:srgbClr val="A6A6A6"/>
                </a:solidFill>
                <a:uFill>
                  <a:solidFill>
                    <a:srgbClr val="FFFFFF"/>
                  </a:solidFill>
                </a:uFill>
                <a:latin typeface="EDP Preon"/>
                <a:ea typeface="DejaVu Sans"/>
              </a:rPr>
              <a:t>História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CustomShape 2"/>
          <p:cNvSpPr/>
          <p:nvPr/>
        </p:nvSpPr>
        <p:spPr>
          <a:xfrm>
            <a:off x="334800" y="2146320"/>
            <a:ext cx="11543400" cy="2067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920">
              <a:lnSpc>
                <a:spcPct val="90000"/>
              </a:lnSpc>
              <a:buClr>
                <a:srgbClr val="808080"/>
              </a:buClr>
              <a:buFont typeface="Arial"/>
              <a:buChar char="•"/>
            </a:pPr>
            <a:r>
              <a:rPr lang="pt-BR" sz="2000" b="0" strike="noStrike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  <a:ea typeface="DejaVu Sans"/>
              </a:rPr>
              <a:t>Baixo nível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920">
              <a:lnSpc>
                <a:spcPct val="90000"/>
              </a:lnSpc>
              <a:buClr>
                <a:srgbClr val="808080"/>
              </a:buClr>
              <a:buFont typeface="Arial"/>
              <a:buChar char="•"/>
            </a:pPr>
            <a:r>
              <a:rPr lang="pt-BR" sz="2000" b="0" strike="noStrike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  <a:ea typeface="DejaVu Sans"/>
              </a:rPr>
              <a:t>Problemas específicos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920">
              <a:lnSpc>
                <a:spcPct val="90000"/>
              </a:lnSpc>
              <a:buClr>
                <a:srgbClr val="808080"/>
              </a:buClr>
              <a:buFont typeface="Arial"/>
              <a:buChar char="•"/>
            </a:pPr>
            <a:r>
              <a:rPr lang="pt-BR" sz="2000" b="0" strike="noStrike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  <a:ea typeface="DejaVu Sans"/>
              </a:rPr>
              <a:t>Sem margem para erros</a:t>
            </a:r>
          </a:p>
          <a:p>
            <a:pPr marL="343080" indent="-340920">
              <a:lnSpc>
                <a:spcPct val="90000"/>
              </a:lnSpc>
              <a:buClr>
                <a:srgbClr val="808080"/>
              </a:buClr>
              <a:buFont typeface="Arial"/>
              <a:buChar char="•"/>
            </a:pPr>
            <a:r>
              <a:rPr lang="pt-BR" sz="2000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Sem evolução de código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920">
              <a:lnSpc>
                <a:spcPct val="90000"/>
              </a:lnSpc>
              <a:buClr>
                <a:srgbClr val="808080"/>
              </a:buClr>
              <a:buFont typeface="Arial"/>
              <a:buChar char="•"/>
            </a:pPr>
            <a:r>
              <a:rPr lang="pt-BR" sz="2000" b="0" strike="noStrike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  <a:ea typeface="DejaVu Sans"/>
              </a:rPr>
              <a:t>Perfil espec</a:t>
            </a:r>
            <a:r>
              <a:rPr lang="pt-BR" sz="2000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  <a:ea typeface="DejaVu Sans"/>
              </a:rPr>
              <a:t>ífico</a:t>
            </a:r>
          </a:p>
          <a:p>
            <a:pPr marL="343080" indent="-340920">
              <a:lnSpc>
                <a:spcPct val="90000"/>
              </a:lnSpc>
              <a:buClr>
                <a:srgbClr val="808080"/>
              </a:buClr>
              <a:buFont typeface="Arial"/>
              <a:buChar char="•"/>
            </a:pPr>
            <a:r>
              <a:rPr lang="pt-BR" sz="2000" b="0" strike="noStrike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Fins acadêmicos e militares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217800" y="-1872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3200" b="0" strike="noStrike" spc="-1" dirty="0" smtClean="0">
                <a:solidFill>
                  <a:srgbClr val="A6A6A6"/>
                </a:solidFill>
                <a:uFill>
                  <a:solidFill>
                    <a:srgbClr val="FFFFFF"/>
                  </a:solidFill>
                </a:uFill>
                <a:latin typeface="EDP Preon"/>
                <a:ea typeface="DejaVu Sans"/>
              </a:rPr>
              <a:t>Primórdios do software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2024" y="2276872"/>
            <a:ext cx="5600700" cy="2476500"/>
          </a:xfrm>
          <a:prstGeom prst="rect">
            <a:avLst/>
          </a:prstGeom>
        </p:spPr>
      </p:pic>
      <p:sp>
        <p:nvSpPr>
          <p:cNvPr id="12" name="CustomShape 2"/>
          <p:cNvSpPr/>
          <p:nvPr/>
        </p:nvSpPr>
        <p:spPr>
          <a:xfrm>
            <a:off x="334800" y="2146320"/>
            <a:ext cx="11543400" cy="2067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920">
              <a:lnSpc>
                <a:spcPct val="90000"/>
              </a:lnSpc>
              <a:buClr>
                <a:srgbClr val="808080"/>
              </a:buClr>
              <a:buFont typeface="Arial"/>
              <a:buChar char="•"/>
            </a:pPr>
            <a:r>
              <a:rPr lang="pt-BR" sz="2000" b="0" strike="noStrike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  <a:ea typeface="DejaVu Sans"/>
              </a:rPr>
              <a:t>Baixo nível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920">
              <a:lnSpc>
                <a:spcPct val="90000"/>
              </a:lnSpc>
              <a:buClr>
                <a:srgbClr val="808080"/>
              </a:buClr>
              <a:buFont typeface="Arial"/>
              <a:buChar char="•"/>
            </a:pPr>
            <a:r>
              <a:rPr lang="pt-BR" sz="2000" b="0" strike="noStrike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  <a:ea typeface="DejaVu Sans"/>
              </a:rPr>
              <a:t>Problemas específicos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920">
              <a:lnSpc>
                <a:spcPct val="90000"/>
              </a:lnSpc>
              <a:buClr>
                <a:srgbClr val="808080"/>
              </a:buClr>
              <a:buFont typeface="Arial"/>
              <a:buChar char="•"/>
            </a:pPr>
            <a:r>
              <a:rPr lang="pt-BR" sz="2000" b="0" strike="noStrike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  <a:ea typeface="DejaVu Sans"/>
              </a:rPr>
              <a:t>Sem margem para erros</a:t>
            </a:r>
          </a:p>
          <a:p>
            <a:pPr marL="343080" indent="-340920">
              <a:lnSpc>
                <a:spcPct val="90000"/>
              </a:lnSpc>
              <a:buClr>
                <a:srgbClr val="808080"/>
              </a:buClr>
              <a:buFont typeface="Arial"/>
              <a:buChar char="•"/>
            </a:pPr>
            <a:r>
              <a:rPr lang="pt-BR" sz="2000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Sem evolução de código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920">
              <a:lnSpc>
                <a:spcPct val="90000"/>
              </a:lnSpc>
              <a:buClr>
                <a:srgbClr val="808080"/>
              </a:buClr>
              <a:buFont typeface="Arial"/>
              <a:buChar char="•"/>
            </a:pPr>
            <a:r>
              <a:rPr lang="pt-BR" sz="2000" b="0" strike="noStrike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  <a:ea typeface="DejaVu Sans"/>
              </a:rPr>
              <a:t>Perfil espec</a:t>
            </a:r>
            <a:r>
              <a:rPr lang="pt-BR" sz="2000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  <a:ea typeface="DejaVu Sans"/>
              </a:rPr>
              <a:t>ífico</a:t>
            </a:r>
          </a:p>
          <a:p>
            <a:pPr marL="343080" indent="-340920">
              <a:lnSpc>
                <a:spcPct val="90000"/>
              </a:lnSpc>
              <a:buClr>
                <a:srgbClr val="808080"/>
              </a:buClr>
              <a:buFont typeface="Arial"/>
              <a:buChar char="•"/>
            </a:pPr>
            <a:r>
              <a:rPr lang="pt-BR" sz="2000" b="0" strike="noStrike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Fins acadêmicos e militares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217800" y="-1872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3200" b="0" strike="noStrike" spc="-1" dirty="0" smtClean="0">
                <a:solidFill>
                  <a:srgbClr val="A6A6A6"/>
                </a:solidFill>
                <a:uFill>
                  <a:solidFill>
                    <a:srgbClr val="FFFFFF"/>
                  </a:solidFill>
                </a:uFill>
                <a:latin typeface="EDP Preon"/>
                <a:ea typeface="DejaVu Sans"/>
              </a:rPr>
              <a:t>Evolução do software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CustomShape 2"/>
          <p:cNvSpPr/>
          <p:nvPr/>
        </p:nvSpPr>
        <p:spPr>
          <a:xfrm>
            <a:off x="334800" y="2146320"/>
            <a:ext cx="11543400" cy="2067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920">
              <a:lnSpc>
                <a:spcPct val="90000"/>
              </a:lnSpc>
              <a:buClr>
                <a:srgbClr val="808080"/>
              </a:buClr>
              <a:buFont typeface="Arial"/>
              <a:buChar char="•"/>
            </a:pPr>
            <a:r>
              <a:rPr lang="pt-BR" sz="2000" b="0" strike="noStrike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  <a:ea typeface="DejaVu Sans"/>
              </a:rPr>
              <a:t>Alto nível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920">
              <a:lnSpc>
                <a:spcPct val="90000"/>
              </a:lnSpc>
              <a:buClr>
                <a:srgbClr val="808080"/>
              </a:buClr>
              <a:buFont typeface="Arial"/>
              <a:buChar char="•"/>
            </a:pPr>
            <a:r>
              <a:rPr lang="pt-BR" sz="2000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Complexidade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920">
              <a:lnSpc>
                <a:spcPct val="90000"/>
              </a:lnSpc>
              <a:buClr>
                <a:srgbClr val="808080"/>
              </a:buClr>
              <a:buFont typeface="Arial"/>
              <a:buChar char="•"/>
            </a:pPr>
            <a:r>
              <a:rPr lang="pt-BR" sz="2000" b="0" strike="noStrike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  <a:ea typeface="DejaVu Sans"/>
              </a:rPr>
              <a:t>Erros são parte do processo</a:t>
            </a:r>
          </a:p>
          <a:p>
            <a:pPr marL="343080" indent="-340920">
              <a:lnSpc>
                <a:spcPct val="90000"/>
              </a:lnSpc>
              <a:buClr>
                <a:srgbClr val="808080"/>
              </a:buClr>
              <a:buFont typeface="Arial"/>
              <a:buChar char="•"/>
            </a:pPr>
            <a:r>
              <a:rPr lang="pt-BR" sz="2000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Ciclo evolutivo de software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920">
              <a:lnSpc>
                <a:spcPct val="90000"/>
              </a:lnSpc>
              <a:buClr>
                <a:srgbClr val="808080"/>
              </a:buClr>
              <a:buFont typeface="Arial"/>
              <a:buChar char="•"/>
            </a:pPr>
            <a:r>
              <a:rPr lang="pt-BR" sz="2000" b="0" strike="noStrike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  <a:ea typeface="DejaVu Sans"/>
              </a:rPr>
              <a:t>Diversos perfis</a:t>
            </a:r>
            <a:endParaRPr lang="pt-BR" sz="2000" spc="-1" dirty="0" smtClean="0">
              <a:solidFill>
                <a:srgbClr val="808080"/>
              </a:solidFill>
              <a:uFill>
                <a:solidFill>
                  <a:srgbClr val="FFFFFF"/>
                </a:solidFill>
              </a:uFill>
              <a:latin typeface="EDP Preon"/>
              <a:ea typeface="DejaVu Sans"/>
            </a:endParaRPr>
          </a:p>
          <a:p>
            <a:pPr marL="343080" indent="-340920">
              <a:lnSpc>
                <a:spcPct val="90000"/>
              </a:lnSpc>
              <a:buClr>
                <a:srgbClr val="808080"/>
              </a:buClr>
              <a:buFont typeface="Arial"/>
              <a:buChar char="•"/>
            </a:pPr>
            <a:r>
              <a:rPr lang="pt-BR" sz="2000" b="0" strike="noStrike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Indústria de software difundida em toda sociedade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096" y="2492896"/>
            <a:ext cx="4960774" cy="3781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077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217800" y="-1872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3200" b="0" strike="noStrike" spc="-1" dirty="0" smtClean="0">
                <a:solidFill>
                  <a:srgbClr val="A6A6A6"/>
                </a:solidFill>
                <a:uFill>
                  <a:solidFill>
                    <a:srgbClr val="FFFFFF"/>
                  </a:solidFill>
                </a:uFill>
                <a:latin typeface="EDP Preon"/>
                <a:ea typeface="DejaVu Sans"/>
              </a:rPr>
              <a:t>Repositórios de código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1" name="CustomShape 2"/>
          <p:cNvSpPr/>
          <p:nvPr/>
        </p:nvSpPr>
        <p:spPr>
          <a:xfrm>
            <a:off x="334800" y="2146320"/>
            <a:ext cx="11543400" cy="2067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920">
              <a:lnSpc>
                <a:spcPct val="90000"/>
              </a:lnSpc>
              <a:buClr>
                <a:srgbClr val="808080"/>
              </a:buClr>
              <a:buFont typeface="Arial"/>
              <a:buChar char="•"/>
            </a:pPr>
            <a:r>
              <a:rPr lang="pt-BR" sz="2000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Evolução dos sistemas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920">
              <a:lnSpc>
                <a:spcPct val="90000"/>
              </a:lnSpc>
              <a:buClr>
                <a:srgbClr val="808080"/>
              </a:buClr>
              <a:buFont typeface="Arial"/>
              <a:buChar char="•"/>
            </a:pPr>
            <a:r>
              <a:rPr lang="pt-BR" sz="2000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Compartilhamento de código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920">
              <a:lnSpc>
                <a:spcPct val="90000"/>
              </a:lnSpc>
              <a:buClr>
                <a:srgbClr val="808080"/>
              </a:buClr>
              <a:buFont typeface="Arial"/>
              <a:buChar char="•"/>
            </a:pPr>
            <a:r>
              <a:rPr lang="pt-BR" sz="2000" b="0" strike="noStrike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  <a:ea typeface="DejaVu Sans"/>
              </a:rPr>
              <a:t>Segurança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920">
              <a:lnSpc>
                <a:spcPct val="90000"/>
              </a:lnSpc>
              <a:buClr>
                <a:srgbClr val="808080"/>
              </a:buClr>
              <a:buFont typeface="Arial"/>
              <a:buChar char="•"/>
            </a:pPr>
            <a:r>
              <a:rPr lang="pt-BR" sz="2000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Registro e controle</a:t>
            </a:r>
          </a:p>
          <a:p>
            <a:pPr marL="343080" indent="-340920">
              <a:lnSpc>
                <a:spcPct val="90000"/>
              </a:lnSpc>
              <a:buClr>
                <a:srgbClr val="808080"/>
              </a:buClr>
              <a:buFont typeface="Arial"/>
              <a:buChar char="•"/>
            </a:pPr>
            <a:r>
              <a:rPr lang="pt-BR" sz="2000" b="0" strike="noStrike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Múltiplas versões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7904" y="3491232"/>
            <a:ext cx="3626768" cy="2170016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096" y="2265040"/>
            <a:ext cx="1123950" cy="1524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217800" y="-1872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3200" b="0" strike="noStrike" spc="-1" dirty="0" smtClean="0">
                <a:solidFill>
                  <a:srgbClr val="A6A6A6"/>
                </a:solidFill>
                <a:uFill>
                  <a:solidFill>
                    <a:srgbClr val="FFFFFF"/>
                  </a:solidFill>
                </a:uFill>
                <a:latin typeface="EDP Preon"/>
                <a:ea typeface="DejaVu Sans"/>
              </a:rPr>
              <a:t>Como o </a:t>
            </a:r>
            <a:r>
              <a:rPr lang="pt-BR" sz="3200" b="0" strike="noStrike" spc="-1" dirty="0" err="1" smtClean="0">
                <a:solidFill>
                  <a:srgbClr val="A6A6A6"/>
                </a:solidFill>
                <a:uFill>
                  <a:solidFill>
                    <a:srgbClr val="FFFFFF"/>
                  </a:solidFill>
                </a:uFill>
                <a:latin typeface="EDP Preon"/>
                <a:ea typeface="DejaVu Sans"/>
              </a:rPr>
              <a:t>git</a:t>
            </a:r>
            <a:r>
              <a:rPr lang="pt-BR" sz="3200" b="0" strike="noStrike" spc="-1" dirty="0" smtClean="0">
                <a:solidFill>
                  <a:srgbClr val="A6A6A6"/>
                </a:solidFill>
                <a:uFill>
                  <a:solidFill>
                    <a:srgbClr val="FFFFFF"/>
                  </a:solidFill>
                </a:uFill>
                <a:latin typeface="EDP Preon"/>
                <a:ea typeface="DejaVu Sans"/>
              </a:rPr>
              <a:t> foi criado? Por que?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Seta para a Direita 3"/>
          <p:cNvSpPr/>
          <p:nvPr/>
        </p:nvSpPr>
        <p:spPr>
          <a:xfrm>
            <a:off x="4727848" y="3284984"/>
            <a:ext cx="2592288" cy="19442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ustomShape 1"/>
          <p:cNvSpPr/>
          <p:nvPr/>
        </p:nvSpPr>
        <p:spPr>
          <a:xfrm>
            <a:off x="7752184" y="3554577"/>
            <a:ext cx="3340595" cy="138659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3200" b="0" strike="noStrike" spc="-1" dirty="0" smtClean="0">
                <a:solidFill>
                  <a:srgbClr val="A6A6A6"/>
                </a:solidFill>
                <a:uFill>
                  <a:solidFill>
                    <a:srgbClr val="FFFFFF"/>
                  </a:solidFill>
                </a:uFill>
                <a:latin typeface="EDP Preon"/>
                <a:ea typeface="DejaVu Sans"/>
              </a:rPr>
              <a:t>Desempenho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CustomShape 1"/>
          <p:cNvSpPr/>
          <p:nvPr/>
        </p:nvSpPr>
        <p:spPr>
          <a:xfrm>
            <a:off x="1027213" y="3501008"/>
            <a:ext cx="3340595" cy="138659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3200" b="0" strike="noStrike" spc="-1" dirty="0" smtClean="0">
                <a:solidFill>
                  <a:srgbClr val="A6A6A6"/>
                </a:solidFill>
                <a:uFill>
                  <a:solidFill>
                    <a:srgbClr val="FFFFFF"/>
                  </a:solidFill>
                </a:uFill>
                <a:latin typeface="EDP Preon"/>
                <a:ea typeface="DejaVu Sans"/>
              </a:rPr>
              <a:t>Distribuído</a:t>
            </a:r>
          </a:p>
          <a:p>
            <a:pPr>
              <a:lnSpc>
                <a:spcPct val="100000"/>
              </a:lnSpc>
            </a:pPr>
            <a:r>
              <a:rPr lang="pt-BR" sz="3200" spc="-1" dirty="0" err="1" smtClean="0">
                <a:solidFill>
                  <a:srgbClr val="A6A6A6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Commit</a:t>
            </a:r>
            <a:r>
              <a:rPr lang="pt-BR" sz="3200" spc="-1" dirty="0" smtClean="0">
                <a:solidFill>
                  <a:srgbClr val="A6A6A6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 em lote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217800" y="-1872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3200" b="0" strike="noStrike" spc="-1" dirty="0" smtClean="0">
                <a:solidFill>
                  <a:srgbClr val="A6A6A6"/>
                </a:solidFill>
                <a:uFill>
                  <a:solidFill>
                    <a:srgbClr val="FFFFFF"/>
                  </a:solidFill>
                </a:uFill>
                <a:latin typeface="EDP Preon"/>
                <a:ea typeface="DejaVu Sans"/>
              </a:rPr>
              <a:t>Arquitetura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587" y="2045543"/>
            <a:ext cx="9648825" cy="46958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217800" y="-1872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3200" b="0" strike="noStrike" spc="-1" dirty="0" smtClean="0">
                <a:solidFill>
                  <a:srgbClr val="A6A6A6"/>
                </a:solidFill>
                <a:uFill>
                  <a:solidFill>
                    <a:srgbClr val="FFFFFF"/>
                  </a:solidFill>
                </a:uFill>
                <a:latin typeface="EDP Preon"/>
                <a:ea typeface="DejaVu Sans"/>
              </a:rPr>
              <a:t>Snapshot e </a:t>
            </a:r>
            <a:r>
              <a:rPr lang="pt-BR" sz="3200" b="0" strike="noStrike" spc="-1" dirty="0" err="1" smtClean="0">
                <a:solidFill>
                  <a:srgbClr val="A6A6A6"/>
                </a:solidFill>
                <a:uFill>
                  <a:solidFill>
                    <a:srgbClr val="FFFFFF"/>
                  </a:solidFill>
                </a:uFill>
                <a:latin typeface="EDP Preon"/>
                <a:ea typeface="DejaVu Sans"/>
              </a:rPr>
              <a:t>Branch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652" y="2068785"/>
            <a:ext cx="9867900" cy="46005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ustomShape 1"/>
          <p:cNvSpPr/>
          <p:nvPr/>
        </p:nvSpPr>
        <p:spPr>
          <a:xfrm>
            <a:off x="217800" y="-1872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3200" b="0" strike="noStrike" spc="-1" dirty="0" smtClean="0">
                <a:solidFill>
                  <a:srgbClr val="A6A6A6"/>
                </a:solidFill>
                <a:uFill>
                  <a:solidFill>
                    <a:srgbClr val="FFFFFF"/>
                  </a:solidFill>
                </a:uFill>
                <a:latin typeface="EDP Preon"/>
                <a:ea typeface="DejaVu Sans"/>
              </a:rPr>
              <a:t>Merge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1700808"/>
            <a:ext cx="7620000" cy="43624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1905</TotalTime>
  <Words>234</Words>
  <Application>Microsoft Office PowerPoint</Application>
  <PresentationFormat>Widescreen</PresentationFormat>
  <Paragraphs>138</Paragraphs>
  <Slides>17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5" baseType="lpstr">
      <vt:lpstr>Arial</vt:lpstr>
      <vt:lpstr>Calibri</vt:lpstr>
      <vt:lpstr>Cambria Math</vt:lpstr>
      <vt:lpstr>DejaVu Sans</vt:lpstr>
      <vt:lpstr>EDP Preon</vt:lpstr>
      <vt:lpstr>Symbol</vt:lpstr>
      <vt:lpstr>Wingdings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EDP UNIVERSITY CHALLENGE</dc:title>
  <dc:subject/>
  <dc:creator>Alina Shotropa</dc:creator>
  <dc:description/>
  <cp:lastModifiedBy>Usuário do Windows</cp:lastModifiedBy>
  <cp:revision>74</cp:revision>
  <dcterms:created xsi:type="dcterms:W3CDTF">2019-01-22T12:23:15Z</dcterms:created>
  <dcterms:modified xsi:type="dcterms:W3CDTF">2019-10-28T19:16:48Z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MSIP_Label_9811530c-902c-4b75-8616-d6c82cd1332a_Application">
    <vt:lpwstr>Microsoft Azure Information Protection</vt:lpwstr>
  </property>
  <property fmtid="{D5CDD505-2E9C-101B-9397-08002B2CF9AE}" pid="8" name="MSIP_Label_9811530c-902c-4b75-8616-d6c82cd1332a_Enabled">
    <vt:lpwstr>True</vt:lpwstr>
  </property>
  <property fmtid="{D5CDD505-2E9C-101B-9397-08002B2CF9AE}" pid="9" name="MSIP_Label_9811530c-902c-4b75-8616-d6c82cd1332a_Extended_MSFT_Method">
    <vt:lpwstr>Automatic</vt:lpwstr>
  </property>
  <property fmtid="{D5CDD505-2E9C-101B-9397-08002B2CF9AE}" pid="10" name="MSIP_Label_9811530c-902c-4b75-8616-d6c82cd1332a_Name">
    <vt:lpwstr>No personal data</vt:lpwstr>
  </property>
  <property fmtid="{D5CDD505-2E9C-101B-9397-08002B2CF9AE}" pid="11" name="MSIP_Label_9811530c-902c-4b75-8616-d6c82cd1332a_Owner">
    <vt:lpwstr>E348990@edp.pt</vt:lpwstr>
  </property>
  <property fmtid="{D5CDD505-2E9C-101B-9397-08002B2CF9AE}" pid="12" name="MSIP_Label_9811530c-902c-4b75-8616-d6c82cd1332a_Parent">
    <vt:lpwstr>f7f8580f-1005-4a37-8c38-a5a2bd628a66</vt:lpwstr>
  </property>
  <property fmtid="{D5CDD505-2E9C-101B-9397-08002B2CF9AE}" pid="13" name="MSIP_Label_9811530c-902c-4b75-8616-d6c82cd1332a_SetDate">
    <vt:lpwstr>2019-01-22T13:07:16.3820450Z</vt:lpwstr>
  </property>
  <property fmtid="{D5CDD505-2E9C-101B-9397-08002B2CF9AE}" pid="14" name="MSIP_Label_9811530c-902c-4b75-8616-d6c82cd1332a_SiteId">
    <vt:lpwstr>bf86fbdb-f8c2-440e-923c-05a60dc2bc9b</vt:lpwstr>
  </property>
  <property fmtid="{D5CDD505-2E9C-101B-9397-08002B2CF9AE}" pid="15" name="MSIP_Label_f7f8580f-1005-4a37-8c38-a5a2bd628a66_Application">
    <vt:lpwstr>Microsoft Azure Information Protection</vt:lpwstr>
  </property>
  <property fmtid="{D5CDD505-2E9C-101B-9397-08002B2CF9AE}" pid="16" name="MSIP_Label_f7f8580f-1005-4a37-8c38-a5a2bd628a66_Enabled">
    <vt:lpwstr>True</vt:lpwstr>
  </property>
  <property fmtid="{D5CDD505-2E9C-101B-9397-08002B2CF9AE}" pid="17" name="MSIP_Label_f7f8580f-1005-4a37-8c38-a5a2bd628a66_Extended_MSFT_Method">
    <vt:lpwstr>Automatic</vt:lpwstr>
  </property>
  <property fmtid="{D5CDD505-2E9C-101B-9397-08002B2CF9AE}" pid="18" name="MSIP_Label_f7f8580f-1005-4a37-8c38-a5a2bd628a66_Name">
    <vt:lpwstr>Public</vt:lpwstr>
  </property>
  <property fmtid="{D5CDD505-2E9C-101B-9397-08002B2CF9AE}" pid="19" name="MSIP_Label_f7f8580f-1005-4a37-8c38-a5a2bd628a66_Owner">
    <vt:lpwstr>E348990@edp.pt</vt:lpwstr>
  </property>
  <property fmtid="{D5CDD505-2E9C-101B-9397-08002B2CF9AE}" pid="20" name="MSIP_Label_f7f8580f-1005-4a37-8c38-a5a2bd628a66_SetDate">
    <vt:lpwstr>2019-01-22T13:07:16.3820450Z</vt:lpwstr>
  </property>
  <property fmtid="{D5CDD505-2E9C-101B-9397-08002B2CF9AE}" pid="21" name="MSIP_Label_f7f8580f-1005-4a37-8c38-a5a2bd628a66_SiteId">
    <vt:lpwstr>bf86fbdb-f8c2-440e-923c-05a60dc2bc9b</vt:lpwstr>
  </property>
  <property fmtid="{D5CDD505-2E9C-101B-9397-08002B2CF9AE}" pid="22" name="Notes">
    <vt:i4>0</vt:i4>
  </property>
  <property fmtid="{D5CDD505-2E9C-101B-9397-08002B2CF9AE}" pid="23" name="PresentationFormat">
    <vt:lpwstr>Widescreen</vt:lpwstr>
  </property>
  <property fmtid="{D5CDD505-2E9C-101B-9397-08002B2CF9AE}" pid="24" name="ScaleCrop">
    <vt:bool>false</vt:bool>
  </property>
  <property fmtid="{D5CDD505-2E9C-101B-9397-08002B2CF9AE}" pid="25" name="Sensitivity">
    <vt:lpwstr>Public No personal data</vt:lpwstr>
  </property>
  <property fmtid="{D5CDD505-2E9C-101B-9397-08002B2CF9AE}" pid="26" name="ShareDoc">
    <vt:bool>false</vt:bool>
  </property>
  <property fmtid="{D5CDD505-2E9C-101B-9397-08002B2CF9AE}" pid="27" name="Slides">
    <vt:i4>5</vt:i4>
  </property>
</Properties>
</file>