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300" r:id="rId4"/>
    <p:sldId id="305" r:id="rId5"/>
    <p:sldId id="304" r:id="rId6"/>
    <p:sldId id="303" r:id="rId7"/>
    <p:sldId id="301" r:id="rId8"/>
    <p:sldId id="302" r:id="rId9"/>
    <p:sldId id="306" r:id="rId10"/>
    <p:sldId id="265" r:id="rId11"/>
    <p:sldId id="270" r:id="rId12"/>
    <p:sldId id="266" r:id="rId13"/>
    <p:sldId id="271" r:id="rId14"/>
    <p:sldId id="272" r:id="rId1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Fast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Revisão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Merge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Integração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&lt;SHA-1 commit1&gt; &lt;SHA-1 commit2&gt; &lt;arquivo&gt;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attributes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xls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=xdoc2txt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xlsx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=xdoc2txt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o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[--global | --local] diff.xdoc2txt.textconv 'xdoc2txt.exe -8'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60" y="1916832"/>
            <a:ext cx="3270472" cy="47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12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cherry-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pick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cherry-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&lt;SHA-1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52" y="2018945"/>
            <a:ext cx="6816080" cy="33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5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stash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stash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stash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stash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6" y="2046589"/>
            <a:ext cx="6850732" cy="45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28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blame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blame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&lt;arquivo&gt; -L 10, 20 --color-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lines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2348880"/>
            <a:ext cx="9239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81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bisect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start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&lt;SHA-1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&lt;SHA-1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4149080"/>
            <a:ext cx="5067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7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grep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&lt;conteúdo&gt;</a:t>
            </a:r>
          </a:p>
        </p:txBody>
      </p:sp>
    </p:spTree>
    <p:extLst>
      <p:ext uri="{BB962C8B-B14F-4D97-AF65-F5344CB8AC3E}">
        <p14:creationId xmlns:p14="http://schemas.microsoft.com/office/powerpoint/2010/main" val="580533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merge –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Xignore-all-space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88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192</Words>
  <Application>Microsoft Office PowerPoint</Application>
  <PresentationFormat>Widescreen</PresentationFormat>
  <Paragraphs>120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EDP Preon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150</cp:revision>
  <dcterms:created xsi:type="dcterms:W3CDTF">2019-01-22T12:23:15Z</dcterms:created>
  <dcterms:modified xsi:type="dcterms:W3CDTF">2019-11-14T19:00:36Z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