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1" r:id="rId5"/>
    <p:sldId id="277" r:id="rId6"/>
    <p:sldId id="269" r:id="rId7"/>
    <p:sldId id="276" r:id="rId8"/>
    <p:sldId id="278" r:id="rId9"/>
    <p:sldId id="300" r:id="rId10"/>
    <p:sldId id="279" r:id="rId11"/>
    <p:sldId id="281" r:id="rId12"/>
    <p:sldId id="280" r:id="rId13"/>
    <p:sldId id="282" r:id="rId14"/>
    <p:sldId id="263" r:id="rId15"/>
    <p:sldId id="283" r:id="rId16"/>
    <p:sldId id="284" r:id="rId17"/>
    <p:sldId id="298" r:id="rId18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6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945D-C7A5-4C24-8C40-26DF39573107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854BB-115E-48A4-BF9A-2671F5323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000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44D0-4B69-4805-8E5B-2ED33711F7F9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AB5F-DE36-496E-8AB9-DFE6C126C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5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19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85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83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1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13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0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53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8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8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4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300" y="44624"/>
            <a:ext cx="1801372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gitlab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userName:password@10.70.6.200:808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4800" y="1887840"/>
            <a:ext cx="824652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728362"/>
            <a:ext cx="5472608" cy="2284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Criar conta no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http://www.gitlab.com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Register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374" y="0"/>
            <a:ext cx="3871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Criar projeto no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Na tela de projetos (tela inicial)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Clicar em “New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project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Marcar “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Visibility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 como “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public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Marcar “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Initialize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repository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a README”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Clicar em “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project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5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No terminal: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kdir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curso_git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curso_git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No Windows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explorer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Exibir -&gt; Mostrar/Ocultar</a:t>
            </a: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Marcar Itens ocultos</a:t>
            </a: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6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remote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–v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remote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add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origin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https://gitlab.com/&lt;usuário&gt;/&lt;repositorio&gt;.git</a:t>
            </a: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60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Arquitetura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2045543"/>
            <a:ext cx="9648825" cy="469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Staging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area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add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rm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mv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215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Repository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–m “mensagem”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amend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replace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&lt;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commitSHA-1Para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&gt; &lt;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commitSHA-1De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revert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&lt;commitSHA-1&gt; </a:t>
            </a: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216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push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origin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63239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384"/>
            <a:ext cx="12216680" cy="6885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Gerenciadores de versionamento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Evolução dos sistemas</a:t>
            </a:r>
            <a:endParaRPr lang="pt-BR" sz="20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Compartilhamento de código</a:t>
            </a:r>
            <a:endParaRPr lang="pt-BR" sz="20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Segurança</a:t>
            </a:r>
            <a:endParaRPr lang="pt-BR" sz="20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Registro e controle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Múltiplas versões</a:t>
            </a:r>
            <a:endParaRPr lang="pt-BR" sz="20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04" y="3491232"/>
            <a:ext cx="3626768" cy="21700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265040"/>
            <a:ext cx="112395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Como surgiu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Primeira versão:</a:t>
            </a:r>
          </a:p>
          <a:p>
            <a:pPr>
              <a:lnSpc>
                <a:spcPct val="90000"/>
              </a:lnSpc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21 de dezembro de 2005</a:t>
            </a:r>
            <a:endParaRPr lang="pt-BR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64" y="2204864"/>
            <a:ext cx="7620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4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 que é o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639389"/>
            <a:ext cx="8568952" cy="51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Por que usar?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Versionamento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Backup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Segurança</a:t>
            </a:r>
            <a:endParaRPr lang="pt-BR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2131819"/>
            <a:ext cx="6840760" cy="45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Servidores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8" y="2643336"/>
            <a:ext cx="3810000" cy="381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2012742"/>
            <a:ext cx="10058400" cy="50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Configurar proxy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fr-FR" sz="20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config --global http.proxy </a:t>
            </a:r>
            <a:r>
              <a:rPr lang="fr-FR" sz="20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</a:t>
            </a:r>
            <a:r>
              <a:rPr lang="fr-FR" sz="20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userName:password@10.70.6.200:8080</a:t>
            </a:r>
            <a:endParaRPr lang="fr-FR" sz="20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fr-FR" sz="20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config --global http.sslVerify false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fr-FR" sz="20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2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3583</TotalTime>
  <Words>185</Words>
  <Application>Microsoft Office PowerPoint</Application>
  <PresentationFormat>Widescreen</PresentationFormat>
  <Paragraphs>75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 UNIVERSITY CHALLENGE</dc:title>
  <dc:subject/>
  <dc:creator>Alina Shotropa</dc:creator>
  <dc:description/>
  <cp:lastModifiedBy>Usuário do Windows</cp:lastModifiedBy>
  <cp:revision>133</cp:revision>
  <dcterms:created xsi:type="dcterms:W3CDTF">2019-01-22T12:23:15Z</dcterms:created>
  <dcterms:modified xsi:type="dcterms:W3CDTF">2019-11-11T13:32:14Z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9811530c-902c-4b75-8616-d6c82cd1332a_Application">
    <vt:lpwstr>Microsoft Azure Information Protection</vt:lpwstr>
  </property>
  <property fmtid="{D5CDD505-2E9C-101B-9397-08002B2CF9AE}" pid="8" name="MSIP_Label_9811530c-902c-4b75-8616-d6c82cd1332a_Enabled">
    <vt:lpwstr>True</vt:lpwstr>
  </property>
  <property fmtid="{D5CDD505-2E9C-101B-9397-08002B2CF9AE}" pid="9" name="MSIP_Label_9811530c-902c-4b75-8616-d6c82cd1332a_Extended_MSFT_Method">
    <vt:lpwstr>Automatic</vt:lpwstr>
  </property>
  <property fmtid="{D5CDD505-2E9C-101B-9397-08002B2CF9AE}" pid="10" name="MSIP_Label_9811530c-902c-4b75-8616-d6c82cd1332a_Name">
    <vt:lpwstr>No personal data</vt:lpwstr>
  </property>
  <property fmtid="{D5CDD505-2E9C-101B-9397-08002B2CF9AE}" pid="11" name="MSIP_Label_9811530c-902c-4b75-8616-d6c82cd1332a_Owner">
    <vt:lpwstr>E348990@edp.pt</vt:lpwstr>
  </property>
  <property fmtid="{D5CDD505-2E9C-101B-9397-08002B2CF9AE}" pid="12" name="MSIP_Label_9811530c-902c-4b75-8616-d6c82cd1332a_Parent">
    <vt:lpwstr>f7f8580f-1005-4a37-8c38-a5a2bd628a66</vt:lpwstr>
  </property>
  <property fmtid="{D5CDD505-2E9C-101B-9397-08002B2CF9AE}" pid="13" name="MSIP_Label_9811530c-902c-4b75-8616-d6c82cd1332a_SetDate">
    <vt:lpwstr>2019-01-22T13:07:16.3820450Z</vt:lpwstr>
  </property>
  <property fmtid="{D5CDD505-2E9C-101B-9397-08002B2CF9AE}" pid="14" name="MSIP_Label_9811530c-902c-4b75-8616-d6c82cd1332a_SiteId">
    <vt:lpwstr>bf86fbdb-f8c2-440e-923c-05a60dc2bc9b</vt:lpwstr>
  </property>
  <property fmtid="{D5CDD505-2E9C-101B-9397-08002B2CF9AE}" pid="15" name="MSIP_Label_f7f8580f-1005-4a37-8c38-a5a2bd628a66_Application">
    <vt:lpwstr>Microsoft Azure Information Protection</vt:lpwstr>
  </property>
  <property fmtid="{D5CDD505-2E9C-101B-9397-08002B2CF9AE}" pid="16" name="MSIP_Label_f7f8580f-1005-4a37-8c38-a5a2bd628a66_Enabled">
    <vt:lpwstr>True</vt:lpwstr>
  </property>
  <property fmtid="{D5CDD505-2E9C-101B-9397-08002B2CF9AE}" pid="17" name="MSIP_Label_f7f8580f-1005-4a37-8c38-a5a2bd628a66_Extended_MSFT_Method">
    <vt:lpwstr>Automatic</vt:lpwstr>
  </property>
  <property fmtid="{D5CDD505-2E9C-101B-9397-08002B2CF9AE}" pid="18" name="MSIP_Label_f7f8580f-1005-4a37-8c38-a5a2bd628a66_Name">
    <vt:lpwstr>Public</vt:lpwstr>
  </property>
  <property fmtid="{D5CDD505-2E9C-101B-9397-08002B2CF9AE}" pid="19" name="MSIP_Label_f7f8580f-1005-4a37-8c38-a5a2bd628a66_Owner">
    <vt:lpwstr>E348990@edp.pt</vt:lpwstr>
  </property>
  <property fmtid="{D5CDD505-2E9C-101B-9397-08002B2CF9AE}" pid="20" name="MSIP_Label_f7f8580f-1005-4a37-8c38-a5a2bd628a66_SetDate">
    <vt:lpwstr>2019-01-22T13:07:16.3820450Z</vt:lpwstr>
  </property>
  <property fmtid="{D5CDD505-2E9C-101B-9397-08002B2CF9AE}" pid="21" name="MSIP_Label_f7f8580f-1005-4a37-8c38-a5a2bd628a66_SiteId">
    <vt:lpwstr>bf86fbdb-f8c2-440e-923c-05a60dc2bc9b</vt:lpwstr>
  </property>
  <property fmtid="{D5CDD505-2E9C-101B-9397-08002B2CF9AE}" pid="22" name="Notes">
    <vt:i4>0</vt:i4>
  </property>
  <property fmtid="{D5CDD505-2E9C-101B-9397-08002B2CF9AE}" pid="23" name="PresentationFormat">
    <vt:lpwstr>Widescreen</vt:lpwstr>
  </property>
  <property fmtid="{D5CDD505-2E9C-101B-9397-08002B2CF9AE}" pid="24" name="ScaleCrop">
    <vt:bool>false</vt:bool>
  </property>
  <property fmtid="{D5CDD505-2E9C-101B-9397-08002B2CF9AE}" pid="25" name="Sensitivity">
    <vt:lpwstr>Public No personal data</vt:lpwstr>
  </property>
  <property fmtid="{D5CDD505-2E9C-101B-9397-08002B2CF9AE}" pid="26" name="ShareDoc">
    <vt:bool>false</vt:bool>
  </property>
  <property fmtid="{D5CDD505-2E9C-101B-9397-08002B2CF9AE}" pid="27" name="Slides">
    <vt:i4>5</vt:i4>
  </property>
</Properties>
</file>