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1" r:id="rId5"/>
    <p:sldId id="277" r:id="rId6"/>
    <p:sldId id="269" r:id="rId7"/>
    <p:sldId id="276" r:id="rId8"/>
    <p:sldId id="278" r:id="rId9"/>
    <p:sldId id="279" r:id="rId10"/>
    <p:sldId id="281" r:id="rId11"/>
    <p:sldId id="280" r:id="rId12"/>
    <p:sldId id="282" r:id="rId13"/>
    <p:sldId id="263" r:id="rId14"/>
    <p:sldId id="283" r:id="rId15"/>
    <p:sldId id="284" r:id="rId16"/>
    <p:sldId id="264" r:id="rId17"/>
    <p:sldId id="265" r:id="rId18"/>
    <p:sldId id="270" r:id="rId19"/>
    <p:sldId id="266" r:id="rId20"/>
    <p:sldId id="271" r:id="rId21"/>
    <p:sldId id="272" r:id="rId22"/>
    <p:sldId id="273" r:id="rId23"/>
    <p:sldId id="274" r:id="rId24"/>
    <p:sldId id="275" r:id="rId25"/>
    <p:sldId id="267" r:id="rId2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05/11/2019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19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8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9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2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4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03657"/>
            <a:ext cx="2127808" cy="1513175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 idx="1"/>
          </p:nvPr>
        </p:nvSpPr>
        <p:spPr>
          <a:xfrm>
            <a:off x="609480" y="2116016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tópicosº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gitlab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Tarefa: criar um projeto no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Na tela de projetos (tela inicial)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Clicar em “New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project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Marcar “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Visibility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 como “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Marcar “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Initialize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repository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with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a README”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Clicar em “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Create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project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5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Tarefa: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No terminal: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kdir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curso_git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curso_git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No Windows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explorer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Exibir -&gt; Mostrar/Ocultar</a:t>
            </a: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Marcar Itens ocultos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6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Tarefa: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1649192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No terminal: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remote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–v</a:t>
            </a:r>
          </a:p>
          <a:p>
            <a:pPr>
              <a:lnSpc>
                <a:spcPct val="90000"/>
              </a:lnSpc>
            </a:pPr>
            <a:endParaRPr lang="pt-BR" sz="32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remote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add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origin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 https://gitlab.com/&lt;usuário&gt;/&lt;repositorio&gt;.git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0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Arquitetura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2045543"/>
            <a:ext cx="9648825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Staging</a:t>
            </a:r>
            <a:r>
              <a:rPr lang="pt-BR" sz="3200" b="0" strike="noStrike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pt-BR" sz="3200" b="0" strike="noStrike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area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62158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err="1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Repository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216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Snapshot e </a:t>
            </a: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52" y="2068785"/>
            <a:ext cx="9867900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0808"/>
            <a:ext cx="76200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Fast</a:t>
            </a: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</a:t>
            </a: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forward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com ou</a:t>
            </a:r>
          </a:p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sem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9" y="0"/>
            <a:ext cx="5675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</a:t>
            </a: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sem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A2</a:t>
            </a:r>
            <a:endParaRPr lang="pt-BR" sz="20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com</a:t>
            </a: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 (?)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828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Rebase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Cuidados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276872"/>
            <a:ext cx="4887416" cy="4276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600" i="1" dirty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3600" b="0" i="1" dirty="0" smtClean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600" b="0" i="0" dirty="0" smtClean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𝑡𝑝</m:t>
                          </m:r>
                        </m:sup>
                      </m:sSup>
                      <m:r>
                        <a:rPr lang="pt-BR" sz="3600" i="0" dirty="0">
                          <a:solidFill>
                            <a:srgbClr val="808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 dirty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2"/>
              <p:cNvSpPr/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90000"/>
                  </a:lnSpc>
                </a:pPr>
                <a:endParaRPr lang="pt-BR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Onde</a:t>
                </a: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endParaRPr lang="pt-BR" sz="2000" spc="-1" dirty="0">
                  <a:solidFill>
                    <a:srgbClr val="808080"/>
                  </a:solidFill>
                  <a:uFill>
                    <a:solidFill>
                      <a:srgbClr val="FFFFFF"/>
                    </a:solidFill>
                  </a:uFill>
                  <a:latin typeface="EDP Preon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pc="-1" dirty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: Volume de </a:t>
                </a:r>
                <a:r>
                  <a:rPr lang="pt-BR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trabalho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Número de pessoas na equipe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r>
                      <a:rPr lang="pt-BR" sz="2000" i="1" dirty="0" smtClean="0">
                        <a:solidFill>
                          <a:srgbClr val="808080"/>
                        </a:solidFill>
                        <a:latin typeface="Cambria Math" panose="02040503050406030204" pitchFamily="18" charset="0"/>
                      </a:rPr>
                      <m:t>𝑡𝑝</m:t>
                    </m:r>
                  </m:oMath>
                </a14:m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 : Tempo sem </a:t>
                </a:r>
                <a:r>
                  <a:rPr lang="pt-BR" sz="2000" b="0" strike="noStrike" spc="-1" dirty="0" err="1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push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Dificuldade do merge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90000"/>
                  </a:lnSpc>
                </a:pP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6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blipFill>
                <a:blip r:embed="rId5"/>
                <a:stretch>
                  <a:fillRect l="-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816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Boas práticas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4005064"/>
            <a:ext cx="7234163" cy="2461494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Comunicação e planejamento com o time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Atualizar (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pull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) sua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periodicamente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Uma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para cada tarefa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Nomenclatura padrão para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branch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Ex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:. 20190627_feature_relatório_custos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834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07440" y="11458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80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OBRIGADO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384"/>
            <a:ext cx="12216680" cy="6885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Gerenciadores de versionamento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+mj-lt"/>
              </a:rPr>
              <a:t>Evolução dos sistemas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+mj-lt"/>
              </a:rPr>
              <a:t>Compartilhamento de código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Segurança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+mj-lt"/>
              </a:rPr>
              <a:t>Registro e controle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+mj-lt"/>
              </a:rPr>
              <a:t>Múltiplas versões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+mj-lt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04" y="3491232"/>
            <a:ext cx="3626768" cy="21700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265040"/>
            <a:ext cx="112395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História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Primeira versão:</a:t>
            </a:r>
          </a:p>
          <a:p>
            <a:pPr>
              <a:lnSpc>
                <a:spcPct val="90000"/>
              </a:lnSpc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21 de dezembro de 2005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64" y="2204864"/>
            <a:ext cx="7620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4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 que é o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639389"/>
            <a:ext cx="8568952" cy="51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Por que usar?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Versionamento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Backup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Segurança</a:t>
            </a:r>
            <a:endParaRPr lang="pt-BR" sz="20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2131819"/>
            <a:ext cx="6840760" cy="45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" y="2643336"/>
            <a:ext cx="3810000" cy="381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2012742"/>
            <a:ext cx="10058400" cy="50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Tarefa: criar uma conta no </a:t>
            </a: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endParaRPr lang="pt-BR" sz="1800" b="0" strike="noStrike" spc="-1" dirty="0"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smtClean="0"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http://www.gitlab.com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3200" b="0" strike="noStrike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t-BR" sz="3200" spc="-1" dirty="0" err="1" smtClean="0">
                <a:uFill>
                  <a:solidFill>
                    <a:srgbClr val="FFFFFF"/>
                  </a:solidFill>
                </a:uFill>
                <a:latin typeface="Arial"/>
              </a:rPr>
              <a:t>Register</a:t>
            </a:r>
            <a:endParaRPr lang="pt-BR" sz="3200" spc="-1" dirty="0" smtClean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374" y="0"/>
            <a:ext cx="3871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</TotalTime>
  <Words>284</Words>
  <Application>Microsoft Office PowerPoint</Application>
  <PresentationFormat>Widescreen</PresentationFormat>
  <Paragraphs>158</Paragraphs>
  <Slides>25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DejaVu Sans</vt:lpstr>
      <vt:lpstr>EDP Preon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95</cp:revision>
  <dcterms:created xsi:type="dcterms:W3CDTF">2019-01-22T12:23:15Z</dcterms:created>
  <dcterms:modified xsi:type="dcterms:W3CDTF">2019-11-05T19:49:09Z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