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1" r:id="rId5"/>
    <p:sldId id="277" r:id="rId6"/>
    <p:sldId id="269" r:id="rId7"/>
    <p:sldId id="276" r:id="rId8"/>
    <p:sldId id="278" r:id="rId9"/>
    <p:sldId id="300" r:id="rId10"/>
    <p:sldId id="279" r:id="rId11"/>
    <p:sldId id="281" r:id="rId12"/>
    <p:sldId id="280" r:id="rId13"/>
    <p:sldId id="282" r:id="rId14"/>
    <p:sldId id="263" r:id="rId15"/>
    <p:sldId id="283" r:id="rId16"/>
    <p:sldId id="284" r:id="rId17"/>
    <p:sldId id="298" r:id="rId18"/>
    <p:sldId id="299" r:id="rId19"/>
    <p:sldId id="294" r:id="rId20"/>
    <p:sldId id="295" r:id="rId21"/>
    <p:sldId id="296" r:id="rId22"/>
    <p:sldId id="297" r:id="rId23"/>
    <p:sldId id="285" r:id="rId24"/>
    <p:sldId id="290" r:id="rId25"/>
    <p:sldId id="289" r:id="rId26"/>
    <p:sldId id="286" r:id="rId27"/>
    <p:sldId id="287" r:id="rId28"/>
    <p:sldId id="288" r:id="rId29"/>
    <p:sldId id="293" r:id="rId30"/>
    <p:sldId id="264" r:id="rId31"/>
    <p:sldId id="265" r:id="rId32"/>
    <p:sldId id="270" r:id="rId33"/>
    <p:sldId id="266" r:id="rId34"/>
    <p:sldId id="271" r:id="rId35"/>
    <p:sldId id="272" r:id="rId36"/>
    <p:sldId id="273" r:id="rId37"/>
    <p:sldId id="274" r:id="rId38"/>
    <p:sldId id="275" r:id="rId39"/>
    <p:sldId id="267" r:id="rId4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08/11/2019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sp.jus.br/documentos/administrativo/NUCS/img-uteis/Logo-JF-small.jpg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serName:password@10.70.6.200:808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conta no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http://www.gitlab.com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Register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74" y="0"/>
            <a:ext cx="3871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projeto no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Na tela de projetos (tela inicial)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Clicar em “New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Visibility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 como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Initialize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a README”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Clicar em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5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terminal: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kdir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curso_git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curso_git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Windows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explorer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Exibir -&gt; Mostrar/Ocultar</a:t>
            </a: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Itens ocultos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6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–v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https://gitlab.com/&lt;usuário&gt;/&lt;repositorio&gt;.git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0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Arquitetura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Staging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area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rm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mv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Repository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–m “mensagem”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amend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replace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&lt;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commitSHA-1Para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&gt; &lt;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commitSHA-1De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revert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&lt;commitSHA-1&gt; 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1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push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323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Credentials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store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16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3918"/>
            <a:ext cx="7620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v1.0 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v0.1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&lt;commitSHA-1&gt;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239094"/>
            <a:ext cx="6162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alias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--global alias.st status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alias.spush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‘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’ 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56" y="3964765"/>
            <a:ext cx="5570984" cy="2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-p -2 (só as diferenças, só os últimos 2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commits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(status de cada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oneline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531475"/>
            <a:ext cx="4690652" cy="31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3475"/>
              </p:ext>
            </p:extLst>
          </p:nvPr>
        </p:nvGraphicFramePr>
        <p:xfrm>
          <a:off x="2032000" y="2134448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776">
                  <a:extLst>
                    <a:ext uri="{9D8B030D-6E8A-4147-A177-3AD203B41FA5}">
                      <a16:colId xmlns:a16="http://schemas.microsoft.com/office/drawing/2014/main" val="3789317085"/>
                    </a:ext>
                  </a:extLst>
                </a:gridCol>
                <a:gridCol w="6080224">
                  <a:extLst>
                    <a:ext uri="{9D8B030D-6E8A-4147-A177-3AD203B41FA5}">
                      <a16:colId xmlns:a16="http://schemas.microsoft.com/office/drawing/2014/main" val="7899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relatório</a:t>
                      </a:r>
                      <a:r>
                        <a:rPr lang="pt-BR" baseline="0" dirty="0" smtClean="0"/>
                        <a:t> completo de mudanças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estatísticas de mudança, como tamanho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7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shortstat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</a:t>
                      </a:r>
                      <a:r>
                        <a:rPr lang="pt-BR" baseline="0" dirty="0" smtClean="0"/>
                        <a:t> versão resumida das estatísticas de mudança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7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name-only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só o nome dos arquivos modificados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</a:t>
                      </a:r>
                      <a:r>
                        <a:rPr lang="pt-BR" dirty="0" smtClean="0"/>
                        <a:t>-status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</a:t>
                      </a:r>
                      <a:r>
                        <a:rPr lang="pt-BR" baseline="0" dirty="0" smtClean="0"/>
                        <a:t> nome dos arquivos modificados e status (alterado/modificado/excluído)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abbrev-commit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versão abreviada</a:t>
                      </a:r>
                      <a:r>
                        <a:rPr lang="pt-BR" baseline="0" dirty="0" smtClean="0"/>
                        <a:t> do SHA-1 do </a:t>
                      </a:r>
                      <a:r>
                        <a:rPr lang="pt-BR" baseline="0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7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relative</a:t>
                      </a:r>
                      <a:r>
                        <a:rPr lang="pt-BR" dirty="0" smtClean="0"/>
                        <a:t>-date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data no formato relativo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Formato</a:t>
                      </a:r>
                      <a:r>
                        <a:rPr lang="pt-BR" baseline="0" dirty="0" smtClean="0"/>
                        <a:t> gráfico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pretty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Customizável</a:t>
                      </a:r>
                      <a:r>
                        <a:rPr lang="pt-BR" dirty="0" smtClean="0"/>
                        <a:t> (mais</a:t>
                      </a:r>
                      <a:r>
                        <a:rPr lang="pt-BR" baseline="0" dirty="0" smtClean="0"/>
                        <a:t> detalhes a seguir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 --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“%s” (mostra mensagem de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2920"/>
              </p:ext>
            </p:extLst>
          </p:nvPr>
        </p:nvGraphicFramePr>
        <p:xfrm>
          <a:off x="1311920" y="3383960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abreviado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</a:t>
                      </a:r>
                      <a:r>
                        <a:rPr lang="pt-BR" baseline="0" dirty="0" smtClean="0"/>
                        <a:t> genealógica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genealógica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3299"/>
              </p:ext>
            </p:extLst>
          </p:nvPr>
        </p:nvGraphicFramePr>
        <p:xfrm>
          <a:off x="6744072" y="3379374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de criação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</a:t>
                      </a:r>
                      <a:r>
                        <a:rPr lang="pt-BR" baseline="0" dirty="0" smtClean="0"/>
                        <a:t> criação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de quem </a:t>
                      </a:r>
                      <a:r>
                        <a:rPr lang="pt-BR" baseline="0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de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0580"/>
              </p:ext>
            </p:extLst>
          </p:nvPr>
        </p:nvGraphicFramePr>
        <p:xfrm>
          <a:off x="2032000" y="2300064"/>
          <a:ext cx="8128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447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4223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</a:t>
                      </a:r>
                      <a:r>
                        <a:rPr lang="pt-BR" dirty="0" err="1" smtClean="0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0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since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after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 de uma data</a:t>
                      </a:r>
                    </a:p>
                    <a:p>
                      <a:r>
                        <a:rPr lang="pt-BR" dirty="0" err="1" smtClean="0"/>
                        <a:t>Ex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--</a:t>
                      </a:r>
                      <a:r>
                        <a:rPr lang="pt-BR" baseline="0" dirty="0" err="1" smtClean="0"/>
                        <a:t>since</a:t>
                      </a:r>
                      <a:r>
                        <a:rPr lang="pt-BR" baseline="0" dirty="0" smtClean="0"/>
                        <a:t>=2.weeks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=“2019-11-01”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=“1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baseline="0" dirty="0" err="1" smtClean="0"/>
                        <a:t>year</a:t>
                      </a:r>
                      <a:r>
                        <a:rPr lang="pt-BR" baseline="0" dirty="0" smtClean="0"/>
                        <a:t> 6 </a:t>
                      </a:r>
                      <a:r>
                        <a:rPr lang="pt-BR" baseline="0" dirty="0" err="1" smtClean="0"/>
                        <a:t>months</a:t>
                      </a:r>
                      <a:r>
                        <a:rPr lang="pt-BR" baseline="0" dirty="0" smtClean="0"/>
                        <a:t> 21 </a:t>
                      </a:r>
                      <a:r>
                        <a:rPr lang="pt-BR" baseline="0" dirty="0" err="1" smtClean="0"/>
                        <a:t>days</a:t>
                      </a:r>
                      <a:r>
                        <a:rPr lang="pt-BR" baseline="0" dirty="0" smtClean="0"/>
                        <a:t> 3 hours 1 minute 7 </a:t>
                      </a:r>
                      <a:r>
                        <a:rPr lang="pt-BR" baseline="0" dirty="0" err="1" smtClean="0"/>
                        <a:t>seconds</a:t>
                      </a:r>
                      <a:r>
                        <a:rPr lang="pt-BR" dirty="0" smtClean="0"/>
                        <a:t>”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0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until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before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 de uma 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author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</a:t>
                      </a:r>
                      <a:r>
                        <a:rPr lang="pt-BR" baseline="0" dirty="0" smtClean="0"/>
                        <a:t> por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commiter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Fitra</a:t>
                      </a:r>
                      <a:r>
                        <a:rPr lang="pt-BR" dirty="0" smtClean="0"/>
                        <a:t> por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pela mensagem de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por conteúdo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8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58409"/>
              </p:ext>
            </p:extLst>
          </p:nvPr>
        </p:nvGraphicFramePr>
        <p:xfrm>
          <a:off x="407368" y="1584152"/>
          <a:ext cx="11377264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848859505"/>
                    </a:ext>
                  </a:extLst>
                </a:gridCol>
                <a:gridCol w="9001000">
                  <a:extLst>
                    <a:ext uri="{9D8B030D-6E8A-4147-A177-3AD203B41FA5}">
                      <a16:colId xmlns:a16="http://schemas.microsoft.com/office/drawing/2014/main" val="2776666458"/>
                    </a:ext>
                  </a:extLst>
                </a:gridCol>
              </a:tblGrid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17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pPr marL="2160">
                        <a:lnSpc>
                          <a:spcPct val="90000"/>
                        </a:lnSpc>
                        <a:buClr>
                          <a:srgbClr val="808080"/>
                        </a:buClr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 Cabeçalho (quanto mais # menor o texto)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43656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Linha horizontal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-------------- ou ******************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84532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Pular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(dois espaços)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198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Negrito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**negrito** ou __negrito__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98670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Itálico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*itálico* ou _itálico_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572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r>
                        <a:rPr lang="pt-BR" dirty="0" smtClean="0"/>
                        <a:t>Citação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 Citação em bloco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&gt;&gt; Citação em bloco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027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Trecho de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` trecho de código 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3016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 numerada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baseline="0" dirty="0" smtClean="0"/>
                        <a:t>Lista numerada</a:t>
                      </a:r>
                    </a:p>
                    <a:p>
                      <a:pPr marL="0" indent="0">
                        <a:buNone/>
                      </a:pPr>
                      <a:r>
                        <a:rPr lang="pt-BR" baseline="0" dirty="0" smtClean="0"/>
                        <a:t>    1. Dentro da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23939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Lista (pode ser substituído por + ou *)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    - Dentro da lista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774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gitlab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](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hlinkClick r:id="rId2"/>
                        </a:rPr>
                        <a:t>http://www.gitlab.com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 link ou 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hlinkClick r:id="rId2"/>
                        </a:rPr>
                        <a:t>http://www.gitlab.com</a:t>
                      </a:r>
                      <a:endParaRPr lang="pt-BR" sz="1800" spc="-1" dirty="0" smtClean="0"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918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Imagem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[![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Foo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](</a:t>
                      </a:r>
                      <a:r>
                        <a:rPr lang="pt-BR" sz="1800" dirty="0" smtClean="0">
                          <a:hlinkClick r:id="rId3"/>
                        </a:rPr>
                        <a:t>http://www.jfsp.jus.br/documentos/administrativo/NUCS/img-uteis/Logo-JF-small.jpg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)]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Snapshot e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Branch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Rebase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Cuidados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Boas práticas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OBRIGADO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Gerenciadores de versionamento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Evolução dos sistemas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Compartilhamento de código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Segurança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Múltiplas versões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Como surgiu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Primeira versão:</a:t>
            </a: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21 de dezembro de 2005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64" y="2204864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39389"/>
            <a:ext cx="8568952" cy="51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Versionamento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Segurança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31819"/>
            <a:ext cx="6840760" cy="4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2643336"/>
            <a:ext cx="3810000" cy="381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012742"/>
            <a:ext cx="10058400" cy="50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Configurar proxy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fr-FR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config --global http.proxy </a:t>
            </a:r>
            <a:r>
              <a:rPr lang="fr-FR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</a:t>
            </a:r>
            <a:r>
              <a:rPr lang="fr-FR" sz="20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userName:password@10.70.6.200:8080</a:t>
            </a:r>
            <a:endParaRPr lang="fr-FR" sz="20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fr-FR" sz="2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config --global http.sslVerify false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fr-FR" sz="20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2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3579</TotalTime>
  <Words>768</Words>
  <Application>Microsoft Office PowerPoint</Application>
  <PresentationFormat>Widescreen</PresentationFormat>
  <Paragraphs>312</Paragraphs>
  <Slides>39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132</cp:revision>
  <dcterms:created xsi:type="dcterms:W3CDTF">2019-01-22T12:23:15Z</dcterms:created>
  <dcterms:modified xsi:type="dcterms:W3CDTF">2019-11-08T14:44:48Z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