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3" r:id="rId3"/>
    <p:sldId id="299" r:id="rId4"/>
    <p:sldId id="294" r:id="rId5"/>
    <p:sldId id="295" r:id="rId6"/>
    <p:sldId id="296" r:id="rId7"/>
    <p:sldId id="297" r:id="rId8"/>
    <p:sldId id="264" r:id="rId9"/>
    <p:sldId id="265" r:id="rId10"/>
    <p:sldId id="270" r:id="rId11"/>
    <p:sldId id="266" r:id="rId12"/>
    <p:sldId id="271" r:id="rId13"/>
    <p:sldId id="272" r:id="rId14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8080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26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9945D-C7A5-4C24-8C40-26DF39573107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854BB-115E-48A4-BF9A-2671F5323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000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744D0-4B69-4805-8E5B-2ED33711F7F9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6AB5F-DE36-496E-8AB9-DFE6C126C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553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98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59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85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8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83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01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13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90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8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53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84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48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44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BBB8-40EA-44D2-B029-6DE6549FEB5E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300" y="44624"/>
            <a:ext cx="1801372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2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34800" y="1887840"/>
            <a:ext cx="8246520" cy="13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728362"/>
            <a:ext cx="5472608" cy="2284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Fast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forward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57" y="0"/>
            <a:ext cx="6005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322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 com ou</a:t>
            </a:r>
          </a:p>
          <a:p>
            <a:pPr>
              <a:lnSpc>
                <a:spcPct val="100000"/>
              </a:lnSpc>
            </a:pP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sem conflito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59" y="0"/>
            <a:ext cx="567528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 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sem conflito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34800" y="2146320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(B)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639056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A1</a:t>
            </a:r>
            <a:endParaRPr lang="pt-BR" sz="2000" b="1" strike="noStrike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EDP Preon"/>
              <a:ea typeface="DejaVu Sans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(E)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943312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(G)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7320136" y="2153248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A1</a:t>
            </a:r>
            <a:endParaRPr lang="pt-BR" sz="2000" b="1" strike="noStrike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EDP Preon"/>
              <a:ea typeface="DejaVu Sans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(H)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30274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 com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conflito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34800" y="2146320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(B)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639056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(E)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943312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(G)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7320136" y="2153248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 (?)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(H)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98288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Revisão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log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reset</a:t>
            </a: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tag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merge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O que é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branch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62158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.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gitignore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minha_pasta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Ignora tudo o que está na pasta “</a:t>
            </a:r>
            <a:r>
              <a:rPr lang="pt-BR" sz="20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minha_pasta</a:t>
            </a: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*.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Ignora todos arquivos com </a:t>
            </a:r>
            <a:r>
              <a:rPr lang="pt-BR" sz="20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extenção</a:t>
            </a: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.</a:t>
            </a:r>
            <a:r>
              <a:rPr lang="pt-BR" sz="20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</a:t>
            </a:r>
            <a:endParaRPr lang="pt-BR" sz="20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*ignorar*.*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Ignora todos arquivos que contenham “ignorar” no nome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7160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reset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73918"/>
            <a:ext cx="762000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019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reset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5725"/>
            <a:ext cx="76200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460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reset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5725"/>
            <a:ext cx="76200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780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reset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5725"/>
            <a:ext cx="76200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184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Snapshot e 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Branch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52" y="2068785"/>
            <a:ext cx="9867900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00808"/>
            <a:ext cx="7620000" cy="436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3694</TotalTime>
  <Words>161</Words>
  <Application>Microsoft Office PowerPoint</Application>
  <PresentationFormat>Widescreen</PresentationFormat>
  <Paragraphs>105</Paragraphs>
  <Slides>13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DejaVu Sans</vt:lpstr>
      <vt:lpstr>EDP Preon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EDP UNIVERSITY CHALLENGE</dc:title>
  <dc:subject/>
  <dc:creator>Alina Shotropa</dc:creator>
  <dc:description/>
  <cp:lastModifiedBy>Usuário do Windows</cp:lastModifiedBy>
  <cp:revision>139</cp:revision>
  <dcterms:created xsi:type="dcterms:W3CDTF">2019-01-22T12:23:15Z</dcterms:created>
  <dcterms:modified xsi:type="dcterms:W3CDTF">2019-11-18T13:35:16Z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MSIP_Label_9811530c-902c-4b75-8616-d6c82cd1332a_Application">
    <vt:lpwstr>Microsoft Azure Information Protection</vt:lpwstr>
  </property>
  <property fmtid="{D5CDD505-2E9C-101B-9397-08002B2CF9AE}" pid="8" name="MSIP_Label_9811530c-902c-4b75-8616-d6c82cd1332a_Enabled">
    <vt:lpwstr>True</vt:lpwstr>
  </property>
  <property fmtid="{D5CDD505-2E9C-101B-9397-08002B2CF9AE}" pid="9" name="MSIP_Label_9811530c-902c-4b75-8616-d6c82cd1332a_Extended_MSFT_Method">
    <vt:lpwstr>Automatic</vt:lpwstr>
  </property>
  <property fmtid="{D5CDD505-2E9C-101B-9397-08002B2CF9AE}" pid="10" name="MSIP_Label_9811530c-902c-4b75-8616-d6c82cd1332a_Name">
    <vt:lpwstr>No personal data</vt:lpwstr>
  </property>
  <property fmtid="{D5CDD505-2E9C-101B-9397-08002B2CF9AE}" pid="11" name="MSIP_Label_9811530c-902c-4b75-8616-d6c82cd1332a_Owner">
    <vt:lpwstr>E348990@edp.pt</vt:lpwstr>
  </property>
  <property fmtid="{D5CDD505-2E9C-101B-9397-08002B2CF9AE}" pid="12" name="MSIP_Label_9811530c-902c-4b75-8616-d6c82cd1332a_Parent">
    <vt:lpwstr>f7f8580f-1005-4a37-8c38-a5a2bd628a66</vt:lpwstr>
  </property>
  <property fmtid="{D5CDD505-2E9C-101B-9397-08002B2CF9AE}" pid="13" name="MSIP_Label_9811530c-902c-4b75-8616-d6c82cd1332a_SetDate">
    <vt:lpwstr>2019-01-22T13:07:16.3820450Z</vt:lpwstr>
  </property>
  <property fmtid="{D5CDD505-2E9C-101B-9397-08002B2CF9AE}" pid="14" name="MSIP_Label_9811530c-902c-4b75-8616-d6c82cd1332a_SiteId">
    <vt:lpwstr>bf86fbdb-f8c2-440e-923c-05a60dc2bc9b</vt:lpwstr>
  </property>
  <property fmtid="{D5CDD505-2E9C-101B-9397-08002B2CF9AE}" pid="15" name="MSIP_Label_f7f8580f-1005-4a37-8c38-a5a2bd628a66_Application">
    <vt:lpwstr>Microsoft Azure Information Protection</vt:lpwstr>
  </property>
  <property fmtid="{D5CDD505-2E9C-101B-9397-08002B2CF9AE}" pid="16" name="MSIP_Label_f7f8580f-1005-4a37-8c38-a5a2bd628a66_Enabled">
    <vt:lpwstr>True</vt:lpwstr>
  </property>
  <property fmtid="{D5CDD505-2E9C-101B-9397-08002B2CF9AE}" pid="17" name="MSIP_Label_f7f8580f-1005-4a37-8c38-a5a2bd628a66_Extended_MSFT_Method">
    <vt:lpwstr>Automatic</vt:lpwstr>
  </property>
  <property fmtid="{D5CDD505-2E9C-101B-9397-08002B2CF9AE}" pid="18" name="MSIP_Label_f7f8580f-1005-4a37-8c38-a5a2bd628a66_Name">
    <vt:lpwstr>Public</vt:lpwstr>
  </property>
  <property fmtid="{D5CDD505-2E9C-101B-9397-08002B2CF9AE}" pid="19" name="MSIP_Label_f7f8580f-1005-4a37-8c38-a5a2bd628a66_Owner">
    <vt:lpwstr>E348990@edp.pt</vt:lpwstr>
  </property>
  <property fmtid="{D5CDD505-2E9C-101B-9397-08002B2CF9AE}" pid="20" name="MSIP_Label_f7f8580f-1005-4a37-8c38-a5a2bd628a66_SetDate">
    <vt:lpwstr>2019-01-22T13:07:16.3820450Z</vt:lpwstr>
  </property>
  <property fmtid="{D5CDD505-2E9C-101B-9397-08002B2CF9AE}" pid="21" name="MSIP_Label_f7f8580f-1005-4a37-8c38-a5a2bd628a66_SiteId">
    <vt:lpwstr>bf86fbdb-f8c2-440e-923c-05a60dc2bc9b</vt:lpwstr>
  </property>
  <property fmtid="{D5CDD505-2E9C-101B-9397-08002B2CF9AE}" pid="22" name="Notes">
    <vt:i4>0</vt:i4>
  </property>
  <property fmtid="{D5CDD505-2E9C-101B-9397-08002B2CF9AE}" pid="23" name="PresentationFormat">
    <vt:lpwstr>Widescreen</vt:lpwstr>
  </property>
  <property fmtid="{D5CDD505-2E9C-101B-9397-08002B2CF9AE}" pid="24" name="ScaleCrop">
    <vt:bool>false</vt:bool>
  </property>
  <property fmtid="{D5CDD505-2E9C-101B-9397-08002B2CF9AE}" pid="25" name="Sensitivity">
    <vt:lpwstr>Public No personal data</vt:lpwstr>
  </property>
  <property fmtid="{D5CDD505-2E9C-101B-9397-08002B2CF9AE}" pid="26" name="ShareDoc">
    <vt:bool>false</vt:bool>
  </property>
  <property fmtid="{D5CDD505-2E9C-101B-9397-08002B2CF9AE}" pid="27" name="Slides">
    <vt:i4>5</vt:i4>
  </property>
</Properties>
</file>