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3" r:id="rId3"/>
    <p:sldId id="300" r:id="rId4"/>
    <p:sldId id="305" r:id="rId5"/>
    <p:sldId id="304" r:id="rId6"/>
    <p:sldId id="303" r:id="rId7"/>
    <p:sldId id="301" r:id="rId8"/>
    <p:sldId id="302" r:id="rId9"/>
    <p:sldId id="307" r:id="rId10"/>
    <p:sldId id="306" r:id="rId11"/>
    <p:sldId id="265" r:id="rId12"/>
    <p:sldId id="270" r:id="rId13"/>
    <p:sldId id="266" r:id="rId14"/>
    <p:sldId id="271" r:id="rId15"/>
    <p:sldId id="272" r:id="rId16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8080"/>
    <a:srgbClr val="82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0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26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9945D-C7A5-4C24-8C40-26DF39573107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854BB-115E-48A4-BF9A-2671F5323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000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744D0-4B69-4805-8E5B-2ED33711F7F9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6AB5F-DE36-496E-8AB9-DFE6C126C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553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988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595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85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8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83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01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13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90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8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53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84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48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44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DBBB8-40EA-44D2-B029-6DE6549FEB5E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300" y="44624"/>
            <a:ext cx="1801372" cy="161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2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34800" y="1887840"/>
            <a:ext cx="8246520" cy="13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728362"/>
            <a:ext cx="5472608" cy="2284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merge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merge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branch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  <a:endParaRPr lang="pt-BR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merge &lt;</a:t>
            </a: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branch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Xignore-space-change</a:t>
            </a: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merge &lt;</a:t>
            </a: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branch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Xignore-all-space</a:t>
            </a: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merge &lt;</a:t>
            </a: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branch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Xours</a:t>
            </a: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merge &lt;</a:t>
            </a: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branch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Xtheirs</a:t>
            </a: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merge --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abort</a:t>
            </a: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|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theirs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| base </a:t>
            </a: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08812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Merge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00808"/>
            <a:ext cx="7620000" cy="4362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Fast</a:t>
            </a: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forward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57" y="0"/>
            <a:ext cx="6005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322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Merge com ou</a:t>
            </a:r>
          </a:p>
          <a:p>
            <a:pPr>
              <a:lnSpc>
                <a:spcPct val="100000"/>
              </a:lnSpc>
            </a:pP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sem conflito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359" y="0"/>
            <a:ext cx="567528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Merge 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sem conflito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334800" y="2146320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(B)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2639056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A1</a:t>
            </a:r>
            <a:endParaRPr lang="pt-BR" sz="2000" b="1" strike="noStrike" spc="-1" dirty="0" smtClean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EDP Preon"/>
              <a:ea typeface="DejaVu Sans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(E)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943312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(G)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7320136" y="2153248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A1</a:t>
            </a:r>
            <a:endParaRPr lang="pt-BR" sz="2000" b="1" strike="noStrike" spc="-1" dirty="0" smtClean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EDP Preon"/>
              <a:ea typeface="DejaVu Sans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(H)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30274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Merge com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conflito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334800" y="2146320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(B)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2639056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(E)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943312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(G)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7320136" y="2153248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 (?)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(H)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98288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Revisão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Merge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request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Integração</a:t>
            </a:r>
          </a:p>
          <a:p>
            <a:pPr>
              <a:lnSpc>
                <a:spcPct val="90000"/>
              </a:lnSpc>
            </a:pP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62158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diff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&lt;SHA-1 commit1&gt; &lt;SHA-1 commit2&gt; &lt;arquivo&gt;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Editar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attributes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(C:\</a:t>
            </a: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Users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\</a:t>
            </a: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rgyunogu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\</a:t>
            </a: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AppData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\Local\</a:t>
            </a: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Programs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\</a:t>
            </a: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\mingw64\</a:t>
            </a: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etc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*.</a:t>
            </a: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xls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=xdoc2txt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*.</a:t>
            </a: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xlsx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=xdoc2txt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Editar o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[--global | --local] diff.xdoc2txt.textconv 'xdoc2txt.exe -8'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160" y="1916832"/>
            <a:ext cx="3270472" cy="478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128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cherry-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pick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cherry-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pick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&lt;SHA-1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commit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552" y="2018945"/>
            <a:ext cx="6816080" cy="336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455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stash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stash</a:t>
            </a:r>
            <a:endParaRPr lang="pt-BR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stash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</a:t>
            </a:r>
            <a:endParaRPr lang="pt-BR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stash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apply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916" y="2046589"/>
            <a:ext cx="6850732" cy="453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289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blame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blame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&lt;arquivo&gt; -L 10, 20 --color-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lines</a:t>
            </a:r>
            <a:endParaRPr lang="pt-BR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2348880"/>
            <a:ext cx="9239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811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bisect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bisect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start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bisect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good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&lt;SHA-1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commit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bisect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bad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&lt;SHA-1 </a:t>
            </a: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commit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bisect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reset</a:t>
            </a:r>
            <a:endParaRPr lang="pt-BR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72" y="4149080"/>
            <a:ext cx="50673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776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grep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grep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&lt;conteúdo&gt;</a:t>
            </a:r>
          </a:p>
        </p:txBody>
      </p:sp>
    </p:spTree>
    <p:extLst>
      <p:ext uri="{BB962C8B-B14F-4D97-AF65-F5344CB8AC3E}">
        <p14:creationId xmlns:p14="http://schemas.microsoft.com/office/powerpoint/2010/main" val="5805339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Configurações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--global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core.editor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&lt;editor&gt;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--global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commit.template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&lt;arquivo&gt;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–global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core.excludefile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&lt;arquivo&gt;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–global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help.autocorrect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&lt;segundos&gt;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–global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color.diff.meta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“blue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black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bold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(normal,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black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green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yellow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blue, magenta,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cyan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White,bold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dim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ul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blink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reverse)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55822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3931</TotalTime>
  <Words>309</Words>
  <Application>Microsoft Office PowerPoint</Application>
  <PresentationFormat>Widescreen</PresentationFormat>
  <Paragraphs>145</Paragraphs>
  <Slides>15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DejaVu Sans</vt:lpstr>
      <vt:lpstr>EDP Preon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EDP UNIVERSITY CHALLENGE</dc:title>
  <dc:subject/>
  <dc:creator>Alina Shotropa</dc:creator>
  <dc:description/>
  <cp:lastModifiedBy>Usuário do Windows</cp:lastModifiedBy>
  <cp:revision>154</cp:revision>
  <dcterms:created xsi:type="dcterms:W3CDTF">2019-01-22T12:23:15Z</dcterms:created>
  <dcterms:modified xsi:type="dcterms:W3CDTF">2019-11-18T14:27:59Z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MSIP_Label_9811530c-902c-4b75-8616-d6c82cd1332a_Application">
    <vt:lpwstr>Microsoft Azure Information Protection</vt:lpwstr>
  </property>
  <property fmtid="{D5CDD505-2E9C-101B-9397-08002B2CF9AE}" pid="8" name="MSIP_Label_9811530c-902c-4b75-8616-d6c82cd1332a_Enabled">
    <vt:lpwstr>True</vt:lpwstr>
  </property>
  <property fmtid="{D5CDD505-2E9C-101B-9397-08002B2CF9AE}" pid="9" name="MSIP_Label_9811530c-902c-4b75-8616-d6c82cd1332a_Extended_MSFT_Method">
    <vt:lpwstr>Automatic</vt:lpwstr>
  </property>
  <property fmtid="{D5CDD505-2E9C-101B-9397-08002B2CF9AE}" pid="10" name="MSIP_Label_9811530c-902c-4b75-8616-d6c82cd1332a_Name">
    <vt:lpwstr>No personal data</vt:lpwstr>
  </property>
  <property fmtid="{D5CDD505-2E9C-101B-9397-08002B2CF9AE}" pid="11" name="MSIP_Label_9811530c-902c-4b75-8616-d6c82cd1332a_Owner">
    <vt:lpwstr>E348990@edp.pt</vt:lpwstr>
  </property>
  <property fmtid="{D5CDD505-2E9C-101B-9397-08002B2CF9AE}" pid="12" name="MSIP_Label_9811530c-902c-4b75-8616-d6c82cd1332a_Parent">
    <vt:lpwstr>f7f8580f-1005-4a37-8c38-a5a2bd628a66</vt:lpwstr>
  </property>
  <property fmtid="{D5CDD505-2E9C-101B-9397-08002B2CF9AE}" pid="13" name="MSIP_Label_9811530c-902c-4b75-8616-d6c82cd1332a_SetDate">
    <vt:lpwstr>2019-01-22T13:07:16.3820450Z</vt:lpwstr>
  </property>
  <property fmtid="{D5CDD505-2E9C-101B-9397-08002B2CF9AE}" pid="14" name="MSIP_Label_9811530c-902c-4b75-8616-d6c82cd1332a_SiteId">
    <vt:lpwstr>bf86fbdb-f8c2-440e-923c-05a60dc2bc9b</vt:lpwstr>
  </property>
  <property fmtid="{D5CDD505-2E9C-101B-9397-08002B2CF9AE}" pid="15" name="MSIP_Label_f7f8580f-1005-4a37-8c38-a5a2bd628a66_Application">
    <vt:lpwstr>Microsoft Azure Information Protection</vt:lpwstr>
  </property>
  <property fmtid="{D5CDD505-2E9C-101B-9397-08002B2CF9AE}" pid="16" name="MSIP_Label_f7f8580f-1005-4a37-8c38-a5a2bd628a66_Enabled">
    <vt:lpwstr>True</vt:lpwstr>
  </property>
  <property fmtid="{D5CDD505-2E9C-101B-9397-08002B2CF9AE}" pid="17" name="MSIP_Label_f7f8580f-1005-4a37-8c38-a5a2bd628a66_Extended_MSFT_Method">
    <vt:lpwstr>Automatic</vt:lpwstr>
  </property>
  <property fmtid="{D5CDD505-2E9C-101B-9397-08002B2CF9AE}" pid="18" name="MSIP_Label_f7f8580f-1005-4a37-8c38-a5a2bd628a66_Name">
    <vt:lpwstr>Public</vt:lpwstr>
  </property>
  <property fmtid="{D5CDD505-2E9C-101B-9397-08002B2CF9AE}" pid="19" name="MSIP_Label_f7f8580f-1005-4a37-8c38-a5a2bd628a66_Owner">
    <vt:lpwstr>E348990@edp.pt</vt:lpwstr>
  </property>
  <property fmtid="{D5CDD505-2E9C-101B-9397-08002B2CF9AE}" pid="20" name="MSIP_Label_f7f8580f-1005-4a37-8c38-a5a2bd628a66_SetDate">
    <vt:lpwstr>2019-01-22T13:07:16.3820450Z</vt:lpwstr>
  </property>
  <property fmtid="{D5CDD505-2E9C-101B-9397-08002B2CF9AE}" pid="21" name="MSIP_Label_f7f8580f-1005-4a37-8c38-a5a2bd628a66_SiteId">
    <vt:lpwstr>bf86fbdb-f8c2-440e-923c-05a60dc2bc9b</vt:lpwstr>
  </property>
  <property fmtid="{D5CDD505-2E9C-101B-9397-08002B2CF9AE}" pid="22" name="Notes">
    <vt:i4>0</vt:i4>
  </property>
  <property fmtid="{D5CDD505-2E9C-101B-9397-08002B2CF9AE}" pid="23" name="PresentationFormat">
    <vt:lpwstr>Widescreen</vt:lpwstr>
  </property>
  <property fmtid="{D5CDD505-2E9C-101B-9397-08002B2CF9AE}" pid="24" name="ScaleCrop">
    <vt:bool>false</vt:bool>
  </property>
  <property fmtid="{D5CDD505-2E9C-101B-9397-08002B2CF9AE}" pid="25" name="Sensitivity">
    <vt:lpwstr>Public No personal data</vt:lpwstr>
  </property>
  <property fmtid="{D5CDD505-2E9C-101B-9397-08002B2CF9AE}" pid="26" name="ShareDoc">
    <vt:bool>false</vt:bool>
  </property>
  <property fmtid="{D5CDD505-2E9C-101B-9397-08002B2CF9AE}" pid="27" name="Slides">
    <vt:i4>5</vt:i4>
  </property>
</Properties>
</file>