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9" r:id="rId5"/>
    <p:sldId id="276" r:id="rId6"/>
    <p:sldId id="277" r:id="rId7"/>
    <p:sldId id="278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71" r:id="rId16"/>
    <p:sldId id="272" r:id="rId17"/>
    <p:sldId id="273" r:id="rId18"/>
    <p:sldId id="274" r:id="rId19"/>
    <p:sldId id="275" r:id="rId20"/>
    <p:sldId id="267" r:id="rId2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3657"/>
            <a:ext cx="2127808" cy="1513175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 idx="1"/>
          </p:nvPr>
        </p:nvSpPr>
        <p:spPr>
          <a:xfrm>
            <a:off x="609480" y="2116016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tópicosº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Arquitetura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Snapshot e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Fast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forward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A2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Rebase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Cuidados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Boas práticas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OBRIGADO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16680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639389"/>
            <a:ext cx="8568952" cy="51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Por que usar?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Versionamento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Backup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Segurança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131819"/>
            <a:ext cx="6840760" cy="4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Primeira versão:</a:t>
            </a: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21 de dezembro de 2005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64" y="2204864"/>
            <a:ext cx="7620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2643336"/>
            <a:ext cx="3810000" cy="381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012742"/>
            <a:ext cx="10058400" cy="50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Evolução dos sistemas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Compartilhamento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Segurança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Registro e controle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Múltiplas versões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04" y="3491232"/>
            <a:ext cx="3626768" cy="21700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265040"/>
            <a:ext cx="1123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Como o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git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foi criado? Por que?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727848" y="3284984"/>
            <a:ext cx="2592288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1"/>
          <p:cNvSpPr/>
          <p:nvPr/>
        </p:nvSpPr>
        <p:spPr>
          <a:xfrm>
            <a:off x="7752184" y="3554577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Desempenho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1027213" y="3501008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Distribuído</a:t>
            </a:r>
          </a:p>
          <a:p>
            <a:pPr>
              <a:lnSpc>
                <a:spcPct val="100000"/>
              </a:lnSpc>
            </a:pPr>
            <a:r>
              <a:rPr lang="pt-BR" sz="3200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Commit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em lote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191</Words>
  <Application>Microsoft Office PowerPoint</Application>
  <PresentationFormat>Widescreen</PresentationFormat>
  <Paragraphs>125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DejaVu Sans</vt:lpstr>
      <vt:lpstr>EDP Preon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87</cp:revision>
  <dcterms:created xsi:type="dcterms:W3CDTF">2019-01-22T12:23:15Z</dcterms:created>
  <dcterms:modified xsi:type="dcterms:W3CDTF">2019-11-04T19:46:19Z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